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355" r:id="rId3"/>
    <p:sldId id="257" r:id="rId4"/>
    <p:sldId id="402" r:id="rId5"/>
    <p:sldId id="363" r:id="rId6"/>
    <p:sldId id="361" r:id="rId7"/>
    <p:sldId id="364" r:id="rId8"/>
    <p:sldId id="366" r:id="rId9"/>
    <p:sldId id="367" r:id="rId10"/>
    <p:sldId id="369" r:id="rId11"/>
    <p:sldId id="370" r:id="rId12"/>
    <p:sldId id="375" r:id="rId13"/>
    <p:sldId id="354" r:id="rId14"/>
    <p:sldId id="377" r:id="rId15"/>
    <p:sldId id="380" r:id="rId16"/>
    <p:sldId id="379" r:id="rId17"/>
    <p:sldId id="381" r:id="rId18"/>
    <p:sldId id="376" r:id="rId19"/>
    <p:sldId id="359" r:id="rId20"/>
    <p:sldId id="360" r:id="rId21"/>
    <p:sldId id="357" r:id="rId22"/>
    <p:sldId id="358" r:id="rId23"/>
    <p:sldId id="356" r:id="rId24"/>
    <p:sldId id="371" r:id="rId25"/>
    <p:sldId id="372" r:id="rId26"/>
    <p:sldId id="374" r:id="rId27"/>
    <p:sldId id="373" r:id="rId28"/>
    <p:sldId id="382" r:id="rId29"/>
    <p:sldId id="385" r:id="rId30"/>
    <p:sldId id="384" r:id="rId31"/>
    <p:sldId id="386" r:id="rId32"/>
    <p:sldId id="387" r:id="rId33"/>
    <p:sldId id="388" r:id="rId34"/>
    <p:sldId id="389" r:id="rId35"/>
    <p:sldId id="390" r:id="rId36"/>
    <p:sldId id="394" r:id="rId37"/>
    <p:sldId id="395" r:id="rId38"/>
    <p:sldId id="392" r:id="rId39"/>
    <p:sldId id="391" r:id="rId40"/>
    <p:sldId id="397" r:id="rId41"/>
    <p:sldId id="393" r:id="rId42"/>
    <p:sldId id="396" r:id="rId43"/>
    <p:sldId id="398" r:id="rId44"/>
    <p:sldId id="399" r:id="rId45"/>
    <p:sldId id="400" r:id="rId46"/>
    <p:sldId id="401" r:id="rId47"/>
  </p:sldIdLst>
  <p:sldSz cx="9144000" cy="6858000" type="screen4x3"/>
  <p:notesSz cx="6858000" cy="9144000"/>
  <p:embeddedFontLst>
    <p:embeddedFont>
      <p:font typeface="Calibri (MS)" panose="020B0604020202020204" charset="0"/>
      <p:regular r:id="rId49"/>
    </p:embeddedFont>
    <p:embeddedFont>
      <p:font typeface="Calibri (MS) Bold" panose="020B0604020202020204" charset="0"/>
      <p:regular r:id="rId50"/>
    </p:embeddedFont>
    <p:embeddedFont>
      <p:font typeface="Calibri (MS) Light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41AE4-1DD7-454B-B69F-7A912EBC24DA}" type="datetimeFigureOut">
              <a:rPr lang="en-GB" smtClean="0"/>
              <a:t>07/04/2024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B56BE-337F-4BA4-9A72-34E9C2B23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45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B56BE-337F-4BA4-9A72-34E9C2B23F8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8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B56BE-337F-4BA4-9A72-34E9C2B23F8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77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B56BE-337F-4BA4-9A72-34E9C2B23F8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5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B56BE-337F-4BA4-9A72-34E9C2B23F8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52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AB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1239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8100">
            <a:solidFill>
              <a:srgbClr val="3BAB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171" y="282786"/>
            <a:ext cx="1718253" cy="5555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" y="281849"/>
            <a:ext cx="434638" cy="4950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2110" y="2891472"/>
            <a:ext cx="3199129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3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coolors.co/contrast-checker/000000-ffffff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mission/security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w3.org/mission/privacy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w3.org/mission/internationalization/" TargetMode="External"/><Relationship Id="rId5" Type="http://schemas.openxmlformats.org/officeDocument/2006/relationships/hyperlink" Target="https://www.w3.org/standards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hyperlink" Target="https://www.toptal.com/designers/colorfilt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optal.com/designers/colorfilter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hyperlink" Target="https://blog.hubspot.com/website/screen-reader-accessibility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www.w3schools.com/accessibility/accessibility_screen_readers.ph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hyperlink" Target="https://www.gov.uk/service-manual/helping-people-to-use-your-service/understanding-wcag" TargetMode="External"/><Relationship Id="rId4" Type="http://schemas.openxmlformats.org/officeDocument/2006/relationships/hyperlink" Target="https://www.w3.org/TR/WCAG21/#abstrac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hyperlink" Target="https://www.dreamhost.com/blog/make-your-website-accessible/" TargetMode="External"/><Relationship Id="rId5" Type="http://schemas.openxmlformats.org/officeDocument/2006/relationships/image" Target="../media/image34.jpeg"/><Relationship Id="rId4" Type="http://schemas.openxmlformats.org/officeDocument/2006/relationships/hyperlink" Target="https://userway.org/blog/web-accessibility-for-the-mobility-impaire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hyperlink" Target="https://silktide.com/tools/toolba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hyperlink" Target="https://www.dundeecity.gov.uk/service-area/council-wide/accessibility-statement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hyperlink" Target="https://www.w3.org/WAI/WCAG22/quickref/?versions=2.1#text-alternativ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4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mtgcardsmith.com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45.m4a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hyperlink" Target="https://thomasdigital.com/bad-websit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950" y="5353050"/>
            <a:ext cx="677294" cy="57150"/>
          </a:xfrm>
          <a:custGeom>
            <a:avLst/>
            <a:gdLst/>
            <a:ahLst/>
            <a:cxnLst/>
            <a:rect l="l" t="t" r="r" b="b"/>
            <a:pathLst>
              <a:path w="677294" h="57150">
                <a:moveTo>
                  <a:pt x="0" y="0"/>
                </a:moveTo>
                <a:lnTo>
                  <a:pt x="677294" y="0"/>
                </a:lnTo>
                <a:lnTo>
                  <a:pt x="677294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04900"/>
            <a:ext cx="9144000" cy="38100"/>
          </a:xfrm>
          <a:custGeom>
            <a:avLst/>
            <a:gdLst/>
            <a:ahLst/>
            <a:cxnLst/>
            <a:rect l="l" t="t" r="r" b="b"/>
            <a:pathLst>
              <a:path w="9144000" h="38100">
                <a:moveTo>
                  <a:pt x="0" y="0"/>
                </a:moveTo>
                <a:lnTo>
                  <a:pt x="9144000" y="0"/>
                </a:lnTo>
                <a:lnTo>
                  <a:pt x="914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6543675"/>
            <a:ext cx="9144000" cy="314325"/>
          </a:xfrm>
          <a:custGeom>
            <a:avLst/>
            <a:gdLst/>
            <a:ahLst/>
            <a:cxnLst/>
            <a:rect l="l" t="t" r="r" b="b"/>
            <a:pathLst>
              <a:path w="9144000" h="314325">
                <a:moveTo>
                  <a:pt x="0" y="0"/>
                </a:moveTo>
                <a:lnTo>
                  <a:pt x="9144000" y="0"/>
                </a:lnTo>
                <a:lnTo>
                  <a:pt x="914400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36547" y="218351"/>
            <a:ext cx="2347379" cy="683457"/>
          </a:xfrm>
          <a:custGeom>
            <a:avLst/>
            <a:gdLst/>
            <a:ahLst/>
            <a:cxnLst/>
            <a:rect l="l" t="t" r="r" b="b"/>
            <a:pathLst>
              <a:path w="2347379" h="683457">
                <a:moveTo>
                  <a:pt x="0" y="0"/>
                </a:moveTo>
                <a:lnTo>
                  <a:pt x="2347379" y="0"/>
                </a:lnTo>
                <a:lnTo>
                  <a:pt x="2347379" y="683457"/>
                </a:lnTo>
                <a:lnTo>
                  <a:pt x="0" y="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799708" y="6543970"/>
            <a:ext cx="986771" cy="26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000000"/>
                </a:solidFill>
                <a:latin typeface="Calibri (MS)"/>
              </a:rPr>
              <a:t>abertay.ac.uk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728" y="5564219"/>
            <a:ext cx="822931" cy="37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Calibri (MS)"/>
              </a:rPr>
              <a:t>Abertay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076A3-6853-D6AF-8010-066130C04AC6}"/>
              </a:ext>
            </a:extLst>
          </p:cNvPr>
          <p:cNvSpPr txBox="1"/>
          <p:nvPr/>
        </p:nvSpPr>
        <p:spPr>
          <a:xfrm>
            <a:off x="2924813" y="2852080"/>
            <a:ext cx="3933187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Web Development </a:t>
            </a:r>
          </a:p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Week 6</a:t>
            </a: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8F4FB1E-68FD-AB34-F129-9863B2C4CB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4" end="549.2879"/>
                </p14:media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0"/>
    </mc:Choice>
    <mc:Fallback>
      <p:transition spd="slow" advTm="3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5A40-2A0A-F6E9-8BE1-5450AE5D2E3F}"/>
              </a:ext>
            </a:extLst>
          </p:cNvPr>
          <p:cNvSpPr txBox="1"/>
          <p:nvPr/>
        </p:nvSpPr>
        <p:spPr>
          <a:xfrm>
            <a:off x="2481261" y="6128330"/>
            <a:ext cx="4495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 Pacific Northwest X-Ray Inc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E85CC-21BF-882A-5E70-355195E07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1447800"/>
            <a:ext cx="7153275" cy="449580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A39315E-B589-7235-63AD-796BCBB94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467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9"/>
    </mc:Choice>
    <mc:Fallback>
      <p:transition spd="slow" advTm="42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1" x="209550" y="3460750"/>
          <p14:tracePt t="1787" x="361950" y="3556000"/>
          <p14:tracePt t="1797" x="527050" y="3651250"/>
          <p14:tracePt t="1805" x="698500" y="3740150"/>
          <p14:tracePt t="1811" x="844550" y="3822700"/>
          <p14:tracePt t="1822" x="1009650" y="3879850"/>
          <p14:tracePt t="1829" x="1162050" y="3930650"/>
          <p14:tracePt t="1831" x="1301750" y="3968750"/>
          <p14:tracePt t="1845" x="1435100" y="3994150"/>
          <p14:tracePt t="1853" x="1555750" y="4019550"/>
          <p14:tracePt t="1859" x="1651000" y="4038600"/>
          <p14:tracePt t="1869" x="1720850" y="4044950"/>
          <p14:tracePt t="1879" x="1784350" y="4044950"/>
          <p14:tracePt t="1885" x="1847850" y="4044950"/>
          <p14:tracePt t="1895" x="1898650" y="4044950"/>
          <p14:tracePt t="1903" x="1936750" y="4044950"/>
          <p14:tracePt t="1909" x="1974850" y="4044950"/>
          <p14:tracePt t="1919" x="1974850" y="4051300"/>
          <p14:tracePt t="1927" x="1974850" y="4057650"/>
          <p14:tracePt t="1932" x="1974850" y="4070350"/>
          <p14:tracePt t="1943" x="1968500" y="4102100"/>
          <p14:tracePt t="1951" x="1943100" y="4121150"/>
          <p14:tracePt t="1956" x="1898650" y="4171950"/>
          <p14:tracePt t="1967" x="1835150" y="4229100"/>
          <p14:tracePt t="1972" x="1746250" y="4286250"/>
          <p14:tracePt t="1979" x="1638300" y="4368800"/>
          <p14:tracePt t="1991" x="1498600" y="4470400"/>
          <p14:tracePt t="1999" x="1371600" y="4578350"/>
          <p14:tracePt t="2005" x="1289050" y="4673600"/>
          <p14:tracePt t="2015" x="1225550" y="4775200"/>
          <p14:tracePt t="2022" x="1200150" y="4864100"/>
          <p14:tracePt t="2029" x="1162050" y="4927600"/>
          <p14:tracePt t="2039" x="1149350" y="4991100"/>
          <p14:tracePt t="2047" x="1149350" y="5060950"/>
          <p14:tracePt t="2054" x="1162050" y="5111750"/>
          <p14:tracePt t="2064" x="1193800" y="5162550"/>
          <p14:tracePt t="2072" x="1238250" y="5207000"/>
          <p14:tracePt t="2081" x="1282700" y="5251450"/>
          <p14:tracePt t="2089" x="1333500" y="5283200"/>
          <p14:tracePt t="2099" x="1384300" y="5314950"/>
          <p14:tracePt t="2111" x="1403350" y="5327650"/>
          <p14:tracePt t="2119" x="1409700" y="5334000"/>
          <p14:tracePt t="2126" x="1416050" y="5346700"/>
          <p14:tracePt t="2135" x="1416050" y="5353050"/>
          <p14:tracePt t="2143" x="1416050" y="5365750"/>
          <p14:tracePt t="2155" x="1416050" y="5391150"/>
          <p14:tracePt t="2163" x="1428750" y="5403850"/>
          <p14:tracePt t="2171" x="1428750" y="5422900"/>
          <p14:tracePt t="2179" x="1454150" y="5467350"/>
          <p14:tracePt t="2187" x="1473200" y="5480050"/>
          <p14:tracePt t="2196" x="1536700" y="5537200"/>
          <p14:tracePt t="2207" x="1581150" y="5568950"/>
          <p14:tracePt t="2214" x="1638300" y="5607050"/>
          <p14:tracePt t="2221" x="1676400" y="5638800"/>
          <p14:tracePt t="2231" x="1714500" y="5676900"/>
          <p14:tracePt t="2239" x="1746250" y="5708650"/>
          <p14:tracePt t="2247" x="1765300" y="5740400"/>
          <p14:tracePt t="2256" x="1778000" y="5772150"/>
          <p14:tracePt t="2264" x="1778000" y="5797550"/>
          <p14:tracePt t="2272" x="1771650" y="5810250"/>
          <p14:tracePt t="2521" x="1765300" y="5816600"/>
          <p14:tracePt t="2543" x="1771650" y="5816600"/>
          <p14:tracePt t="2551" x="1784350" y="5810250"/>
          <p14:tracePt t="2557" x="1816100" y="5810250"/>
          <p14:tracePt t="2567" x="1854200" y="5797550"/>
          <p14:tracePt t="2575" x="1885950" y="5803900"/>
          <p14:tracePt t="2581" x="1911350" y="5810250"/>
          <p14:tracePt t="2591" x="1949450" y="5816600"/>
          <p14:tracePt t="2597" x="2032000" y="5842000"/>
          <p14:tracePt t="2603" x="2139950" y="5873750"/>
          <p14:tracePt t="2613" x="2273300" y="5905500"/>
          <p14:tracePt t="2623" x="2470150" y="5911850"/>
          <p14:tracePt t="2629" x="2711450" y="5924550"/>
          <p14:tracePt t="2639" x="2959100" y="5937250"/>
          <p14:tracePt t="2647" x="3200400" y="5937250"/>
          <p14:tracePt t="2653" x="3441700" y="5937250"/>
          <p14:tracePt t="2663" x="3702050" y="5937250"/>
          <p14:tracePt t="2671" x="3994150" y="5956300"/>
          <p14:tracePt t="2676" x="4260850" y="5981700"/>
          <p14:tracePt t="2687" x="4508500" y="6013450"/>
          <p14:tracePt t="2692" x="4775200" y="6051550"/>
          <p14:tracePt t="2700" x="5010150" y="6083300"/>
          <p14:tracePt t="2709" x="5276850" y="6108700"/>
          <p14:tracePt t="2717" x="5537200" y="6115050"/>
          <p14:tracePt t="2724" x="5715000" y="6127750"/>
          <p14:tracePt t="2735" x="5956300" y="6127750"/>
          <p14:tracePt t="2743" x="6159500" y="6127750"/>
          <p14:tracePt t="2749" x="6324600" y="6115050"/>
          <p14:tracePt t="2759" x="6477000" y="6089650"/>
          <p14:tracePt t="2767" x="6572250" y="6070600"/>
          <p14:tracePt t="2774" x="6667500" y="6064250"/>
          <p14:tracePt t="2782" x="6731000" y="6057900"/>
          <p14:tracePt t="2790" x="6781800" y="6057900"/>
          <p14:tracePt t="2797" x="6794500" y="6057900"/>
          <p14:tracePt t="2806" x="6800850" y="6057900"/>
          <p14:tracePt t="2819" x="6794500" y="6064250"/>
          <p14:tracePt t="2831" x="6769100" y="6070600"/>
          <p14:tracePt t="2839" x="6718300" y="6076950"/>
          <p14:tracePt t="2845" x="6648450" y="6089650"/>
          <p14:tracePt t="2855" x="6534150" y="6102350"/>
          <p14:tracePt t="2864" x="6343650" y="6102350"/>
          <p14:tracePt t="2869" x="6115050" y="6108700"/>
          <p14:tracePt t="2879" x="5924550" y="6121400"/>
          <p14:tracePt t="2887" x="5740400" y="6153150"/>
          <p14:tracePt t="2889" x="5607050" y="6178550"/>
          <p14:tracePt t="2903" x="5537200" y="6197600"/>
          <p14:tracePt t="2909" x="5518150" y="6210300"/>
          <p14:tracePt t="2915" x="5505450" y="6216650"/>
          <p14:tracePt t="2926" x="5505450" y="6229350"/>
          <p14:tracePt t="2935" x="5518150" y="6242050"/>
          <p14:tracePt t="2941" x="5530850" y="6254750"/>
          <p14:tracePt t="2950" x="5562600" y="6273800"/>
          <p14:tracePt t="2958" x="5575300" y="6273800"/>
          <p14:tracePt t="2965" x="5613400" y="6286500"/>
          <p14:tracePt t="2975" x="5689600" y="6299200"/>
          <p14:tracePt t="2983" x="5784850" y="6324600"/>
          <p14:tracePt t="2990" x="5937250" y="6362700"/>
          <p14:tracePt t="2998" x="6089650" y="6400800"/>
          <p14:tracePt t="3005" x="6261100" y="6432550"/>
          <p14:tracePt t="3012" x="6400800" y="6438900"/>
          <p14:tracePt t="3022" x="6527800" y="6445250"/>
          <p14:tracePt t="3030" x="6610350" y="6445250"/>
          <p14:tracePt t="3038" x="6680200" y="6445250"/>
          <p14:tracePt t="3045" x="6737350" y="6445250"/>
          <p14:tracePt t="3055" x="6781800" y="6445250"/>
          <p14:tracePt t="3064" x="6807200" y="6445250"/>
          <p14:tracePt t="3071" x="6819900" y="6445250"/>
          <p14:tracePt t="3080" x="6832600" y="6445250"/>
          <p14:tracePt t="3119" x="6826250" y="6445250"/>
          <p14:tracePt t="3167" x="6826250" y="6457950"/>
          <p14:tracePt t="3176" x="6813550" y="6457950"/>
          <p14:tracePt t="3197" x="6800850" y="6470650"/>
          <p14:tracePt t="3203" x="6775450" y="6477000"/>
          <p14:tracePt t="3433" x="6781800" y="6477000"/>
          <p14:tracePt t="3439" x="6794500" y="6477000"/>
          <p14:tracePt t="3454" x="6800850" y="6470650"/>
          <p14:tracePt t="3463" x="6813550" y="6451600"/>
          <p14:tracePt t="3469" x="6819900" y="6438900"/>
          <p14:tracePt t="3479" x="6832600" y="6426200"/>
          <p14:tracePt t="3486" x="6851650" y="6388100"/>
          <p14:tracePt t="3493" x="6858000" y="6369050"/>
          <p14:tracePt t="3500" x="6864350" y="6337300"/>
          <p14:tracePt t="3509" x="6877050" y="6318250"/>
          <p14:tracePt t="3515" x="6883400" y="6280150"/>
          <p14:tracePt t="3525" x="6889750" y="6267450"/>
          <p14:tracePt t="3532" x="6902450" y="6248400"/>
          <p14:tracePt t="3540" x="6927850" y="6210300"/>
          <p14:tracePt t="3549" x="6946900" y="6172200"/>
          <p14:tracePt t="3558" x="6972300" y="6115050"/>
          <p14:tracePt t="3564" x="7010400" y="6064250"/>
          <p14:tracePt t="3573" x="7048500" y="6000750"/>
          <p14:tracePt t="3580" x="7092950" y="5937250"/>
          <p14:tracePt t="3588" x="7137400" y="5873750"/>
          <p14:tracePt t="3597" x="7181850" y="5816600"/>
          <p14:tracePt t="3606" x="7232650" y="5753100"/>
          <p14:tracePt t="3613" x="7289800" y="5689600"/>
          <p14:tracePt t="3622" x="7346950" y="5626100"/>
          <p14:tracePt t="3631" x="7410450" y="5562600"/>
          <p14:tracePt t="3639" x="7480300" y="5486400"/>
          <p14:tracePt t="3647" x="7550150" y="5410200"/>
          <p14:tracePt t="3656" x="7632700" y="5327650"/>
          <p14:tracePt t="3663" x="7715250" y="5232400"/>
          <p14:tracePt t="3672" x="7823200" y="5118100"/>
          <p14:tracePt t="3679" x="7905750" y="5022850"/>
          <p14:tracePt t="3689" x="7988300" y="4946650"/>
          <p14:tracePt t="3696" x="8064500" y="4883150"/>
          <p14:tracePt t="3705" x="8128000" y="4826000"/>
          <p14:tracePt t="3713" x="8191500" y="4768850"/>
          <p14:tracePt t="3722" x="8248650" y="4711700"/>
          <p14:tracePt t="3731" x="8305800" y="4660900"/>
          <p14:tracePt t="3739" x="8350250" y="4597400"/>
          <p14:tracePt t="3747" x="8394700" y="4540250"/>
          <p14:tracePt t="3755" x="8432800" y="4483100"/>
          <p14:tracePt t="3763" x="8458200" y="4438650"/>
          <p14:tracePt t="3772" x="8496300" y="4394200"/>
          <p14:tracePt t="3780" x="8528050" y="4343400"/>
          <p14:tracePt t="3789" x="8553450" y="4292600"/>
          <p14:tracePt t="3796" x="8591550" y="4235450"/>
          <p14:tracePt t="3805" x="8674100" y="4102100"/>
          <p14:tracePt t="3815" x="8724900" y="4019550"/>
          <p14:tracePt t="3824" x="8782050" y="3937000"/>
          <p14:tracePt t="3830" x="8820150" y="3841750"/>
          <p14:tracePt t="3839" x="8851900" y="3752850"/>
          <p14:tracePt t="3846" x="8870950" y="3670300"/>
          <p14:tracePt t="3856" x="8890000" y="3587750"/>
          <p14:tracePt t="3863" x="8921750" y="3511550"/>
          <p14:tracePt t="3872" x="8940800" y="3422650"/>
          <p14:tracePt t="3880" x="8972550" y="3314700"/>
          <p14:tracePt t="3889" x="8997950" y="3194050"/>
          <p14:tracePt t="3897" x="9029700" y="3041650"/>
          <p14:tracePt t="3906" x="9055100" y="2876550"/>
          <p14:tracePt t="3913" x="9086850" y="2711450"/>
          <p14:tracePt t="3923" x="9112250" y="2559050"/>
          <p14:tracePt t="3929" x="9131300" y="2393950"/>
          <p14:tracePt t="3959" x="9137650" y="1968500"/>
          <p14:tracePt t="3966" x="9118600" y="1892300"/>
          <p14:tracePt t="3973" x="9112250" y="1835150"/>
          <p14:tracePt t="3982" x="9099550" y="1771650"/>
          <p14:tracePt t="3991" x="9093200" y="1714500"/>
          <p14:tracePt t="3998" x="9080500" y="1651000"/>
          <p14:tracePt t="4007" x="9074150" y="1600200"/>
          <p14:tracePt t="4014" x="9061450" y="1549400"/>
          <p14:tracePt t="4014" x="9042400" y="1504950"/>
          <p14:tracePt t="4029" x="9017000" y="1447800"/>
          <p14:tracePt t="4038" x="8972550" y="1403350"/>
          <p14:tracePt t="4044" x="8934450" y="1352550"/>
          <p14:tracePt t="4055" x="8883650" y="1308100"/>
          <p14:tracePt t="4063" x="8832850" y="1263650"/>
          <p14:tracePt t="4068" x="8794750" y="1231900"/>
          <p14:tracePt t="4079" x="8750300" y="1206500"/>
          <p14:tracePt t="4087" x="8712200" y="1181100"/>
          <p14:tracePt t="4092" x="8667750" y="1149350"/>
          <p14:tracePt t="4103" x="8616950" y="1123950"/>
          <p14:tracePt t="4111" x="8566150" y="1104900"/>
          <p14:tracePt t="4116" x="8515350" y="1073150"/>
          <p14:tracePt t="4124" x="8464550" y="1054100"/>
          <p14:tracePt t="4133" x="8401050" y="1035050"/>
          <p14:tracePt t="4139" x="8331200" y="1022350"/>
          <p14:tracePt t="4149" x="8261350" y="1009650"/>
          <p14:tracePt t="4157" x="8204200" y="984250"/>
          <p14:tracePt t="4162" x="8153400" y="958850"/>
          <p14:tracePt t="4173" x="8140700" y="952500"/>
          <p14:tracePt t="4181" x="8134350" y="939800"/>
          <p14:tracePt t="4187" x="8134350" y="927100"/>
          <p14:tracePt t="4197" x="8134350" y="914400"/>
          <p14:tracePt t="4204" x="8128000" y="901700"/>
          <p14:tracePt t="4207" x="8121650" y="889000"/>
          <p14:tracePt t="4221" x="8121650" y="882650"/>
          <p14:tracePt t="4229" x="8121650" y="876300"/>
          <p14:tracePt t="4271" x="8115300" y="876300"/>
          <p14:tracePt t="4279" x="8115300" y="869950"/>
          <p14:tracePt t="4375" x="8115300" y="876300"/>
          <p14:tracePt t="4391" x="8115300" y="882650"/>
          <p14:tracePt t="4398" x="8115300" y="889000"/>
          <p14:tracePt t="4400" x="8115300" y="895350"/>
          <p14:tracePt t="4415" x="8115300" y="908050"/>
          <p14:tracePt t="4422" x="8115300" y="914400"/>
          <p14:tracePt t="4429" x="8115300" y="927100"/>
          <p14:tracePt t="4437" x="8115300" y="939800"/>
          <p14:tracePt t="4445" x="8115300" y="946150"/>
          <p14:tracePt t="4451" x="8115300" y="965200"/>
          <p14:tracePt t="4460" x="8115300" y="971550"/>
          <p14:tracePt t="4469" x="8121650" y="990600"/>
          <p14:tracePt t="4474" x="8121650" y="1003300"/>
          <p14:tracePt t="4485" x="8121650" y="1016000"/>
          <p14:tracePt t="4493" x="8121650" y="1028700"/>
          <p14:tracePt t="4498" x="8121650" y="1054100"/>
          <p14:tracePt t="4509" x="8134350" y="1066800"/>
          <p14:tracePt t="4516" x="8134350" y="1079500"/>
          <p14:tracePt t="4524" x="8147050" y="1104900"/>
          <p14:tracePt t="4532" x="8147050" y="1130300"/>
          <p14:tracePt t="4540" x="8147050" y="1162050"/>
          <p14:tracePt t="4547" x="8153400" y="1181100"/>
          <p14:tracePt t="4557" x="8159750" y="1212850"/>
          <p14:tracePt t="4566" x="8166100" y="1244600"/>
          <p14:tracePt t="4573" x="8178800" y="1270000"/>
          <p14:tracePt t="4583" x="8178800" y="1295400"/>
          <p14:tracePt t="4590" x="8185150" y="1320800"/>
          <p14:tracePt t="4599" x="8204200" y="1358900"/>
          <p14:tracePt t="4608" x="8216900" y="1384300"/>
          <p14:tracePt t="4615" x="8229600" y="1397000"/>
          <p14:tracePt t="4623" x="8235950" y="1422400"/>
          <p14:tracePt t="4630" x="8242300" y="1435100"/>
          <p14:tracePt t="4640" x="8242300" y="1447800"/>
          <p14:tracePt t="4647" x="8255000" y="1466850"/>
          <p14:tracePt t="4661" x="8267700" y="1473200"/>
          <p14:tracePt t="4677" x="8267700" y="1479550"/>
          <p14:tracePt t="4684" x="8267700" y="1485900"/>
          <p14:tracePt t="4701" x="8267700" y="1492250"/>
          <p14:tracePt t="4709" x="8267700" y="1498600"/>
          <p14:tracePt t="4715" x="8261350" y="1511300"/>
          <p14:tracePt t="4725" x="8267700" y="1517650"/>
          <p14:tracePt t="4733" x="8267700" y="1524000"/>
          <p14:tracePt t="4738" x="8280400" y="1530350"/>
          <p14:tracePt t="4749" x="8280400" y="1543050"/>
          <p14:tracePt t="4759" x="8280400" y="1549400"/>
          <p14:tracePt t="4765" x="8280400" y="1555750"/>
          <p14:tracePt t="4775" x="8280400" y="1562100"/>
          <p14:tracePt t="4785" x="8280400" y="1568450"/>
          <p14:tracePt t="4805" x="8280400" y="1574800"/>
          <p14:tracePt t="4811" x="8293100" y="1574800"/>
          <p14:tracePt t="4837" x="8293100" y="1587500"/>
          <p14:tracePt t="4879" x="8293100" y="1593850"/>
          <p14:tracePt t="4919" x="8293100" y="1600200"/>
          <p14:tracePt t="5112" x="8293100" y="1606550"/>
          <p14:tracePt t="5119" x="8293100" y="1612900"/>
          <p14:tracePt t="5141" x="8293100" y="1619250"/>
          <p14:tracePt t="5159" x="8293100" y="1625600"/>
          <p14:tracePt t="5167" x="8293100" y="1631950"/>
          <p14:tracePt t="5173" x="8293100" y="1638300"/>
          <p14:tracePt t="5197" x="8286750" y="1651000"/>
          <p14:tracePt t="5207" x="8286750" y="1663700"/>
          <p14:tracePt t="5219" x="8286750" y="1676400"/>
          <p14:tracePt t="5229" x="8286750" y="1689100"/>
          <p14:tracePt t="5238" x="8286750" y="1701800"/>
          <p14:tracePt t="5245" x="8286750" y="1714500"/>
          <p14:tracePt t="5255" x="8274050" y="1727200"/>
          <p14:tracePt t="5263" x="8274050" y="1739900"/>
          <p14:tracePt t="5269" x="8267700" y="1758950"/>
          <p14:tracePt t="5279" x="8261350" y="1790700"/>
          <p14:tracePt t="5287" x="8261350" y="1822450"/>
          <p14:tracePt t="5294" x="8261350" y="1860550"/>
          <p14:tracePt t="5302" x="8261350" y="1892300"/>
          <p14:tracePt t="5309" x="8248650" y="1930400"/>
          <p14:tracePt t="5315" x="8248650" y="1949450"/>
          <p14:tracePt t="5325" x="8248650" y="1993900"/>
          <p14:tracePt t="5333" x="8242300" y="2057400"/>
          <p14:tracePt t="5336" x="8223250" y="2120900"/>
          <p14:tracePt t="5349" x="8204200" y="2209800"/>
          <p14:tracePt t="5357" x="8185150" y="2286000"/>
          <p14:tracePt t="5363" x="8166100" y="2368550"/>
          <p14:tracePt t="5373" x="8147050" y="2457450"/>
          <p14:tracePt t="5382" x="8128000" y="2540000"/>
          <p14:tracePt t="5392" x="8096250" y="2628900"/>
          <p14:tracePt t="5400" x="8083550" y="2730500"/>
          <p14:tracePt t="5407" x="8051800" y="2832100"/>
          <p14:tracePt t="5416" x="8026400" y="2921000"/>
          <p14:tracePt t="5425" x="8013700" y="3003550"/>
          <p14:tracePt t="5433" x="8001000" y="3092450"/>
          <p14:tracePt t="5441" x="7975600" y="3175000"/>
          <p14:tracePt t="5449" x="7962900" y="3251200"/>
          <p14:tracePt t="5457" x="7943850" y="3321050"/>
          <p14:tracePt t="5467" x="7931150" y="3390900"/>
          <p14:tracePt t="5475" x="7912100" y="3454400"/>
          <p14:tracePt t="5484" x="7886700" y="3562350"/>
          <p14:tracePt t="5492" x="7880350" y="3625850"/>
          <p14:tracePt t="5501" x="7874000" y="3670300"/>
          <p14:tracePt t="5509" x="7867650" y="3714750"/>
          <p14:tracePt t="5519" x="7861300" y="3746500"/>
          <p14:tracePt t="5526" x="7861300" y="3784600"/>
          <p14:tracePt t="5532" x="7861300" y="3816350"/>
          <p14:tracePt t="5543" x="7848600" y="3854450"/>
          <p14:tracePt t="5551" x="7842250" y="3892550"/>
          <p14:tracePt t="5558" x="7835900" y="3924300"/>
          <p14:tracePt t="5567" x="7829550" y="3962400"/>
          <p14:tracePt t="5575" x="7823200" y="3994150"/>
          <p14:tracePt t="5583" x="7810500" y="4013200"/>
          <p14:tracePt t="5592" x="7810500" y="4032250"/>
          <p14:tracePt t="5600" x="7810500" y="4038600"/>
          <p14:tracePt t="5608" x="7804150" y="4057650"/>
          <p14:tracePt t="5616" x="7797800" y="4076700"/>
          <p14:tracePt t="5624" x="7797800" y="4095750"/>
          <p14:tracePt t="5634" x="7797800" y="4108450"/>
          <p14:tracePt t="5641" x="7791450" y="4133850"/>
          <p14:tracePt t="5650" x="7791450" y="4152900"/>
          <p14:tracePt t="5658" x="7785100" y="4171950"/>
          <p14:tracePt t="5666" x="7778750" y="4184650"/>
          <p14:tracePt t="5675" x="7772400" y="4203700"/>
          <p14:tracePt t="5683" x="7766050" y="4210050"/>
          <p14:tracePt t="5691" x="7759700" y="4229100"/>
          <p14:tracePt t="5699" x="7759700" y="4248150"/>
          <p14:tracePt t="5717" x="7759700" y="4254500"/>
          <p14:tracePt t="5735" x="7753350" y="4260850"/>
          <p14:tracePt t="5863" x="7747000" y="4260850"/>
          <p14:tracePt t="5879" x="7747000" y="4254500"/>
          <p14:tracePt t="5901" x="7740650" y="4254500"/>
          <p14:tracePt t="5909" x="7740650" y="4241800"/>
          <p14:tracePt t="5933" x="7740650" y="4235450"/>
          <p14:tracePt t="5949" x="7740650" y="4229100"/>
          <p14:tracePt t="5997" x="7740650" y="4222750"/>
          <p14:tracePt t="6031" x="7734300" y="4222750"/>
          <p14:tracePt t="6127" x="7727950" y="4216400"/>
          <p14:tracePt t="6165" x="7721600" y="4210050"/>
          <p14:tracePt t="6173" x="7721600" y="4197350"/>
          <p14:tracePt t="6175" x="7715250" y="4178300"/>
          <p14:tracePt t="6191" x="7702550" y="4165600"/>
          <p14:tracePt t="6199" x="7696200" y="4133850"/>
          <p14:tracePt t="6205" x="7696200" y="4121150"/>
          <p14:tracePt t="6215" x="7683500" y="4083050"/>
          <p14:tracePt t="6223" x="7670800" y="4038600"/>
          <p14:tracePt t="6225" x="7651750" y="3987800"/>
          <p14:tracePt t="6239" x="7632700" y="3924300"/>
          <p14:tracePt t="6245" x="7600950" y="3867150"/>
          <p14:tracePt t="6251" x="7581900" y="3803650"/>
          <p14:tracePt t="6260" x="7556500" y="3733800"/>
          <p14:tracePt t="6271" x="7518400" y="3670300"/>
          <p14:tracePt t="6276" x="7480300" y="3606800"/>
          <p14:tracePt t="6287" x="7435850" y="3543300"/>
          <p14:tracePt t="6295" x="7397750" y="3479800"/>
          <p14:tracePt t="6301" x="7366000" y="3422650"/>
          <p14:tracePt t="6311" x="7340600" y="3359150"/>
          <p14:tracePt t="6318" x="7308850" y="3295650"/>
          <p14:tracePt t="6326" x="7289800" y="3244850"/>
          <p14:tracePt t="6335" x="7270750" y="3200400"/>
          <p14:tracePt t="6342" x="7258050" y="3162300"/>
          <p14:tracePt t="6350" x="7251700" y="3124200"/>
          <p14:tracePt t="6359" x="7251700" y="3092450"/>
          <p14:tracePt t="6367" x="7251700" y="3054350"/>
          <p14:tracePt t="6377" x="7251700" y="3022600"/>
          <p14:tracePt t="6384" x="7251700" y="2984500"/>
          <p14:tracePt t="6392" x="7251700" y="2959100"/>
          <p14:tracePt t="6401" x="7251700" y="2927350"/>
          <p14:tracePt t="6408" x="7251700" y="2901950"/>
          <p14:tracePt t="6417" x="7251700" y="2876550"/>
          <p14:tracePt t="6425" x="7251700" y="2851150"/>
          <p14:tracePt t="6433" x="7251700" y="2819400"/>
          <p14:tracePt t="6442" x="7251700" y="2787650"/>
          <p14:tracePt t="6450" x="7245350" y="2749550"/>
          <p14:tracePt t="6458" x="7232650" y="2717800"/>
          <p14:tracePt t="6467" x="7232650" y="2686050"/>
          <p14:tracePt t="6475" x="7226300" y="2667000"/>
          <p14:tracePt t="6484" x="7226300" y="2647950"/>
          <p14:tracePt t="6494" x="7226300" y="2597150"/>
          <p14:tracePt t="6504" x="7226300" y="2571750"/>
          <p14:tracePt t="6512" x="7232650" y="2540000"/>
          <p14:tracePt t="6520" x="7239000" y="2514600"/>
          <p14:tracePt t="6529" x="7251700" y="2501900"/>
          <p14:tracePt t="6537" x="7258050" y="2482850"/>
          <p14:tracePt t="6545" x="7277100" y="2457450"/>
          <p14:tracePt t="6560" x="7327900" y="2432050"/>
          <p14:tracePt t="6568" x="7353300" y="2425700"/>
          <p14:tracePt t="6576" x="7391400" y="2413000"/>
          <p14:tracePt t="6585" x="7404100" y="2413000"/>
          <p14:tracePt t="6594" x="7435850" y="2413000"/>
          <p14:tracePt t="6601" x="7473950" y="2413000"/>
          <p14:tracePt t="6609" x="7550150" y="2438400"/>
          <p14:tracePt t="6621" x="7600950" y="2463800"/>
          <p14:tracePt t="6629" x="7645400" y="2508250"/>
          <p14:tracePt t="6635" x="7696200" y="2565400"/>
          <p14:tracePt t="6645" x="7747000" y="2635250"/>
          <p14:tracePt t="6655" x="7797800" y="2717800"/>
          <p14:tracePt t="6660" x="7854950" y="2806700"/>
          <p14:tracePt t="6671" x="7886700" y="2882900"/>
          <p14:tracePt t="6679" x="7918450" y="2965450"/>
          <p14:tracePt t="6684" x="7937500" y="3035300"/>
          <p14:tracePt t="6694" x="7937500" y="3086100"/>
          <p14:tracePt t="6702" x="7937500" y="3136900"/>
          <p14:tracePt t="6709" x="7924800" y="3181350"/>
          <p14:tracePt t="6718" x="7912100" y="3219450"/>
          <p14:tracePt t="6726" x="7893050" y="3251200"/>
          <p14:tracePt t="6733" x="7880350" y="3289300"/>
          <p14:tracePt t="6742" x="7861300" y="3327400"/>
          <p14:tracePt t="6751" x="7835900" y="3365500"/>
          <p14:tracePt t="6759" x="7810500" y="3403600"/>
          <p14:tracePt t="6768" x="7778750" y="3441700"/>
          <p14:tracePt t="6777" x="7747000" y="3473450"/>
          <p14:tracePt t="6784" x="7721600" y="3505200"/>
          <p14:tracePt t="6793" x="7683500" y="3530600"/>
          <p14:tracePt t="6801" x="7607300" y="3556000"/>
          <p14:tracePt t="6813" x="7562850" y="3562350"/>
          <p14:tracePt t="6821" x="7518400" y="3562350"/>
          <p14:tracePt t="6827" x="7473950" y="3556000"/>
          <p14:tracePt t="6837" x="7423150" y="3536950"/>
          <p14:tracePt t="6844" x="7372350" y="3511550"/>
          <p14:tracePt t="6850" x="7321550" y="3486150"/>
          <p14:tracePt t="6863" x="7308850" y="3473450"/>
          <p14:tracePt t="6871" x="7302500" y="3460750"/>
          <p14:tracePt t="6877" x="7289800" y="3454400"/>
          <p14:tracePt t="6887" x="7289800" y="3435350"/>
          <p14:tracePt t="6895" x="7289800" y="3416300"/>
          <p14:tracePt t="6901" x="7308850" y="3384550"/>
          <p14:tracePt t="6911" x="7334250" y="3371850"/>
          <p14:tracePt t="6918" x="7372350" y="3352800"/>
          <p14:tracePt t="6926" x="7410450" y="3333750"/>
          <p14:tracePt t="6934" x="7442200" y="3314700"/>
          <p14:tracePt t="6942" x="7467600" y="3308350"/>
          <p14:tracePt t="6950" x="7499350" y="3295650"/>
          <p14:tracePt t="6960" x="7550150" y="3289300"/>
          <p14:tracePt t="6968" x="7600950" y="3289300"/>
          <p14:tracePt t="6976" x="7658100" y="3289300"/>
          <p14:tracePt t="6984" x="7696200" y="3289300"/>
          <p14:tracePt t="6992" x="7740650" y="3302000"/>
          <p14:tracePt t="7001" x="7772400" y="3321050"/>
          <p14:tracePt t="7009" x="7804150" y="3352800"/>
          <p14:tracePt t="7017" x="7829550" y="3384550"/>
          <p14:tracePt t="7025" x="7854950" y="3416300"/>
          <p14:tracePt t="7033" x="7867650" y="3441700"/>
          <p14:tracePt t="7042" x="7880350" y="3473450"/>
          <p14:tracePt t="7049" x="7886700" y="3498850"/>
          <p14:tracePt t="7058" x="7893050" y="3530600"/>
          <p14:tracePt t="7066" x="7893050" y="3556000"/>
          <p14:tracePt t="7076" x="7893050" y="3587750"/>
          <p14:tracePt t="7085" x="7880350" y="3625850"/>
          <p14:tracePt t="7092" x="7854950" y="3663950"/>
          <p14:tracePt t="7101" x="7848600" y="3676650"/>
          <p14:tracePt t="7110" x="7842250" y="3676650"/>
          <p14:tracePt t="7116" x="7842250" y="3683000"/>
          <p14:tracePt t="7126" x="7829550" y="3683000"/>
          <p14:tracePt t="7141" x="7816850" y="3683000"/>
          <p14:tracePt t="7151" x="7791450" y="3683000"/>
          <p14:tracePt t="7160" x="7772400" y="3670300"/>
          <p14:tracePt t="7165" x="7747000" y="3670300"/>
          <p14:tracePt t="7219" x="7747000" y="3657600"/>
          <p14:tracePt t="7255" x="7766050" y="3644900"/>
          <p14:tracePt t="7271" x="7778750" y="3644900"/>
          <p14:tracePt t="7279" x="7791450" y="3644900"/>
          <p14:tracePt t="7692" x="7804150" y="3638550"/>
          <p14:tracePt t="7738" x="7823200" y="3632200"/>
          <p14:tracePt t="7739" x="7854950" y="3625850"/>
          <p14:tracePt t="7745" x="7899400" y="3606800"/>
          <p14:tracePt t="7752" x="7931150" y="3600450"/>
          <p14:tracePt t="7807" x="7943850" y="3587750"/>
          <p14:tracePt t="7814" x="7956550" y="3575050"/>
          <p14:tracePt t="7831" x="7969250" y="3556000"/>
          <p14:tracePt t="7837" x="7975600" y="3549650"/>
          <p14:tracePt t="7838" x="7988300" y="3543300"/>
          <p14:tracePt t="7853" x="7994650" y="3536950"/>
          <p14:tracePt t="7869" x="8007350" y="3524250"/>
          <p14:tracePt t="7887" x="8020050" y="3517900"/>
          <p14:tracePt t="7888" x="8020050" y="3511550"/>
          <p14:tracePt t="7903" x="8032750" y="3511550"/>
          <p14:tracePt t="7909" x="8032750" y="3498850"/>
          <p14:tracePt t="7925" x="8039100" y="3498850"/>
          <p14:tracePt t="7933" x="8045450" y="3486150"/>
          <p14:tracePt t="7940" x="8051800" y="3486150"/>
          <p14:tracePt t="7949" x="8051800" y="3473450"/>
          <p14:tracePt t="7959" x="8058150" y="3460750"/>
          <p14:tracePt t="7965" x="8070850" y="3441700"/>
          <p14:tracePt t="7975" x="8070850" y="3435350"/>
          <p14:tracePt t="7983" x="8083550" y="3422650"/>
          <p14:tracePt t="7989" x="8083550" y="3409950"/>
          <p14:tracePt t="7996" x="8096250" y="3403600"/>
          <p14:tracePt t="8005" x="8096250" y="3397250"/>
          <p14:tracePt t="8011" x="8096250" y="3390900"/>
          <p14:tracePt t="8029" x="8096250" y="3378200"/>
          <p14:tracePt t="8034" x="8108950" y="3378200"/>
          <p14:tracePt t="8045" x="8108950" y="3365500"/>
          <p14:tracePt t="8053" x="8108950" y="3352800"/>
          <p14:tracePt t="8059" x="8108950" y="3327400"/>
          <p14:tracePt t="8069" x="8102600" y="3308350"/>
          <p14:tracePt t="8077" x="8096250" y="3282950"/>
          <p14:tracePt t="8079" x="8064500" y="3251200"/>
          <p14:tracePt t="8093" x="8064500" y="3232150"/>
          <p14:tracePt t="8101" x="8064500" y="3213100"/>
          <p14:tracePt t="8107" x="8051800" y="3206750"/>
          <p14:tracePt t="8117" x="8051800" y="3194050"/>
          <p14:tracePt t="8125" x="8039100" y="3187700"/>
          <p14:tracePt t="8130" x="8032750" y="3181350"/>
          <p14:tracePt t="8141" x="8020050" y="3175000"/>
          <p14:tracePt t="8149" x="8020050" y="3162300"/>
          <p14:tracePt t="8155" x="8013700" y="3155950"/>
          <p14:tracePt t="8165" x="7994650" y="3155950"/>
          <p14:tracePt t="8175" x="7994650" y="3149600"/>
          <p14:tracePt t="8181" x="7981950" y="3143250"/>
          <p14:tracePt t="8199" x="7975600" y="3143250"/>
          <p14:tracePt t="8204" x="7969250" y="3143250"/>
          <p14:tracePt t="8215" x="7962900" y="3143250"/>
          <p14:tracePt t="8220" x="7943850" y="3143250"/>
          <p14:tracePt t="8227" x="7924800" y="3162300"/>
          <p14:tracePt t="8236" x="7899400" y="3175000"/>
          <p14:tracePt t="8244" x="7880350" y="3213100"/>
          <p14:tracePt t="8251" x="7854950" y="3238500"/>
          <p14:tracePt t="8261" x="7823200" y="3276600"/>
          <p14:tracePt t="8270" x="7791450" y="3333750"/>
          <p14:tracePt t="8272" x="7740650" y="3403600"/>
          <p14:tracePt t="8287" x="7696200" y="3486150"/>
          <p14:tracePt t="8294" x="7632700" y="3600450"/>
          <p14:tracePt t="8302" x="7569200" y="3714750"/>
          <p14:tracePt t="8311" x="7505700" y="3829050"/>
          <p14:tracePt t="8317" x="7442200" y="3962400"/>
          <p14:tracePt t="8323" x="7378700" y="4076700"/>
          <p14:tracePt t="8333" x="7296150" y="4203700"/>
          <p14:tracePt t="8341" x="7219950" y="4318000"/>
          <p14:tracePt t="8346" x="7137400" y="4445000"/>
          <p14:tracePt t="8357" x="7061200" y="4559300"/>
          <p14:tracePt t="8367" x="6985000" y="4667250"/>
          <p14:tracePt t="8373" x="6908800" y="4762500"/>
          <p14:tracePt t="8383" x="6819900" y="4857750"/>
          <p14:tracePt t="8391" x="6731000" y="4933950"/>
          <p14:tracePt t="8397" x="6635750" y="4997450"/>
          <p14:tracePt t="8407" x="6534150" y="5080000"/>
          <p14:tracePt t="8412" x="6394450" y="5156200"/>
          <p14:tracePt t="8419" x="6267450" y="5213350"/>
          <p14:tracePt t="8429" x="6127750" y="5257800"/>
          <p14:tracePt t="8436" x="5956300" y="5308600"/>
          <p14:tracePt t="8443" x="5778500" y="5359400"/>
          <p14:tracePt t="8453" x="5594350" y="5403850"/>
          <p14:tracePt t="8462" x="5422900" y="5441950"/>
          <p14:tracePt t="8467" x="5270500" y="5480050"/>
          <p14:tracePt t="8478" x="5130800" y="5518150"/>
          <p14:tracePt t="8486" x="4997450" y="5543550"/>
          <p14:tracePt t="8493" x="4883150" y="5556250"/>
          <p14:tracePt t="8502" x="4794250" y="5568950"/>
          <p14:tracePt t="8510" x="4699000" y="5568950"/>
          <p14:tracePt t="8518" x="4610100" y="5568950"/>
          <p14:tracePt t="8527" x="4489450" y="5562600"/>
          <p14:tracePt t="8536" x="4356100" y="5537200"/>
          <p14:tracePt t="8543" x="4197350" y="5486400"/>
          <p14:tracePt t="8551" x="4032250" y="5448300"/>
          <p14:tracePt t="8560" x="3822700" y="5397500"/>
          <p14:tracePt t="8567" x="3651250" y="5346700"/>
          <p14:tracePt t="8577" x="3511550" y="5308600"/>
          <p14:tracePt t="8584" x="3409950" y="5276850"/>
          <p14:tracePt t="8593" x="3340100" y="5245100"/>
          <p14:tracePt t="8601" x="3282950" y="5219700"/>
          <p14:tracePt t="8611" x="3238500" y="5194300"/>
          <p14:tracePt t="8619" x="3187700" y="5162550"/>
          <p14:tracePt t="8627" x="3149600" y="5118100"/>
          <p14:tracePt t="8634" x="3105150" y="5080000"/>
          <p14:tracePt t="8643" x="3054350" y="5022850"/>
          <p14:tracePt t="8651" x="2997200" y="4965700"/>
          <p14:tracePt t="8660" x="2901950" y="4851400"/>
          <p14:tracePt t="8668" x="2882900" y="4787900"/>
          <p14:tracePt t="8677" x="2863850" y="4743450"/>
          <p14:tracePt t="8684" x="2851150" y="4699000"/>
          <p14:tracePt t="8694" x="2838450" y="4660900"/>
          <p14:tracePt t="8703" x="2832100" y="4629150"/>
          <p14:tracePt t="8710" x="2832100" y="4591050"/>
          <p14:tracePt t="8718" x="2832100" y="4565650"/>
          <p14:tracePt t="8727" x="2832100" y="4533900"/>
          <p14:tracePt t="8734" x="2832100" y="4495800"/>
          <p14:tracePt t="8743" x="2819400" y="4457700"/>
          <p14:tracePt t="8751" x="2813050" y="4406900"/>
          <p14:tracePt t="8760" x="2806700" y="4356100"/>
          <p14:tracePt t="8767" x="2806700" y="4298950"/>
          <p14:tracePt t="8777" x="2800350" y="4235450"/>
          <p14:tracePt t="8786" x="2787650" y="4184650"/>
          <p14:tracePt t="8794" x="2768600" y="4133850"/>
          <p14:tracePt t="8802" x="2755900" y="4089400"/>
          <p14:tracePt t="8810" x="2743200" y="4051300"/>
          <p14:tracePt t="8817" x="2736850" y="4038600"/>
          <p14:tracePt t="8827" x="2724150" y="4006850"/>
          <p14:tracePt t="8834" x="2717800" y="3975100"/>
          <p14:tracePt t="8844" x="2711450" y="3949700"/>
          <p14:tracePt t="8851" x="2692400" y="3886200"/>
          <p14:tracePt t="8863" x="2686050" y="3860800"/>
          <p14:tracePt t="8869" x="2673350" y="3822700"/>
          <p14:tracePt t="8877" x="2660650" y="3803650"/>
          <p14:tracePt t="8886" x="2660650" y="3771900"/>
          <p14:tracePt t="8893" x="2660650" y="3740150"/>
          <p14:tracePt t="8901" x="2647950" y="3708400"/>
          <p14:tracePt t="8910" x="2647950" y="3689350"/>
          <p14:tracePt t="8919" x="2647950" y="3670300"/>
          <p14:tracePt t="8927" x="2647950" y="3663950"/>
          <p14:tracePt t="8943" x="2635250" y="3651250"/>
          <p14:tracePt t="8957" x="2641600" y="3644900"/>
          <p14:tracePt t="8964" x="2641600" y="3638550"/>
          <p14:tracePt t="8971" x="2654300" y="3625850"/>
          <p14:tracePt t="8980" x="2654300" y="3619500"/>
          <p14:tracePt t="8989" x="2667000" y="3606800"/>
          <p14:tracePt t="8994" x="2667000" y="3600450"/>
          <p14:tracePt t="9004" x="2667000" y="3594100"/>
          <p14:tracePt t="9019" x="2673350" y="3581400"/>
          <p14:tracePt t="9029" x="2673350" y="3568700"/>
          <p14:tracePt t="9037" x="2679700" y="3568700"/>
          <p14:tracePt t="9038" x="2686050" y="3556000"/>
          <p14:tracePt t="9053" x="2686050" y="3543300"/>
          <p14:tracePt t="9062" x="2698750" y="3530600"/>
          <p14:tracePt t="9077" x="2698750" y="3517900"/>
          <p14:tracePt t="9085" x="2711450" y="3511550"/>
          <p14:tracePt t="9090" x="2711450" y="3498850"/>
          <p14:tracePt t="9101" x="2711450" y="3486150"/>
          <p14:tracePt t="9112" x="2711450" y="3479800"/>
          <p14:tracePt t="9117" x="2724150" y="3467100"/>
          <p14:tracePt t="9127" x="2724150" y="3454400"/>
          <p14:tracePt t="9135" x="2743200" y="3441700"/>
          <p14:tracePt t="9141" x="2755900" y="3409950"/>
          <p14:tracePt t="9149" x="2768600" y="3397250"/>
          <p14:tracePt t="9157" x="2787650" y="3378200"/>
          <p14:tracePt t="9163" x="2787650" y="3352800"/>
          <p14:tracePt t="9173" x="2800350" y="3333750"/>
          <p14:tracePt t="9181" x="2813050" y="3314700"/>
          <p14:tracePt t="9187" x="2825750" y="3289300"/>
          <p14:tracePt t="9197" x="2844800" y="3263900"/>
          <p14:tracePt t="9204" x="2844800" y="3238500"/>
          <p14:tracePt t="9212" x="2857500" y="3219450"/>
          <p14:tracePt t="9221" x="2870200" y="3187700"/>
          <p14:tracePt t="9229" x="2889250" y="3175000"/>
          <p14:tracePt t="9238" x="2901950" y="3155950"/>
          <p14:tracePt t="9246" x="2921000" y="3130550"/>
          <p14:tracePt t="9255" x="2933700" y="3117850"/>
          <p14:tracePt t="9263" x="2946400" y="3092450"/>
          <p14:tracePt t="9272" x="2946400" y="3086100"/>
          <p14:tracePt t="9280" x="2959100" y="3073400"/>
          <p14:tracePt t="9288" x="2959100" y="3060700"/>
          <p14:tracePt t="9297" x="2959100" y="3054350"/>
          <p14:tracePt t="9304" x="2965450" y="3035300"/>
          <p14:tracePt t="9319" x="2971800" y="3035300"/>
          <p14:tracePt t="9327" x="2971800" y="3028950"/>
          <p14:tracePt t="9333" x="2971800" y="3022600"/>
          <p14:tracePt t="9351" x="2984500" y="3009900"/>
          <p14:tracePt t="9365" x="2984500" y="2997200"/>
          <p14:tracePt t="9372" x="2997200" y="2997200"/>
          <p14:tracePt t="9379" x="2997200" y="2990850"/>
          <p14:tracePt t="9389" x="2997200" y="2978150"/>
          <p14:tracePt t="9397" x="3003550" y="2971800"/>
          <p14:tracePt t="9403" x="3009900" y="2959100"/>
          <p14:tracePt t="9412" x="3009900" y="2952750"/>
          <p14:tracePt t="9421" x="3016250" y="2940050"/>
          <p14:tracePt t="9428" x="3016250" y="2933700"/>
          <p14:tracePt t="9437" x="3022600" y="2921000"/>
          <p14:tracePt t="9453" x="3028950" y="2901950"/>
          <p14:tracePt t="9462" x="3028950" y="2895600"/>
          <p14:tracePt t="9470" x="3035300" y="2882900"/>
          <p14:tracePt t="9485" x="3035300" y="2876550"/>
          <p14:tracePt t="9559" x="3035300" y="2870200"/>
          <p14:tracePt t="9589" x="3035300" y="2863850"/>
          <p14:tracePt t="9605" x="3035300" y="2857500"/>
          <p14:tracePt t="9619" x="3035300" y="2851150"/>
          <p14:tracePt t="9631" x="3035300" y="2844800"/>
          <p14:tracePt t="9639" x="3035300" y="2832100"/>
          <p14:tracePt t="9644" x="3028950" y="2825750"/>
          <p14:tracePt t="9655" x="3022600" y="2813050"/>
          <p14:tracePt t="9663" x="3016250" y="2806700"/>
          <p14:tracePt t="9665" x="3016250" y="2794000"/>
          <p14:tracePt t="9685" x="3016250" y="2787650"/>
          <p14:tracePt t="9691" x="3003550" y="2781300"/>
          <p14:tracePt t="9701" x="3003550" y="2774950"/>
          <p14:tracePt t="9709" x="3003550" y="2768600"/>
          <p14:tracePt t="9715" x="2997200" y="2768600"/>
          <p14:tracePt t="9725" x="2990850" y="2762250"/>
          <p14:tracePt t="9732" x="2990850" y="2755900"/>
          <p14:tracePt t="9763" x="2990850" y="2743200"/>
          <p14:tracePt t="9805" x="2990850" y="2736850"/>
          <p14:tracePt t="9903" x="2990850" y="2743200"/>
          <p14:tracePt t="9909" x="2997200" y="2749550"/>
          <p14:tracePt t="9919" x="3003550" y="2749550"/>
          <p14:tracePt t="9925" x="3003550" y="2762250"/>
          <p14:tracePt t="9931" x="3009900" y="2762250"/>
          <p14:tracePt t="9941" x="3016250" y="2774950"/>
          <p14:tracePt t="9991" x="3016250" y="2781300"/>
          <p14:tracePt t="10045" x="3003550" y="2781300"/>
          <p14:tracePt t="10051" x="2997200" y="2774950"/>
          <p14:tracePt t="10061" x="2971800" y="2762250"/>
          <p14:tracePt t="10069" x="2959100" y="2749550"/>
          <p14:tracePt t="10070" x="2927350" y="2730500"/>
          <p14:tracePt t="10085" x="2914650" y="2717800"/>
          <p14:tracePt t="10096" x="2901950" y="2705100"/>
          <p14:tracePt t="10101" x="2889250" y="2698750"/>
          <p14:tracePt t="10111" x="2889250" y="2692400"/>
          <p14:tracePt t="10116" x="2882900" y="2692400"/>
          <p14:tracePt t="10123" x="2882900" y="2679700"/>
          <p14:tracePt t="10133" x="2882900" y="2667000"/>
          <p14:tracePt t="10147" x="2889250" y="2660650"/>
          <p14:tracePt t="10157" x="2908300" y="2660650"/>
          <p14:tracePt t="10165" x="2921000" y="2660650"/>
          <p14:tracePt t="10167" x="2946400" y="2660650"/>
          <p14:tracePt t="10183" x="2984500" y="2660650"/>
          <p14:tracePt t="10191" x="2997200" y="2660650"/>
          <p14:tracePt t="10207" x="3009900" y="2660650"/>
          <p14:tracePt t="10213" x="3022600" y="2660650"/>
          <p14:tracePt t="10229" x="3041650" y="2660650"/>
          <p14:tracePt t="10237" x="3054350" y="2660650"/>
          <p14:tracePt t="10243" x="3060700" y="2673350"/>
          <p14:tracePt t="10253" x="3079750" y="2673350"/>
          <p14:tracePt t="10261" x="3092450" y="2673350"/>
          <p14:tracePt t="10263" x="3105150" y="2673350"/>
          <p14:tracePt t="10277" x="3111500" y="2686050"/>
          <p14:tracePt t="10285" x="3117850" y="2686050"/>
          <p14:tracePt t="10303" x="3130550" y="2698750"/>
          <p14:tracePt t="10315" x="3136900" y="2698750"/>
          <p14:tracePt t="10357" x="3136900" y="2705100"/>
          <p14:tracePt t="10373" x="3136900" y="2711450"/>
          <p14:tracePt t="10383" x="3136900" y="2724150"/>
          <p14:tracePt t="10389" x="3136900" y="2736850"/>
          <p14:tracePt t="10399" x="3136900" y="2743200"/>
          <p14:tracePt t="10407" x="3136900" y="2762250"/>
          <p14:tracePt t="10413" x="3130550" y="2774950"/>
          <p14:tracePt t="10423" x="3111500" y="2794000"/>
          <p14:tracePt t="10430" x="3092450" y="2825750"/>
          <p14:tracePt t="10435" x="3092450" y="2832100"/>
          <p14:tracePt t="10445" x="3079750" y="2851150"/>
          <p14:tracePt t="10453" x="3048000" y="2870200"/>
          <p14:tracePt t="10455" x="3009900" y="2901950"/>
          <p14:tracePt t="10469" x="2984500" y="2940050"/>
          <p14:tracePt t="10480" x="2971800" y="2965450"/>
          <p14:tracePt t="10485" x="2965450" y="2971800"/>
          <p14:tracePt t="10495" x="2959100" y="2984500"/>
          <p14:tracePt t="10501" x="2959100" y="3003550"/>
          <p14:tracePt t="10506" x="2952750" y="3016250"/>
          <p14:tracePt t="10517" x="2952750" y="3022600"/>
          <p14:tracePt t="10525" x="2952750" y="3028950"/>
          <p14:tracePt t="10531" x="2952750" y="3041650"/>
          <p14:tracePt t="10575" x="2946400" y="3041650"/>
          <p14:tracePt t="10591" x="2933700" y="3041650"/>
          <p14:tracePt t="10597" x="2908300" y="3028950"/>
          <p14:tracePt t="10603" x="2895600" y="3028950"/>
          <p14:tracePt t="10613" x="2876550" y="3016250"/>
          <p14:tracePt t="10621" x="2857500" y="3009900"/>
          <p14:tracePt t="10627" x="2844800" y="2997200"/>
          <p14:tracePt t="10637" x="2819400" y="2978150"/>
          <p14:tracePt t="10645" x="2787650" y="2959100"/>
          <p14:tracePt t="10648" x="2762250" y="2946400"/>
          <p14:tracePt t="10661" x="2743200" y="2933700"/>
          <p14:tracePt t="10671" x="2711450" y="2914650"/>
          <p14:tracePt t="10677" x="2667000" y="2889250"/>
          <p14:tracePt t="10687" x="2616200" y="2863850"/>
          <p14:tracePt t="10695" x="2546350" y="2844800"/>
          <p14:tracePt t="10701" x="2476500" y="2813050"/>
          <p14:tracePt t="10711" x="2393950" y="2794000"/>
          <p14:tracePt t="10717" x="2311400" y="2768600"/>
          <p14:tracePt t="10721" x="2241550" y="2749550"/>
          <p14:tracePt t="10733" x="2171700" y="2730500"/>
          <p14:tracePt t="10741" x="2108200" y="2711450"/>
          <p14:tracePt t="10747" x="2044700" y="2686050"/>
          <p14:tracePt t="10757" x="1981200" y="2667000"/>
          <p14:tracePt t="10765" x="1936750" y="2654300"/>
          <p14:tracePt t="10770" x="1898650" y="2635250"/>
          <p14:tracePt t="10783" x="1860550" y="2622550"/>
          <p14:tracePt t="10791" x="1822450" y="2609850"/>
          <p14:tracePt t="10797" x="1790700" y="2603500"/>
          <p14:tracePt t="10807" x="1752600" y="2597150"/>
          <p14:tracePt t="10814" x="1714500" y="2590800"/>
          <p14:tracePt t="10822" x="1689100" y="2578100"/>
          <p14:tracePt t="10829" x="1682750" y="2571750"/>
          <p14:tracePt t="10838" x="1663700" y="2565400"/>
          <p14:tracePt t="10846" x="1651000" y="2546350"/>
          <p14:tracePt t="10853" x="1644650" y="2546350"/>
          <p14:tracePt t="10863" x="1631950" y="2533650"/>
          <p14:tracePt t="10871" x="1606550" y="2533650"/>
          <p14:tracePt t="10879" x="1593850" y="2533650"/>
          <p14:tracePt t="10888" x="1581150" y="2533650"/>
          <p14:tracePt t="10896" x="1568450" y="2520950"/>
          <p14:tracePt t="10904" x="1549400" y="2520950"/>
          <p14:tracePt t="10913" x="1498600" y="2508250"/>
          <p14:tracePt t="10925" x="1479550" y="2501900"/>
          <p14:tracePt t="10933" x="1460500" y="2501900"/>
          <p14:tracePt t="10939" x="1441450" y="2489200"/>
          <p14:tracePt t="10951" x="1409700" y="2482850"/>
          <p14:tracePt t="10959" x="1377950" y="2476500"/>
          <p14:tracePt t="10964" x="1358900" y="2476500"/>
          <p14:tracePt t="10975" x="1333500" y="2470150"/>
          <p14:tracePt t="10983" x="1320800" y="2470150"/>
          <p14:tracePt t="10989" x="1308100" y="2457450"/>
          <p14:tracePt t="10997" x="1289050" y="2457450"/>
          <p14:tracePt t="11005" x="1282700" y="2457450"/>
          <p14:tracePt t="11012" x="1276350" y="2457450"/>
          <p14:tracePt t="11149" x="1276350" y="2444750"/>
          <p14:tracePt t="11173" x="1282700" y="2444750"/>
          <p14:tracePt t="11189" x="1289050" y="2438400"/>
          <p14:tracePt t="11198" x="1295400" y="2432050"/>
          <p14:tracePt t="11205" x="1301750" y="2425700"/>
          <p14:tracePt t="11215" x="1308100" y="2425700"/>
          <p14:tracePt t="11223" x="1320800" y="2419350"/>
          <p14:tracePt t="11229" x="1339850" y="2406650"/>
          <p14:tracePt t="11239" x="1352550" y="2406650"/>
          <p14:tracePt t="11245" x="1371600" y="2400300"/>
          <p14:tracePt t="11251" x="1384300" y="2400300"/>
          <p14:tracePt t="11261" x="1403350" y="2400300"/>
          <p14:tracePt t="11269" x="1416050" y="2400300"/>
          <p14:tracePt t="11275" x="1447800" y="2400300"/>
          <p14:tracePt t="11285" x="1485900" y="2400300"/>
          <p14:tracePt t="11293" x="1517650" y="2400300"/>
          <p14:tracePt t="11296" x="1549400" y="2393950"/>
          <p14:tracePt t="11311" x="1581150" y="2381250"/>
          <p14:tracePt t="11319" x="1619250" y="2381250"/>
          <p14:tracePt t="11324" x="1651000" y="2381250"/>
          <p14:tracePt t="11332" x="1663700" y="2381250"/>
          <p14:tracePt t="11341" x="1689100" y="2381250"/>
          <p14:tracePt t="11346" x="1752600" y="2381250"/>
          <p14:tracePt t="11356" x="1809750" y="2381250"/>
          <p14:tracePt t="11364" x="1866900" y="2381250"/>
          <p14:tracePt t="11371" x="1936750" y="2381250"/>
          <p14:tracePt t="11381" x="1993900" y="2381250"/>
          <p14:tracePt t="11388" x="2057400" y="2381250"/>
          <p14:tracePt t="11396" x="2108200" y="2381250"/>
          <p14:tracePt t="11405" x="2146300" y="2381250"/>
          <p14:tracePt t="11414" x="2197100" y="2381250"/>
          <p14:tracePt t="11420" x="2235200" y="2368550"/>
          <p14:tracePt t="11429" x="2260600" y="2362200"/>
          <p14:tracePt t="11439" x="2292350" y="2355850"/>
          <p14:tracePt t="11447" x="2317750" y="2349500"/>
          <p14:tracePt t="11454" x="2355850" y="2336800"/>
          <p14:tracePt t="11463" x="2406650" y="2324100"/>
          <p14:tracePt t="11470" x="2457450" y="2317750"/>
          <p14:tracePt t="11480" x="2540000" y="2298700"/>
          <p14:tracePt t="11487" x="2609850" y="2279650"/>
          <p14:tracePt t="11496" x="2686050" y="2247900"/>
          <p14:tracePt t="11504" x="2762250" y="2228850"/>
          <p14:tracePt t="11513" x="2838450" y="2203450"/>
          <p14:tracePt t="11522" x="2914650" y="2184400"/>
          <p14:tracePt t="11529" x="2984500" y="2165350"/>
          <p14:tracePt t="11537" x="3105150" y="2139950"/>
          <p14:tracePt t="11548" x="3162300" y="2127250"/>
          <p14:tracePt t="11556" x="3200400" y="2114550"/>
          <p14:tracePt t="11563" x="3232150" y="2101850"/>
          <p14:tracePt t="11572" x="3251200" y="2082800"/>
          <p14:tracePt t="11580" x="3257550" y="2070100"/>
          <p14:tracePt t="11587" x="3263900" y="2057400"/>
          <p14:tracePt t="11597" x="3263900" y="2032000"/>
          <p14:tracePt t="11606" x="3263900" y="2025650"/>
          <p14:tracePt t="11613" x="3263900" y="2012950"/>
          <p14:tracePt t="11621" x="3263900" y="1987550"/>
          <p14:tracePt t="11630" x="3263900" y="1974850"/>
          <p14:tracePt t="11638" x="3263900" y="1962150"/>
          <p14:tracePt t="11647" x="3263900" y="1936750"/>
          <p14:tracePt t="11654" x="3263900" y="1917700"/>
          <p14:tracePt t="11663" x="3257550" y="1885950"/>
          <p14:tracePt t="11671" x="3257550" y="1847850"/>
          <p14:tracePt t="11680" x="3257550" y="1816100"/>
          <p14:tracePt t="11688" x="3251200" y="1778000"/>
          <p14:tracePt t="11697" x="3244850" y="1765300"/>
          <p14:tracePt t="11704" x="3238500" y="1739900"/>
          <p14:tracePt t="11713" x="3238500" y="1720850"/>
          <p14:tracePt t="11720" x="3225800" y="1708150"/>
          <p14:tracePt t="11730" x="3200400" y="1663700"/>
          <p14:tracePt t="11743" x="3187700" y="1663700"/>
          <p14:tracePt t="11751" x="3187700" y="1651000"/>
          <p14:tracePt t="11756" x="3181350" y="1638300"/>
          <p14:tracePt t="11772" x="3181350" y="1625600"/>
          <p14:tracePt t="11789" x="3181350" y="1619250"/>
          <p14:tracePt t="11803" x="3187700" y="1612900"/>
          <p14:tracePt t="11812" x="3194050" y="1606550"/>
          <p14:tracePt t="11821" x="3219450" y="1600200"/>
          <p14:tracePt t="11822" x="3257550" y="1600200"/>
          <p14:tracePt t="11839" x="3276600" y="1587500"/>
          <p14:tracePt t="11848" x="3295650" y="1574800"/>
          <p14:tracePt t="11853" x="3314700" y="1568450"/>
          <p14:tracePt t="11861" x="3346450" y="1555750"/>
          <p14:tracePt t="11869" x="3352800" y="1549400"/>
          <p14:tracePt t="11874" x="3384550" y="1536700"/>
          <p14:tracePt t="11885" x="3403600" y="1524000"/>
          <p14:tracePt t="11893" x="3441700" y="1504950"/>
          <p14:tracePt t="11899" x="3460750" y="1504950"/>
          <p14:tracePt t="11909" x="3492500" y="1498600"/>
          <p14:tracePt t="11917" x="3536950" y="1485900"/>
          <p14:tracePt t="11921" x="3606800" y="1466850"/>
          <p14:tracePt t="11932" x="3676650" y="1454150"/>
          <p14:tracePt t="11940" x="3752850" y="1435100"/>
          <p14:tracePt t="11948" x="3822700" y="1409700"/>
          <p14:tracePt t="11956" x="3873500" y="1397000"/>
          <p14:tracePt t="11964" x="3917950" y="1384300"/>
          <p14:tracePt t="11972" x="3930650" y="1384300"/>
          <p14:tracePt t="11981" x="3943350" y="1384300"/>
          <p14:tracePt t="12037" x="3956050" y="1384300"/>
          <p14:tracePt t="12043" x="3981450" y="1384300"/>
          <p14:tracePt t="12053" x="4006850" y="1384300"/>
          <p14:tracePt t="12061" x="4025900" y="1384300"/>
          <p14:tracePt t="12062" x="4076700" y="1384300"/>
          <p14:tracePt t="12077" x="4140200" y="1384300"/>
          <p14:tracePt t="12085" x="4235450" y="1384300"/>
          <p14:tracePt t="12087" x="4349750" y="1384300"/>
          <p14:tracePt t="12103" x="4489450" y="1384300"/>
          <p14:tracePt t="12111" x="4648200" y="1377950"/>
          <p14:tracePt t="12116" x="4819650" y="1377950"/>
          <p14:tracePt t="12125" x="4978400" y="1365250"/>
          <p14:tracePt t="12133" x="5124450" y="1346200"/>
          <p14:tracePt t="12139" x="5295900" y="1320800"/>
          <p14:tracePt t="12149" x="5473700" y="1301750"/>
          <p14:tracePt t="12157" x="5670550" y="1276350"/>
          <p14:tracePt t="12163" x="5873750" y="1244600"/>
          <p14:tracePt t="12173" x="6032500" y="1238250"/>
          <p14:tracePt t="12181" x="6191250" y="1225550"/>
          <p14:tracePt t="12187" x="6362700" y="1225550"/>
          <p14:tracePt t="12197" x="6502400" y="1225550"/>
          <p14:tracePt t="12205" x="6661150" y="1225550"/>
          <p14:tracePt t="12211" x="6832600" y="1225550"/>
          <p14:tracePt t="12221" x="6978650" y="1238250"/>
          <p14:tracePt t="12229" x="7143750" y="1257300"/>
          <p14:tracePt t="12234" x="7289800" y="1289050"/>
          <p14:tracePt t="12245" x="7429500" y="1320800"/>
          <p14:tracePt t="12253" x="7550150" y="1346200"/>
          <p14:tracePt t="12255" x="7664450" y="1371600"/>
          <p14:tracePt t="12269" x="7772400" y="1409700"/>
          <p14:tracePt t="12277" x="7880350" y="1447800"/>
          <p14:tracePt t="12283" x="7994650" y="1498600"/>
          <p14:tracePt t="12293" x="8102600" y="1555750"/>
          <p14:tracePt t="12300" x="8223250" y="1612900"/>
          <p14:tracePt t="12304" x="8356600" y="1682750"/>
          <p14:tracePt t="12319" x="8451850" y="1739900"/>
          <p14:tracePt t="12324" x="8553450" y="1790700"/>
          <p14:tracePt t="12331" x="8616950" y="1835150"/>
          <p14:tracePt t="12340" x="8680450" y="1879600"/>
          <p14:tracePt t="12348" x="8743950" y="1924050"/>
          <p14:tracePt t="12355" x="8788400" y="1968500"/>
          <p14:tracePt t="12365" x="8839200" y="2025650"/>
          <p14:tracePt t="12372" x="8877300" y="2070100"/>
          <p14:tracePt t="12380" x="8909050" y="2120900"/>
          <p14:tracePt t="12389" x="8921750" y="2171700"/>
          <p14:tracePt t="12398" x="8947150" y="2216150"/>
          <p14:tracePt t="12406" x="8947150" y="2260600"/>
          <p14:tracePt t="12415" x="8947150" y="2305050"/>
          <p14:tracePt t="12423" x="8940800" y="2349500"/>
          <p14:tracePt t="12432" x="8934450" y="2381250"/>
          <p14:tracePt t="12439" x="8928100" y="2413000"/>
          <p14:tracePt t="12447" x="8909050" y="2482850"/>
          <p14:tracePt t="12461" x="8909050" y="2514600"/>
          <p14:tracePt t="12469" x="8902700" y="2552700"/>
          <p14:tracePt t="12474" x="8896350" y="2590800"/>
          <p14:tracePt t="12485" x="8890000" y="2622550"/>
          <p14:tracePt t="12495" x="8890000" y="2667000"/>
          <p14:tracePt t="12500" x="8890000" y="2717800"/>
          <p14:tracePt t="12511" x="8890000" y="2774950"/>
          <p14:tracePt t="12516" x="8890000" y="2838450"/>
          <p14:tracePt t="12523" x="8890000" y="2889250"/>
          <p14:tracePt t="12532" x="8896350" y="2940050"/>
          <p14:tracePt t="12540" x="8909050" y="3003550"/>
          <p14:tracePt t="12547" x="8915400" y="3054350"/>
          <p14:tracePt t="12557" x="8928100" y="3098800"/>
          <p14:tracePt t="12571" x="8940800" y="3168650"/>
          <p14:tracePt t="12581" x="8940800" y="3194050"/>
          <p14:tracePt t="12589" x="8940800" y="3219450"/>
          <p14:tracePt t="12597" x="8940800" y="3251200"/>
          <p14:tracePt t="12607" x="8940800" y="3257550"/>
          <p14:tracePt t="12615" x="8940800" y="3270250"/>
          <p14:tracePt t="12622" x="8940800" y="3282950"/>
          <p14:tracePt t="12630" x="8940800" y="3289300"/>
          <p14:tracePt t="12638" x="8940800" y="3295650"/>
          <p14:tracePt t="12661" x="8934450" y="3308350"/>
          <p14:tracePt t="12677" x="8928100" y="3308350"/>
          <p14:tracePt t="12758" x="8921750" y="3308350"/>
          <p14:tracePt t="12872" x="8909050" y="3308350"/>
          <p14:tracePt t="12877" x="8896350" y="3308350"/>
          <p14:tracePt t="12904" x="8864600" y="3308350"/>
          <p14:tracePt t="12911" x="8858250" y="3308350"/>
          <p14:tracePt t="12918" x="8851900" y="3302000"/>
          <p14:tracePt t="12925" x="8845550" y="3302000"/>
          <p14:tracePt t="12949" x="8832850" y="3289300"/>
          <p14:tracePt t="12965" x="8820150" y="3289300"/>
          <p14:tracePt t="12974" x="8813800" y="3276600"/>
          <p14:tracePt t="12981" x="8807450" y="3276600"/>
          <p14:tracePt t="12990" x="8794750" y="3276600"/>
          <p14:tracePt t="12999" x="8788400" y="3263900"/>
          <p14:tracePt t="13005" x="8782050" y="3263900"/>
          <p14:tracePt t="13013" x="8775700" y="3251200"/>
          <p14:tracePt t="13027" x="8775700" y="3244850"/>
          <p14:tracePt t="13037" x="8763000" y="3238500"/>
          <p14:tracePt t="13045" x="8763000" y="3232150"/>
          <p14:tracePt t="13050" x="8763000" y="3213100"/>
          <p14:tracePt t="13061" x="8743950" y="3213100"/>
          <p14:tracePt t="13068" x="8743950" y="3206750"/>
          <p14:tracePt t="13071" x="8731250" y="3194050"/>
          <p14:tracePt t="13085" x="8724900" y="3187700"/>
          <p14:tracePt t="13093" x="8718550" y="3175000"/>
          <p14:tracePt t="13099" x="8712200" y="3168650"/>
          <p14:tracePt t="13108" x="8705850" y="3162300"/>
          <p14:tracePt t="13117" x="8693150" y="3162300"/>
          <p14:tracePt t="13124" x="8693150" y="3155950"/>
          <p14:tracePt t="13133" x="8686800" y="3149600"/>
          <p14:tracePt t="13157" x="8686800" y="3143250"/>
          <p14:tracePt t="13165" x="8680450" y="3136900"/>
          <p14:tracePt t="13255" x="8674100" y="3136900"/>
          <p14:tracePt t="18455" x="8032750" y="3225800"/>
          <p14:tracePt t="18469" x="7048500" y="3302000"/>
          <p14:tracePt t="18471" x="6565900" y="3340100"/>
          <p14:tracePt t="18477" x="6330950" y="3371850"/>
          <p14:tracePt t="18481" x="6216650" y="3390900"/>
          <p14:tracePt t="18489" x="6102350" y="3416300"/>
          <p14:tracePt t="18498" x="6045200" y="3429000"/>
          <p14:tracePt t="18505" x="5886450" y="3467100"/>
          <p14:tracePt t="18513" x="5803900" y="3486150"/>
          <p14:tracePt t="18522" x="5708650" y="3511550"/>
          <p14:tracePt t="18530" x="5549900" y="3549650"/>
          <p14:tracePt t="18541" x="5473700" y="3575050"/>
          <p14:tracePt t="18549" x="5403850" y="3581400"/>
          <p14:tracePt t="18554" x="5340350" y="3587750"/>
          <p14:tracePt t="18565" x="5270500" y="3587750"/>
          <p14:tracePt t="18572" x="5207000" y="3594100"/>
          <p14:tracePt t="18580" x="5149850" y="3594100"/>
          <p14:tracePt t="18589" x="5092700" y="3594100"/>
          <p14:tracePt t="18596" x="5048250" y="3594100"/>
          <p14:tracePt t="18604" x="5010150" y="3594100"/>
          <p14:tracePt t="18613" x="4972050" y="3587750"/>
          <p14:tracePt t="18621" x="4933950" y="3575050"/>
          <p14:tracePt t="18628" x="4902200" y="3556000"/>
          <p14:tracePt t="18637" x="4870450" y="3536950"/>
          <p14:tracePt t="18645" x="4845050" y="3524250"/>
          <p14:tracePt t="18654" x="4832350" y="3517900"/>
          <p14:tracePt t="18662" x="4819650" y="3505200"/>
          <p14:tracePt t="18670" x="4819650" y="3492500"/>
          <p14:tracePt t="18685" x="4806950" y="3492500"/>
          <p14:tracePt t="18693" x="4806950" y="3479800"/>
          <p14:tracePt t="18699" x="4787900" y="3479800"/>
          <p14:tracePt t="18709" x="4781550" y="3479800"/>
          <p14:tracePt t="18717" x="4775200" y="3467100"/>
          <p14:tracePt t="18720" x="4762500" y="3467100"/>
          <p14:tracePt t="18733" x="4756150" y="3467100"/>
          <p14:tracePt t="18740" x="4749800" y="3467100"/>
          <p14:tracePt t="18747" x="4743450" y="3454400"/>
          <p14:tracePt t="18765" x="4737100" y="3441700"/>
          <p14:tracePt t="18837" x="4743450" y="3435350"/>
          <p14:tracePt t="18843" x="4749800" y="3429000"/>
          <p14:tracePt t="18853" x="4756150" y="3429000"/>
          <p14:tracePt t="18861" x="4762500" y="3429000"/>
          <p14:tracePt t="18863" x="4781550" y="3429000"/>
          <p14:tracePt t="18877" x="4800600" y="3429000"/>
          <p14:tracePt t="18885" x="4826000" y="3429000"/>
          <p14:tracePt t="18891" x="4845050" y="3429000"/>
          <p14:tracePt t="18901" x="4870450" y="3429000"/>
          <p14:tracePt t="18909" x="4908550" y="3429000"/>
          <p14:tracePt t="18915" x="4933950" y="3429000"/>
          <p14:tracePt t="18923" x="4953000" y="3429000"/>
          <p14:tracePt t="18933" x="4984750" y="3429000"/>
          <p14:tracePt t="18939" x="5010150" y="3429000"/>
          <p14:tracePt t="18949" x="5029200" y="3429000"/>
          <p14:tracePt t="18957" x="5054600" y="3429000"/>
          <p14:tracePt t="18962" x="5080000" y="3429000"/>
          <p14:tracePt t="18978" x="5099050" y="3441700"/>
          <p14:tracePt t="18987" x="5111750" y="3441700"/>
          <p14:tracePt t="18997" x="5111750" y="3448050"/>
          <p14:tracePt t="19005" x="5118100" y="3448050"/>
          <p14:tracePt t="19012" x="5118100" y="3460750"/>
          <p14:tracePt t="19021" x="5137150" y="3479800"/>
          <p14:tracePt t="19030" x="5156200" y="3479800"/>
          <p14:tracePt t="19037" x="5181600" y="3498850"/>
          <p14:tracePt t="19046" x="5219700" y="3511550"/>
          <p14:tracePt t="19053" x="5257800" y="3530600"/>
          <p14:tracePt t="19061" x="5270500" y="3543300"/>
          <p14:tracePt t="19070" x="5295900" y="3562350"/>
          <p14:tracePt t="19077" x="5334000" y="3581400"/>
          <p14:tracePt t="19087" x="5353050" y="3594100"/>
          <p14:tracePt t="19094" x="5365750" y="3600450"/>
          <p14:tracePt t="19103" x="5391150" y="3619500"/>
          <p14:tracePt t="19112" x="5416550" y="3632200"/>
          <p14:tracePt t="19121" x="5448300" y="3651250"/>
          <p14:tracePt t="19128" x="5486400" y="3676650"/>
          <p14:tracePt t="19137" x="5524500" y="3695700"/>
          <p14:tracePt t="19144" x="5556250" y="3721100"/>
          <p14:tracePt t="19154" x="5588000" y="3740150"/>
          <p14:tracePt t="19161" x="5626100" y="3765550"/>
          <p14:tracePt t="19170" x="5670550" y="3790950"/>
          <p14:tracePt t="19179" x="5708650" y="3810000"/>
          <p14:tracePt t="19187" x="5746750" y="3829050"/>
          <p14:tracePt t="19195" x="5772150" y="3848100"/>
          <p14:tracePt t="19204" x="5822950" y="3873500"/>
          <p14:tracePt t="19212" x="5835650" y="3879850"/>
          <p14:tracePt t="19221" x="5854700" y="3886200"/>
          <p14:tracePt t="19227" x="5880100" y="3892550"/>
          <p14:tracePt t="19237" x="5918200" y="3892550"/>
          <p14:tracePt t="19245" x="5937250" y="3898900"/>
          <p14:tracePt t="19253" x="5949950" y="3898900"/>
          <p14:tracePt t="19262" x="5975350" y="3905250"/>
          <p14:tracePt t="19271" x="6013450" y="3911600"/>
          <p14:tracePt t="19279" x="6051550" y="3911600"/>
          <p14:tracePt t="19287" x="6064250" y="3911600"/>
          <p14:tracePt t="19295" x="6089650" y="3911600"/>
          <p14:tracePt t="19303" x="6108700" y="3911600"/>
          <p14:tracePt t="19311" x="6108700" y="3917950"/>
          <p14:tracePt t="19320" x="6121400" y="3917950"/>
          <p14:tracePt t="19328" x="6134100" y="3917950"/>
          <p14:tracePt t="19341" x="6146800" y="3917950"/>
          <p14:tracePt t="19346" x="6172200" y="3917950"/>
          <p14:tracePt t="19356" x="6184900" y="3917950"/>
          <p14:tracePt t="19364" x="6210300" y="3917950"/>
          <p14:tracePt t="19372" x="6229350" y="3917950"/>
          <p14:tracePt t="19380" x="6242050" y="3917950"/>
          <p14:tracePt t="19388" x="6261100" y="3917950"/>
          <p14:tracePt t="19534" x="6248400" y="3917950"/>
          <p14:tracePt t="19538" x="6248400" y="3911600"/>
          <p14:tracePt t="19557" x="6229350" y="3905250"/>
          <p14:tracePt t="19564" x="6223000" y="3898900"/>
          <p14:tracePt t="19573" x="6203950" y="3898900"/>
          <p14:tracePt t="19580" x="6197600" y="3879850"/>
          <p14:tracePt t="19587" x="6191250" y="3879850"/>
          <p14:tracePt t="19596" x="6178550" y="3879850"/>
          <p14:tracePt t="19605" x="6172200" y="3867150"/>
          <p14:tracePt t="19612" x="6165850" y="3867150"/>
          <p14:tracePt t="19629" x="6159500" y="3854450"/>
          <p14:tracePt t="19667" x="6146800" y="3854450"/>
          <p14:tracePt t="19683" x="6146800" y="3841750"/>
          <p14:tracePt t="19707" x="6134100" y="3835400"/>
          <p14:tracePt t="19741" x="6134100" y="3829050"/>
          <p14:tracePt t="19755" x="6134100" y="3822700"/>
          <p14:tracePt t="19773" x="6140450" y="3810000"/>
          <p14:tracePt t="19779" x="6172200" y="3797300"/>
          <p14:tracePt t="19788" x="6184900" y="3784600"/>
          <p14:tracePt t="19797" x="6203950" y="3765550"/>
          <p14:tracePt t="19798" x="6216650" y="3765550"/>
          <p14:tracePt t="19813" x="6229350" y="3752850"/>
          <p14:tracePt t="19822" x="6242050" y="3746500"/>
          <p14:tracePt t="19827" x="6254750" y="3740150"/>
          <p14:tracePt t="19957" x="6254750" y="3733800"/>
          <p14:tracePt t="19981" x="6248400" y="3733800"/>
          <p14:tracePt t="19988" x="6235700" y="3733800"/>
          <p14:tracePt t="19996" x="6216650" y="3733800"/>
          <p14:tracePt t="20005" x="6191250" y="3733800"/>
          <p14:tracePt t="20012" x="6178550" y="3733800"/>
          <p14:tracePt t="20019" x="6159500" y="3733800"/>
          <p14:tracePt t="20028" x="6153150" y="3733800"/>
          <p14:tracePt t="20043" x="6146800" y="3733800"/>
          <p14:tracePt t="20125" x="6159500" y="3733800"/>
          <p14:tracePt t="20134" x="6165850" y="3733800"/>
          <p14:tracePt t="20139" x="6178550" y="3733800"/>
          <p14:tracePt t="20149" x="6191250" y="3733800"/>
          <p14:tracePt t="20157" x="6210300" y="3733800"/>
          <p14:tracePt t="20163" x="6235700" y="3733800"/>
          <p14:tracePt t="20172" x="6273800" y="3733800"/>
          <p14:tracePt t="20180" x="6292850" y="3733800"/>
          <p14:tracePt t="20186" x="6305550" y="3733800"/>
          <p14:tracePt t="20196" x="6318250" y="3733800"/>
          <p14:tracePt t="20205" x="6318250" y="3740150"/>
          <p14:tracePt t="20341" x="6318250" y="3733800"/>
          <p14:tracePt t="20349" x="6318250" y="3721100"/>
          <p14:tracePt t="20355" x="6318250" y="3708400"/>
          <p14:tracePt t="20365" x="6318250" y="3695700"/>
          <p14:tracePt t="20373" x="6305550" y="3689350"/>
          <p14:tracePt t="20380" x="6305550" y="3663950"/>
          <p14:tracePt t="20389" x="6305550" y="3644900"/>
          <p14:tracePt t="20398" x="6305550" y="3619500"/>
          <p14:tracePt t="20403" x="6305550" y="3600450"/>
          <p14:tracePt t="20411" x="6305550" y="3594100"/>
          <p14:tracePt t="20419" x="6305550" y="3581400"/>
          <p14:tracePt t="20421" x="6305550" y="3556000"/>
          <p14:tracePt t="20435" x="6305550" y="3536950"/>
          <p14:tracePt t="20445" x="6305550" y="3517900"/>
          <p14:tracePt t="20447" x="6305550" y="3505200"/>
          <p14:tracePt t="20460" x="6305550" y="3492500"/>
          <p14:tracePt t="20469" x="6305550" y="3486150"/>
          <p14:tracePt t="20474" x="6305550" y="3479800"/>
          <p14:tracePt t="20533" x="6305550" y="3486150"/>
          <p14:tracePt t="20541" x="6305550" y="3505200"/>
          <p14:tracePt t="20557" x="6311900" y="3536950"/>
          <p14:tracePt t="20564" x="6311900" y="3556000"/>
          <p14:tracePt t="20571" x="6324600" y="3568700"/>
          <p14:tracePt t="20580" x="6318250" y="3594100"/>
          <p14:tracePt t="20589" x="6311900" y="3600450"/>
          <p14:tracePt t="20594" x="6305550" y="3619500"/>
          <p14:tracePt t="20603" x="6305550" y="3625850"/>
          <p14:tracePt t="20611" x="6305550" y="3632200"/>
          <p14:tracePt t="20614" x="6305550" y="3638550"/>
          <p14:tracePt t="20629" x="6305550" y="3644900"/>
          <p14:tracePt t="20637" x="6305550" y="3651250"/>
          <p14:tracePt t="20749" x="6299200" y="3657600"/>
          <p14:tracePt t="20757" x="6292850" y="3657600"/>
          <p14:tracePt t="20773" x="6292850" y="3670300"/>
          <p14:tracePt t="20805" x="6292850" y="3683000"/>
          <p14:tracePt t="20810" x="6286500" y="3683000"/>
          <p14:tracePt t="20894" x="6286500" y="3689350"/>
          <p14:tracePt t="20941" x="6286500" y="3695700"/>
          <p14:tracePt t="21413" x="6292850" y="3695700"/>
          <p14:tracePt t="21423" x="6292850" y="3683000"/>
          <p14:tracePt t="21437" x="6286500" y="3683000"/>
          <p14:tracePt t="21445" x="6280150" y="3676650"/>
          <p14:tracePt t="21469" x="6273800" y="3670300"/>
          <p14:tracePt t="21479" x="6273800" y="3657600"/>
          <p14:tracePt t="21493" x="6273800" y="3644900"/>
          <p14:tracePt t="21502" x="6273800" y="3625850"/>
          <p14:tracePt t="21507" x="6292850" y="3600450"/>
          <p14:tracePt t="21517" x="6305550" y="3581400"/>
          <p14:tracePt t="21525" x="6337300" y="3543300"/>
          <p14:tracePt t="21531" x="6381750" y="3486150"/>
          <p14:tracePt t="21541" x="6413500" y="3435350"/>
          <p14:tracePt t="21549" x="6457950" y="3384550"/>
          <p14:tracePt t="21555" x="6489700" y="3346450"/>
          <p14:tracePt t="21565" x="6515100" y="3308350"/>
          <p14:tracePt t="21574" x="6546850" y="3270250"/>
          <p14:tracePt t="21579" x="6572250" y="3238500"/>
          <p14:tracePt t="21589" x="6591300" y="3213100"/>
          <p14:tracePt t="21597" x="6604000" y="3181350"/>
          <p14:tracePt t="21603" x="6629400" y="3149600"/>
          <p14:tracePt t="21613" x="6654800" y="3111500"/>
          <p14:tracePt t="21621" x="6692900" y="3060700"/>
          <p14:tracePt t="21627" x="6718300" y="3009900"/>
          <p14:tracePt t="21637" x="6737350" y="2965450"/>
          <p14:tracePt t="21645" x="6750050" y="2914650"/>
          <p14:tracePt t="21650" x="6762750" y="2870200"/>
          <p14:tracePt t="21661" x="6769100" y="2832100"/>
          <p14:tracePt t="21669" x="6775450" y="2800350"/>
          <p14:tracePt t="21672" x="6788150" y="2743200"/>
          <p14:tracePt t="21685" x="6800850" y="2692400"/>
          <p14:tracePt t="21693" x="6813550" y="2635250"/>
          <p14:tracePt t="21699" x="6826250" y="2590800"/>
          <p14:tracePt t="21709" x="6838950" y="2533650"/>
          <p14:tracePt t="21717" x="6845300" y="2489200"/>
          <p14:tracePt t="21723" x="6858000" y="2444750"/>
          <p14:tracePt t="21733" x="6864350" y="2400300"/>
          <p14:tracePt t="21741" x="6864350" y="2368550"/>
          <p14:tracePt t="21748" x="6864350" y="2343150"/>
          <p14:tracePt t="21757" x="6864350" y="2317750"/>
          <p14:tracePt t="21766" x="6864350" y="2298700"/>
          <p14:tracePt t="21773" x="6864350" y="2279650"/>
          <p14:tracePt t="21781" x="6858000" y="2254250"/>
          <p14:tracePt t="21790" x="6838950" y="2241550"/>
          <p14:tracePt t="21800" x="6826250" y="2216150"/>
          <p14:tracePt t="21807" x="6800850" y="2190750"/>
          <p14:tracePt t="21815" x="6769100" y="2159000"/>
          <p14:tracePt t="21824" x="6743700" y="2133600"/>
          <p14:tracePt t="21831" x="6711950" y="2101850"/>
          <p14:tracePt t="21840" x="6673850" y="2076450"/>
          <p14:tracePt t="21848" x="6635750" y="2044700"/>
          <p14:tracePt t="21856" x="6610350" y="2032000"/>
          <p14:tracePt t="21864" x="6565900" y="2019300"/>
          <p14:tracePt t="21877" x="6553200" y="2012950"/>
          <p14:tracePt t="21885" x="6540500" y="2006600"/>
          <p14:tracePt t="21891" x="6540500" y="2000250"/>
          <p14:tracePt t="21900" x="6534150" y="2000250"/>
          <p14:tracePt t="21908" x="6527800" y="1993900"/>
          <p14:tracePt t="21916" x="6521450" y="1987550"/>
          <p14:tracePt t="21925" x="6515100" y="1981200"/>
          <p14:tracePt t="21932" x="6515100" y="1974850"/>
          <p14:tracePt t="21939" x="6502400" y="1962150"/>
          <p14:tracePt t="21948" x="6483350" y="1955800"/>
          <p14:tracePt t="21957" x="6457950" y="1949450"/>
          <p14:tracePt t="21965" x="6445250" y="1943100"/>
          <p14:tracePt t="21974" x="6438900" y="1943100"/>
          <p14:tracePt t="21981" x="6432550" y="1930400"/>
          <p14:tracePt t="21990" x="6407150" y="1930400"/>
          <p14:tracePt t="21998" x="6394450" y="1930400"/>
          <p14:tracePt t="22006" x="6362700" y="1917700"/>
          <p14:tracePt t="22019" x="6343650" y="1917700"/>
          <p14:tracePt t="22029" x="6318250" y="1911350"/>
          <p14:tracePt t="22034" x="6292850" y="1898650"/>
          <p14:tracePt t="22045" x="6280150" y="1898650"/>
          <p14:tracePt t="22053" x="6242050" y="1892300"/>
          <p14:tracePt t="22056" x="6197600" y="1879600"/>
          <p14:tracePt t="22069" x="6153150" y="1866900"/>
          <p14:tracePt t="22077" x="6108700" y="1860550"/>
          <p14:tracePt t="22082" x="6070600" y="1854200"/>
          <p14:tracePt t="22093" x="6038850" y="1854200"/>
          <p14:tracePt t="22101" x="6013450" y="1854200"/>
          <p14:tracePt t="22108" x="5981700" y="1854200"/>
          <p14:tracePt t="22118" x="5956300" y="1854200"/>
          <p14:tracePt t="22126" x="5930900" y="1854200"/>
          <p14:tracePt t="22134" x="5911850" y="1854200"/>
          <p14:tracePt t="22142" x="5892800" y="1854200"/>
          <p14:tracePt t="22152" x="5880100" y="1854200"/>
          <p14:tracePt t="22160" x="5867400" y="1854200"/>
          <p14:tracePt t="22168" x="5861050" y="1854200"/>
          <p14:tracePt t="22177" x="5848350" y="1854200"/>
          <p14:tracePt t="22185" x="5835650" y="1854200"/>
          <p14:tracePt t="22193" x="5822950" y="1854200"/>
          <p14:tracePt t="22208" x="5778500" y="1854200"/>
          <p14:tracePt t="22217" x="5765800" y="1854200"/>
          <p14:tracePt t="22224" x="5753100" y="1854200"/>
          <p14:tracePt t="22232" x="5740400" y="1854200"/>
          <p14:tracePt t="22241" x="5734050" y="1854200"/>
          <p14:tracePt t="22249" x="5727700" y="1854200"/>
          <p14:tracePt t="22439" x="5721350" y="1854200"/>
          <p14:tracePt t="22459" x="5715000" y="1854200"/>
          <p14:tracePt t="22511" x="5715000" y="1866900"/>
          <p14:tracePt t="22921" x="5689600" y="1866900"/>
          <p14:tracePt t="22935" x="5702300" y="1860550"/>
          <p14:tracePt t="22941" x="5708650" y="1860550"/>
          <p14:tracePt t="23053" x="5702300" y="1860550"/>
          <p14:tracePt t="23061" x="5689600" y="1860550"/>
          <p14:tracePt t="23067" x="5676900" y="1860550"/>
          <p14:tracePt t="23077" x="5645150" y="1873250"/>
          <p14:tracePt t="23085" x="5626100" y="1873250"/>
          <p14:tracePt t="23091" x="5613400" y="1885950"/>
          <p14:tracePt t="23101" x="5600700" y="1885950"/>
          <p14:tracePt t="23109" x="5575300" y="1885950"/>
          <p14:tracePt t="23116" x="5562600" y="1885950"/>
          <p14:tracePt t="23125" x="5530850" y="1885950"/>
          <p14:tracePt t="23134" x="5492750" y="1885950"/>
          <p14:tracePt t="23140" x="5467350" y="1885950"/>
          <p14:tracePt t="23149" x="5435600" y="1885950"/>
          <p14:tracePt t="23157" x="5410200" y="1885950"/>
          <p14:tracePt t="23165" x="5372100" y="1885950"/>
          <p14:tracePt t="23175" x="5340350" y="1885950"/>
          <p14:tracePt t="23183" x="5321300" y="1885950"/>
          <p14:tracePt t="23191" x="5295900" y="1885950"/>
          <p14:tracePt t="23199" x="5257800" y="1885950"/>
          <p14:tracePt t="23207" x="5194300" y="1905000"/>
          <p14:tracePt t="23221" x="5175250" y="1911350"/>
          <p14:tracePt t="23229" x="5162550" y="1917700"/>
          <p14:tracePt t="23235" x="5130800" y="1936750"/>
          <p14:tracePt t="23245" x="5111750" y="1943100"/>
          <p14:tracePt t="23252" x="5099050" y="1949450"/>
          <p14:tracePt t="23259" x="5073650" y="1962150"/>
          <p14:tracePt t="23268" x="5041900" y="1981200"/>
          <p14:tracePt t="23276" x="5035550" y="1981200"/>
          <p14:tracePt t="23283" x="5022850" y="1993900"/>
          <p14:tracePt t="23292" x="5016500" y="1993900"/>
          <p14:tracePt t="23301" x="5010150" y="2006600"/>
          <p14:tracePt t="23317" x="5003800" y="2006600"/>
          <p14:tracePt t="23331" x="5003800" y="2012950"/>
          <p14:tracePt t="23355" x="4997450" y="2025650"/>
          <p14:tracePt t="23373" x="4997450" y="2038350"/>
          <p14:tracePt t="23379" x="4997450" y="2051050"/>
          <p14:tracePt t="23389" x="4997450" y="2063750"/>
          <p14:tracePt t="23397" x="4997450" y="2082800"/>
          <p14:tracePt t="23400" x="4997450" y="2101850"/>
          <p14:tracePt t="23413" x="4997450" y="2120900"/>
          <p14:tracePt t="23421" x="5010150" y="2139950"/>
          <p14:tracePt t="23426" x="5022850" y="2152650"/>
          <p14:tracePt t="23437" x="5035550" y="2171700"/>
          <p14:tracePt t="23444" x="5054600" y="2190750"/>
          <p14:tracePt t="23451" x="5067300" y="2203450"/>
          <p14:tracePt t="23461" x="5080000" y="2228850"/>
          <p14:tracePt t="23468" x="5105400" y="2241550"/>
          <p14:tracePt t="23475" x="5143500" y="2260600"/>
          <p14:tracePt t="23483" x="5168900" y="2279650"/>
          <p14:tracePt t="23491" x="5194300" y="2298700"/>
          <p14:tracePt t="23497" x="5213350" y="2305050"/>
          <p14:tracePt t="23509" x="5238750" y="2330450"/>
          <p14:tracePt t="23516" x="5264150" y="2343150"/>
          <p14:tracePt t="23523" x="5302250" y="2355850"/>
          <p14:tracePt t="23533" x="5334000" y="2362200"/>
          <p14:tracePt t="23542" x="5372100" y="2368550"/>
          <p14:tracePt t="23547" x="5391150" y="2368550"/>
          <p14:tracePt t="23556" x="5416550" y="2368550"/>
          <p14:tracePt t="23565" x="5454650" y="2368550"/>
          <p14:tracePt t="23571" x="5486400" y="2368550"/>
          <p14:tracePt t="23581" x="5524500" y="2368550"/>
          <p14:tracePt t="23589" x="5556250" y="2368550"/>
          <p14:tracePt t="23591" x="5600700" y="2368550"/>
          <p14:tracePt t="23605" x="5651500" y="2362200"/>
          <p14:tracePt t="23613" x="5715000" y="2349500"/>
          <p14:tracePt t="23618" x="5772150" y="2343150"/>
          <p14:tracePt t="23629" x="5822950" y="2336800"/>
          <p14:tracePt t="23637" x="5867400" y="2336800"/>
          <p14:tracePt t="23642" x="5899150" y="2336800"/>
          <p14:tracePt t="23651" x="5937250" y="2336800"/>
          <p14:tracePt t="23659" x="5969000" y="2336800"/>
          <p14:tracePt t="23668" x="6013450" y="2336800"/>
          <p14:tracePt t="23675" x="6057900" y="2336800"/>
          <p14:tracePt t="23683" x="6089650" y="2343150"/>
          <p14:tracePt t="23691" x="6134100" y="2349500"/>
          <p14:tracePt t="23700" x="6172200" y="2362200"/>
          <p14:tracePt t="23709" x="6216650" y="2368550"/>
          <p14:tracePt t="23716" x="6254750" y="2381250"/>
          <p14:tracePt t="23725" x="6299200" y="2393950"/>
          <p14:tracePt t="23732" x="6324600" y="2413000"/>
          <p14:tracePt t="23741" x="6356350" y="2432050"/>
          <p14:tracePt t="23751" x="6369050" y="2444750"/>
          <p14:tracePt t="23758" x="6388100" y="2482850"/>
          <p14:tracePt t="23766" x="6419850" y="2508250"/>
          <p14:tracePt t="23775" x="6432550" y="2527300"/>
          <p14:tracePt t="23783" x="6445250" y="2546350"/>
          <p14:tracePt t="23791" x="6477000" y="2578100"/>
          <p14:tracePt t="23799" x="6502400" y="2628900"/>
          <p14:tracePt t="23808" x="6540500" y="2673350"/>
          <p14:tracePt t="23815" x="6565900" y="2724150"/>
          <p14:tracePt t="23825" x="6597650" y="2787650"/>
          <p14:tracePt t="23834" x="6648450" y="2940050"/>
          <p14:tracePt t="23849" x="6667500" y="3003550"/>
          <p14:tracePt t="23858" x="6686550" y="3067050"/>
          <p14:tracePt t="23866" x="6699250" y="3130550"/>
          <p14:tracePt t="23875" x="6718300" y="3187700"/>
          <p14:tracePt t="23883" x="6731000" y="3302000"/>
          <p14:tracePt t="23891" x="6731000" y="3352800"/>
          <p14:tracePt t="23901" x="6724650" y="3403600"/>
          <p14:tracePt t="23908" x="6718300" y="3448050"/>
          <p14:tracePt t="23918" x="6705600" y="3498850"/>
          <p14:tracePt t="23925" x="6692900" y="3556000"/>
          <p14:tracePt t="23932" x="6673850" y="3606800"/>
          <p14:tracePt t="23941" x="6661150" y="3651250"/>
          <p14:tracePt t="23949" x="6629400" y="3695700"/>
          <p14:tracePt t="23958" x="6604000" y="3752850"/>
          <p14:tracePt t="23966" x="6572250" y="3803650"/>
          <p14:tracePt t="23975" x="6540500" y="3854450"/>
          <p14:tracePt t="23982" x="6502400" y="3898900"/>
          <p14:tracePt t="23992" x="6464300" y="3956050"/>
          <p14:tracePt t="24001" x="6419850" y="4006850"/>
          <p14:tracePt t="24008" x="6388100" y="4064000"/>
          <p14:tracePt t="24016" x="6356350" y="4108450"/>
          <p14:tracePt t="24025" x="6318250" y="4165600"/>
          <p14:tracePt t="24032" x="6280150" y="4210050"/>
          <p14:tracePt t="24041" x="6242050" y="4260850"/>
          <p14:tracePt t="24049" x="6191250" y="4298950"/>
          <p14:tracePt t="24058" x="6153150" y="4337050"/>
          <p14:tracePt t="24065" x="6115050" y="4362450"/>
          <p14:tracePt t="24075" x="6038850" y="4425950"/>
          <p14:tracePt t="24084" x="6000750" y="4451350"/>
          <p14:tracePt t="24091" x="5962650" y="4470400"/>
          <p14:tracePt t="24099" x="5918200" y="4489450"/>
          <p14:tracePt t="24109" x="5873750" y="4502150"/>
          <p14:tracePt t="24117" x="5829300" y="4514850"/>
          <p14:tracePt t="24125" x="5772150" y="4527550"/>
          <p14:tracePt t="24134" x="5721350" y="4533900"/>
          <p14:tracePt t="24141" x="5670550" y="4533900"/>
          <p14:tracePt t="24149" x="5619750" y="4533900"/>
          <p14:tracePt t="24158" x="5562600" y="4533900"/>
          <p14:tracePt t="24167" x="5435600" y="4508500"/>
          <p14:tracePt t="24181" x="5372100" y="4483100"/>
          <p14:tracePt t="24189" x="5314950" y="4451350"/>
          <p14:tracePt t="24194" x="5270500" y="4425950"/>
          <p14:tracePt t="24205" x="5232400" y="4400550"/>
          <p14:tracePt t="24213" x="5219700" y="4381500"/>
          <p14:tracePt t="24218" x="5200650" y="4362450"/>
          <p14:tracePt t="24229" x="5187950" y="4330700"/>
          <p14:tracePt t="24237" x="5168900" y="4305300"/>
          <p14:tracePt t="24243" x="5168900" y="4279900"/>
          <p14:tracePt t="24252" x="5168900" y="4254500"/>
          <p14:tracePt t="24260" x="5156200" y="4235450"/>
          <p14:tracePt t="24267" x="5156200" y="4222750"/>
          <p14:tracePt t="24277" x="5156200" y="4197350"/>
          <p14:tracePt t="24284" x="5162550" y="4159250"/>
          <p14:tracePt t="24292" x="5168900" y="4140200"/>
          <p14:tracePt t="24301" x="5175250" y="4114800"/>
          <p14:tracePt t="24309" x="5207000" y="4064000"/>
          <p14:tracePt t="24316" x="5232400" y="4019550"/>
          <p14:tracePt t="24325" x="5270500" y="3975100"/>
          <p14:tracePt t="24334" x="5308600" y="3937000"/>
          <p14:tracePt t="24342" x="5359400" y="3905250"/>
          <p14:tracePt t="24349" x="5403850" y="3879850"/>
          <p14:tracePt t="24358" x="5480050" y="3841750"/>
          <p14:tracePt t="24371" x="5530850" y="3829050"/>
          <p14:tracePt t="24378" x="5588000" y="3822700"/>
          <p14:tracePt t="24383" x="5651500" y="3816350"/>
          <p14:tracePt t="24397" x="5708650" y="3816350"/>
          <p14:tracePt t="24405" x="5778500" y="3816350"/>
          <p14:tracePt t="24410" x="5842000" y="3816350"/>
          <p14:tracePt t="24420" x="5905500" y="3816350"/>
          <p14:tracePt t="24428" x="5956300" y="3816350"/>
          <p14:tracePt t="24434" x="6007100" y="3829050"/>
          <p14:tracePt t="24444" x="6038850" y="3854450"/>
          <p14:tracePt t="24452" x="6064250" y="3879850"/>
          <p14:tracePt t="24460" x="6083300" y="3898900"/>
          <p14:tracePt t="24468" x="6108700" y="3924300"/>
          <p14:tracePt t="24477" x="6115050" y="3937000"/>
          <p14:tracePt t="24484" x="6127750" y="3968750"/>
          <p14:tracePt t="24493" x="6146800" y="4006850"/>
          <p14:tracePt t="24502" x="6165850" y="4038600"/>
          <p14:tracePt t="24509" x="6184900" y="4076700"/>
          <p14:tracePt t="24517" x="6210300" y="4114800"/>
          <p14:tracePt t="24525" x="6223000" y="4152900"/>
          <p14:tracePt t="24533" x="6229350" y="4184650"/>
          <p14:tracePt t="24542" x="6242050" y="4222750"/>
          <p14:tracePt t="24550" x="6229350" y="4292600"/>
          <p14:tracePt t="24563" x="6216650" y="4330700"/>
          <p14:tracePt t="24571" x="6197600" y="4362450"/>
          <p14:tracePt t="24575" x="6191250" y="4375150"/>
          <p14:tracePt t="24589" x="6178550" y="4400550"/>
          <p14:tracePt t="24597" x="6159500" y="4419600"/>
          <p14:tracePt t="24602" x="6146800" y="4438650"/>
          <p14:tracePt t="24613" x="6127750" y="4451350"/>
          <p14:tracePt t="24620" x="6115050" y="4470400"/>
          <p14:tracePt t="24627" x="6096000" y="4476750"/>
          <p14:tracePt t="24636" x="6076950" y="4495800"/>
          <p14:tracePt t="24651" x="6064250" y="4502150"/>
          <p14:tracePt t="24733" x="6064250" y="4508500"/>
          <p14:tracePt t="24740" x="6064250" y="4514850"/>
          <p14:tracePt t="24747" x="6076950" y="4514850"/>
          <p14:tracePt t="24757" x="6089650" y="4521200"/>
          <p14:tracePt t="24765" x="6102350" y="4521200"/>
          <p14:tracePt t="24771" x="6115050" y="4533900"/>
          <p14:tracePt t="24781" x="6127750" y="4533900"/>
          <p14:tracePt t="24789" x="6159500" y="4533900"/>
          <p14:tracePt t="24791" x="6172200" y="4533900"/>
          <p14:tracePt t="24805" x="6197600" y="4533900"/>
          <p14:tracePt t="24813" x="6216650" y="4533900"/>
          <p14:tracePt t="24818" x="6235700" y="4533900"/>
          <p14:tracePt t="24829" x="6254750" y="4533900"/>
          <p14:tracePt t="24837" x="6273800" y="4533900"/>
          <p14:tracePt t="24843" x="6286500" y="4533900"/>
          <p14:tracePt t="24852" x="6299200" y="4533900"/>
          <p14:tracePt t="24861" x="6311900" y="4540250"/>
          <p14:tracePt t="24867" x="6324600" y="4540250"/>
          <p14:tracePt t="24877" x="6337300" y="4546600"/>
          <p14:tracePt t="24884" x="6350000" y="4552950"/>
          <p14:tracePt t="24891" x="6350000" y="4559300"/>
          <p14:tracePt t="24901" x="6350000" y="4565650"/>
          <p14:tracePt t="24908" x="6356350" y="4572000"/>
          <p14:tracePt t="24915" x="6356350" y="4578350"/>
          <p14:tracePt t="24925" x="6362700" y="4584700"/>
          <p14:tracePt t="24933" x="6362700" y="4591050"/>
          <p14:tracePt t="24957" x="6375400" y="4597400"/>
          <p14:tracePt t="24963" x="6375400" y="4603750"/>
          <p14:tracePt t="24983" x="6375400" y="4610100"/>
          <p14:tracePt t="25011" x="6381750" y="4616450"/>
          <p14:tracePt t="25029" x="6381750" y="4622800"/>
          <p14:tracePt t="25045" x="6381750" y="4629150"/>
          <p14:tracePt t="25069" x="6381750" y="4635500"/>
          <p14:tracePt t="25077" x="6381750" y="4641850"/>
          <p14:tracePt t="25093" x="6388100" y="4648200"/>
          <p14:tracePt t="25141" x="6388100" y="4654550"/>
          <p14:tracePt t="25149" x="6388100" y="4660900"/>
          <p14:tracePt t="25189" x="6394450" y="4660900"/>
          <p14:tracePt t="25213" x="6400800" y="4667250"/>
          <p14:tracePt t="25235" x="6400800" y="4673600"/>
          <p14:tracePt t="25267" x="6407150" y="4673600"/>
          <p14:tracePt t="25268" x="6407150" y="4679950"/>
          <p14:tracePt t="25293" x="6407150" y="4686300"/>
          <p14:tracePt t="25299" x="6407150" y="4699000"/>
          <p14:tracePt t="25309" x="6407150" y="4705350"/>
          <p14:tracePt t="25317" x="6407150" y="4718050"/>
          <p14:tracePt t="25323" x="6400800" y="4730750"/>
          <p14:tracePt t="25333" x="6400800" y="4737100"/>
          <p14:tracePt t="25341" x="6381750" y="4756150"/>
          <p14:tracePt t="25347" x="6375400" y="4768850"/>
          <p14:tracePt t="25357" x="6356350" y="4787900"/>
          <p14:tracePt t="25365" x="6356350" y="4806950"/>
          <p14:tracePt t="25370" x="6337300" y="4819650"/>
          <p14:tracePt t="25381" x="6330950" y="4845050"/>
          <p14:tracePt t="25388" x="6311900" y="4864100"/>
          <p14:tracePt t="25394" x="6311900" y="4883150"/>
          <p14:tracePt t="25405" x="6299200" y="4908550"/>
          <p14:tracePt t="25412" x="6299200" y="4921250"/>
          <p14:tracePt t="25419" x="6280150" y="4940300"/>
          <p14:tracePt t="25428" x="6261100" y="4972050"/>
          <p14:tracePt t="25436" x="6254750" y="4991100"/>
          <p14:tracePt t="25443" x="6235700" y="5022850"/>
          <p14:tracePt t="25452" x="6223000" y="5035550"/>
          <p14:tracePt t="25460" x="6210300" y="5067300"/>
          <p14:tracePt t="25471" x="6203950" y="5105400"/>
          <p14:tracePt t="25480" x="6197600" y="5130800"/>
          <p14:tracePt t="25488" x="6178550" y="5162550"/>
          <p14:tracePt t="25497" x="6159500" y="5187950"/>
          <p14:tracePt t="25505" x="6146800" y="5207000"/>
          <p14:tracePt t="25512" x="6134100" y="5232400"/>
          <p14:tracePt t="25522" x="6134100" y="5238750"/>
          <p14:tracePt t="25529" x="6115050" y="5264150"/>
          <p14:tracePt t="25537" x="6102350" y="5276850"/>
          <p14:tracePt t="25545" x="6083300" y="5295900"/>
          <p14:tracePt t="25553" x="6070600" y="5314950"/>
          <p14:tracePt t="25562" x="6057900" y="5327650"/>
          <p14:tracePt t="25571" x="6038850" y="5359400"/>
          <p14:tracePt t="25578" x="6026150" y="5359400"/>
          <p14:tracePt t="25587" x="6026150" y="5378450"/>
          <p14:tracePt t="25596" x="6013450" y="5384800"/>
          <p14:tracePt t="25602" x="6013450" y="5391150"/>
          <p14:tracePt t="25612" x="6013450" y="5397500"/>
          <p14:tracePt t="25643" x="6013450" y="5403850"/>
          <p14:tracePt t="25677" x="6013450" y="5410200"/>
          <p14:tracePt t="25683" x="6013450" y="5416550"/>
          <p14:tracePt t="25701" x="6032500" y="5422900"/>
          <p14:tracePt t="25703" x="6045200" y="5429250"/>
          <p14:tracePt t="25717" x="6057900" y="5429250"/>
          <p14:tracePt t="25725" x="6070600" y="5429250"/>
          <p14:tracePt t="25731" x="6083300" y="5435600"/>
          <p14:tracePt t="25741" x="6102350" y="5441950"/>
          <p14:tracePt t="25749" x="6108700" y="5441950"/>
          <p14:tracePt t="25789" x="6121400" y="5441950"/>
          <p14:tracePt t="25895" x="6127750" y="5435600"/>
          <p14:tracePt t="25909" x="6146800" y="5435600"/>
          <p14:tracePt t="25917" x="6159500" y="5422900"/>
          <p14:tracePt t="25922" x="6172200" y="5422900"/>
          <p14:tracePt t="25931" x="6184900" y="5403850"/>
          <p14:tracePt t="25938" x="6203950" y="5397500"/>
          <p14:tracePt t="25945" x="6216650" y="5378450"/>
          <p14:tracePt t="25955" x="6223000" y="5378450"/>
          <p14:tracePt t="25965" x="6229350" y="5365750"/>
          <p14:tracePt t="25971" x="6242050" y="5346700"/>
          <p14:tracePt t="25981" x="6242050" y="5340350"/>
          <p14:tracePt t="25988" x="6242050" y="5327650"/>
          <p14:tracePt t="25995" x="6242050" y="5314950"/>
          <p14:tracePt t="26005" x="6242050" y="5295900"/>
          <p14:tracePt t="26012" x="6242050" y="5283200"/>
          <p14:tracePt t="26020" x="6254750" y="5245100"/>
          <p14:tracePt t="26029" x="6261100" y="5219700"/>
          <p14:tracePt t="26037" x="6273800" y="5181600"/>
          <p14:tracePt t="26043" x="6286500" y="5143500"/>
          <p14:tracePt t="26053" x="6292850" y="5111750"/>
          <p14:tracePt t="26061" x="6292850" y="5092700"/>
          <p14:tracePt t="26067" x="6292850" y="5067300"/>
          <p14:tracePt t="26077" x="6305550" y="5035550"/>
          <p14:tracePt t="26085" x="6318250" y="4997450"/>
          <p14:tracePt t="26087" x="6343650" y="4953000"/>
          <p14:tracePt t="26101" x="6362700" y="4902200"/>
          <p14:tracePt t="26109" x="6381750" y="4845050"/>
          <p14:tracePt t="26115" x="6388100" y="4794250"/>
          <p14:tracePt t="26125" x="6407150" y="4743450"/>
          <p14:tracePt t="26133" x="6419850" y="4679950"/>
          <p14:tracePt t="26138" x="6432550" y="4622800"/>
          <p14:tracePt t="26149" x="6445250" y="4552950"/>
          <p14:tracePt t="26157" x="6457950" y="4476750"/>
          <p14:tracePt t="26163" x="6477000" y="4400550"/>
          <p14:tracePt t="26173" x="6489700" y="4330700"/>
          <p14:tracePt t="26181" x="6496050" y="4254500"/>
          <p14:tracePt t="26187" x="6502400" y="4184650"/>
          <p14:tracePt t="26197" x="6508750" y="4127500"/>
          <p14:tracePt t="26204" x="6534150" y="4064000"/>
          <p14:tracePt t="26212" x="6553200" y="4000500"/>
          <p14:tracePt t="26220" x="6572250" y="3949700"/>
          <p14:tracePt t="26228" x="6584950" y="3905250"/>
          <p14:tracePt t="26235" x="6584950" y="3867150"/>
          <p14:tracePt t="26244" x="6591300" y="3822700"/>
          <p14:tracePt t="26252" x="6591300" y="3784600"/>
          <p14:tracePt t="26261" x="6591300" y="3733800"/>
          <p14:tracePt t="26270" x="6591300" y="3689350"/>
          <p14:tracePt t="26278" x="6597650" y="3625850"/>
          <p14:tracePt t="26293" x="6597650" y="3613150"/>
          <p14:tracePt t="26301" x="6616700" y="3600450"/>
          <p14:tracePt t="26306" x="6616700" y="3587750"/>
          <p14:tracePt t="26365" x="6616700" y="3594100"/>
          <p14:tracePt t="26373" x="6629400" y="3613150"/>
          <p14:tracePt t="26379" x="6642100" y="3651250"/>
          <p14:tracePt t="26387" x="6642100" y="3663950"/>
          <p14:tracePt t="26395" x="6654800" y="3689350"/>
          <p14:tracePt t="26402" x="6667500" y="3727450"/>
          <p14:tracePt t="26412" x="6686550" y="3771900"/>
          <p14:tracePt t="26420" x="6699250" y="3835400"/>
          <p14:tracePt t="26427" x="6711950" y="3892550"/>
          <p14:tracePt t="26437" x="6724650" y="3956050"/>
          <p14:tracePt t="26445" x="6737350" y="4013200"/>
          <p14:tracePt t="26451" x="6750050" y="4076700"/>
          <p14:tracePt t="26461" x="6769100" y="4133850"/>
          <p14:tracePt t="26469" x="6781800" y="4197350"/>
          <p14:tracePt t="26475" x="6794500" y="4248150"/>
          <p14:tracePt t="26485" x="6813550" y="4311650"/>
          <p14:tracePt t="26493" x="6826250" y="4356100"/>
          <p14:tracePt t="26496" x="6838950" y="4406900"/>
          <p14:tracePt t="26509" x="6845300" y="4457700"/>
          <p14:tracePt t="26517" x="6851650" y="4502150"/>
          <p14:tracePt t="26523" x="6851650" y="4546600"/>
          <p14:tracePt t="26533" x="6851650" y="4578350"/>
          <p14:tracePt t="26541" x="6851650" y="4616450"/>
          <p14:tracePt t="26547" x="6851650" y="4641850"/>
          <p14:tracePt t="26557" x="6851650" y="4654550"/>
          <p14:tracePt t="26564" x="6858000" y="4660900"/>
          <p14:tracePt t="26571" x="6864350" y="4667250"/>
          <p14:tracePt t="26661" x="6864350" y="4660900"/>
          <p14:tracePt t="26667" x="6877050" y="4641850"/>
          <p14:tracePt t="26677" x="6883400" y="4629150"/>
          <p14:tracePt t="26685" x="6896100" y="4610100"/>
          <p14:tracePt t="26692" x="6908800" y="4591050"/>
          <p14:tracePt t="26701" x="6927850" y="4559300"/>
          <p14:tracePt t="26709" x="6940550" y="4527550"/>
          <p14:tracePt t="26714" x="6946900" y="4508500"/>
          <p14:tracePt t="26725" x="6959600" y="4476750"/>
          <p14:tracePt t="26733" x="6972300" y="4432300"/>
          <p14:tracePt t="26737" x="6991350" y="4387850"/>
          <p14:tracePt t="26749" x="7010400" y="4343400"/>
          <p14:tracePt t="26757" x="7023100" y="4298950"/>
          <p14:tracePt t="26762" x="7035800" y="4260850"/>
          <p14:tracePt t="26773" x="7054850" y="4216400"/>
          <p14:tracePt t="26781" x="7067550" y="4171950"/>
          <p14:tracePt t="26787" x="7086600" y="4127500"/>
          <p14:tracePt t="26796" x="7105650" y="4089400"/>
          <p14:tracePt t="26804" x="7112000" y="4051300"/>
          <p14:tracePt t="26811" x="7124700" y="4013200"/>
          <p14:tracePt t="26821" x="7143750" y="4000500"/>
          <p14:tracePt t="26829" x="7150100" y="3987800"/>
          <p14:tracePt t="26836" x="7156450" y="3981450"/>
          <p14:tracePt t="26845" x="7162800" y="3975100"/>
          <p14:tracePt t="26852" x="7175500" y="3968750"/>
          <p14:tracePt t="26861" x="7181850" y="3962400"/>
          <p14:tracePt t="26869" x="7188200" y="3949700"/>
          <p14:tracePt t="26878" x="7194550" y="3943350"/>
          <p14:tracePt t="26886" x="7207250" y="3937000"/>
          <p14:tracePt t="26894" x="7213600" y="3930650"/>
          <p14:tracePt t="26904" x="7219950" y="3924300"/>
          <p14:tracePt t="26911" x="7226300" y="3917950"/>
          <p14:tracePt t="26920" x="7239000" y="3905250"/>
          <p14:tracePt t="26928" x="7264400" y="3892550"/>
          <p14:tracePt t="26941" x="7283450" y="3892550"/>
          <p14:tracePt t="26949" x="7321550" y="3879850"/>
          <p14:tracePt t="26954" x="7340600" y="3873500"/>
          <p14:tracePt t="26964" x="7359650" y="3867150"/>
          <p14:tracePt t="26973" x="7378700" y="3860800"/>
          <p14:tracePt t="26979" x="7385050" y="3860800"/>
          <p14:tracePt t="26989" x="7397750" y="3860800"/>
          <p14:tracePt t="27021" x="7404100" y="3854450"/>
          <p14:tracePt t="27027" x="7410450" y="3854450"/>
          <p14:tracePt t="27035" x="7416800" y="3854450"/>
          <p14:tracePt t="27043" x="7429500" y="3848100"/>
          <p14:tracePt t="27048" x="7442200" y="3848100"/>
          <p14:tracePt t="27059" x="7454900" y="3841750"/>
          <p14:tracePt t="27067" x="7467600" y="3835400"/>
          <p14:tracePt t="27072" x="7480300" y="3835400"/>
          <p14:tracePt t="27083" x="7486650" y="3829050"/>
          <p14:tracePt t="27091" x="7493000" y="3829050"/>
          <p14:tracePt t="27109" x="7499350" y="3829050"/>
          <p14:tracePt t="27117" x="7512050" y="3822700"/>
          <p14:tracePt t="27133" x="7518400" y="3803650"/>
          <p14:tracePt t="27140" x="7531100" y="3803650"/>
          <p14:tracePt t="27148" x="7543800" y="3790950"/>
          <p14:tracePt t="27156" x="7556500" y="3784600"/>
          <p14:tracePt t="27165" x="7569200" y="3778250"/>
          <p14:tracePt t="27170" x="7581900" y="3771900"/>
          <p14:tracePt t="27181" x="7600950" y="3765550"/>
          <p14:tracePt t="27188" x="7613650" y="3746500"/>
          <p14:tracePt t="27195" x="7626350" y="3740150"/>
          <p14:tracePt t="27204" x="7658100" y="3721100"/>
          <p14:tracePt t="27213" x="7677150" y="3708400"/>
          <p14:tracePt t="27219" x="7708900" y="3689350"/>
          <p14:tracePt t="27227" x="7721600" y="3670300"/>
          <p14:tracePt t="27235" x="7753350" y="3657600"/>
          <p14:tracePt t="27241" x="7766050" y="3644900"/>
          <p14:tracePt t="27251" x="7797800" y="3619500"/>
          <p14:tracePt t="27259" x="7854950" y="3594100"/>
          <p14:tracePt t="27265" x="7937500" y="3549650"/>
          <p14:tracePt t="27275" x="8020050" y="3505200"/>
          <p14:tracePt t="27282" x="8089900" y="3467100"/>
          <p14:tracePt t="27286" x="8159750" y="3429000"/>
          <p14:tracePt t="27301" x="8223250" y="3397250"/>
          <p14:tracePt t="27309" x="8286750" y="3359150"/>
          <p14:tracePt t="27311" x="8337550" y="3333750"/>
          <p14:tracePt t="27325" x="8375650" y="3314700"/>
          <p14:tracePt t="27333" x="8382000" y="3308350"/>
          <p14:tracePt t="27338" x="8394700" y="3302000"/>
          <p14:tracePt t="27348" x="8401050" y="3295650"/>
          <p14:tracePt t="27357" x="8413750" y="3289300"/>
          <p14:tracePt t="27362" x="8420100" y="3289300"/>
          <p14:tracePt t="27373" x="8458200" y="3270250"/>
          <p14:tracePt t="27387" x="8483600" y="3270250"/>
          <p14:tracePt t="27396" x="8509000" y="3257550"/>
          <p14:tracePt t="27405" x="8528050" y="3257550"/>
          <p14:tracePt t="27410" x="8559800" y="3244850"/>
          <p14:tracePt t="27419" x="8585200" y="3238500"/>
          <p14:tracePt t="27427" x="8604250" y="3232150"/>
          <p14:tracePt t="27433" x="8616950" y="3232150"/>
          <p14:tracePt t="27443" x="8629650" y="3232150"/>
          <p14:tracePt t="27451" x="8642350" y="3232150"/>
          <p14:tracePt t="27457" x="8667750" y="3225800"/>
          <p14:tracePt t="27467" x="8705850" y="3219450"/>
          <p14:tracePt t="27475" x="8731250" y="3219450"/>
          <p14:tracePt t="27478" x="8769350" y="3213100"/>
          <p14:tracePt t="27493" x="8788400" y="3213100"/>
          <p14:tracePt t="27501" x="8813800" y="3213100"/>
          <p14:tracePt t="27503" x="8845550" y="3206750"/>
          <p14:tracePt t="27517" x="8870950" y="3206750"/>
          <p14:tracePt t="27525" x="8902700" y="3206750"/>
          <p14:tracePt t="27530" x="8915400" y="3206750"/>
          <p14:tracePt t="27541" x="8921750" y="3206750"/>
          <p14:tracePt t="27549" x="8928100" y="3206750"/>
          <p14:tracePt t="29269" x="8940800" y="3219450"/>
          <p14:tracePt t="29285" x="8928100" y="3251200"/>
          <p14:tracePt t="29291" x="8909050" y="3295650"/>
          <p14:tracePt t="29293" x="8883650" y="3346450"/>
          <p14:tracePt t="29299" x="8851900" y="3403600"/>
          <p14:tracePt t="29308" x="8832850" y="3454400"/>
          <p14:tracePt t="29316" x="8820150" y="3517900"/>
          <p14:tracePt t="29324" x="8794750" y="3670300"/>
          <p14:tracePt t="29333" x="8769350" y="3752850"/>
          <p14:tracePt t="29342" x="8737600" y="3854450"/>
          <p14:tracePt t="29349" x="8718550" y="3956050"/>
          <p14:tracePt t="29358" x="8693150" y="4057650"/>
          <p14:tracePt t="29365" x="8667750" y="4178300"/>
          <p14:tracePt t="29374" x="8636000" y="4279900"/>
          <p14:tracePt t="29383" x="8591550" y="4394200"/>
          <p14:tracePt t="29390" x="8559800" y="4495800"/>
          <p14:tracePt t="29398" x="8528050" y="4603750"/>
          <p14:tracePt t="29406" x="8496300" y="4705350"/>
          <p14:tracePt t="29415" x="8451850" y="4819650"/>
          <p14:tracePt t="29423" x="8413750" y="4927600"/>
          <p14:tracePt t="29431" x="8375650" y="5022850"/>
          <p14:tracePt t="29439" x="8280400" y="5175250"/>
          <p14:tracePt t="29453" x="8235950" y="5257800"/>
          <p14:tracePt t="29461" x="8191500" y="5327650"/>
          <p14:tracePt t="29467" x="8140700" y="5397500"/>
          <p14:tracePt t="29474" x="8096250" y="5454650"/>
          <p14:tracePt t="29482" x="8064500" y="5505450"/>
          <p14:tracePt t="29490" x="8026400" y="5556250"/>
          <p14:tracePt t="29499" x="7981950" y="5600700"/>
          <p14:tracePt t="29507" x="7943850" y="5645150"/>
          <p14:tracePt t="29514" x="7899400" y="5683250"/>
          <p14:tracePt t="29523" x="7848600" y="5715000"/>
          <p14:tracePt t="29532" x="7810500" y="5740400"/>
          <p14:tracePt t="29540" x="7766050" y="5772150"/>
          <p14:tracePt t="29549" x="7721600" y="5810250"/>
          <p14:tracePt t="29557" x="7677150" y="5842000"/>
          <p14:tracePt t="29564" x="7632700" y="5867400"/>
          <p14:tracePt t="29573" x="7594600" y="5892800"/>
          <p14:tracePt t="29581" x="7543800" y="5918200"/>
          <p14:tracePt t="29589" x="7486650" y="5943600"/>
          <p14:tracePt t="29597" x="7429500" y="5969000"/>
          <p14:tracePt t="29605" x="7366000" y="5988050"/>
          <p14:tracePt t="29614" x="7289800" y="6007100"/>
          <p14:tracePt t="29622" x="7213600" y="6019800"/>
          <p14:tracePt t="29631" x="7143750" y="6045200"/>
          <p14:tracePt t="29640" x="7061200" y="6064250"/>
          <p14:tracePt t="29647" x="6985000" y="6076950"/>
          <p14:tracePt t="29656" x="6902450" y="6102350"/>
          <p14:tracePt t="29664" x="6832600" y="6121400"/>
          <p14:tracePt t="29671" x="6762750" y="6134100"/>
          <p14:tracePt t="29681" x="6692900" y="6146800"/>
          <p14:tracePt t="29689" x="6642100" y="6159500"/>
          <p14:tracePt t="29697" x="6578600" y="6184900"/>
          <p14:tracePt t="29706" x="6521450" y="6197600"/>
          <p14:tracePt t="29714" x="6451600" y="6216650"/>
          <p14:tracePt t="29723" x="6381750" y="6235700"/>
          <p14:tracePt t="29731" x="6311900" y="6248400"/>
          <p14:tracePt t="29739" x="6242050" y="6273800"/>
          <p14:tracePt t="29747" x="6165850" y="6292850"/>
          <p14:tracePt t="29755" x="6089650" y="6311900"/>
          <p14:tracePt t="29764" x="6019800" y="6324600"/>
          <p14:tracePt t="29772" x="5930900" y="6337300"/>
          <p14:tracePt t="29781" x="5734050" y="6350000"/>
          <p14:tracePt t="29790" x="5645150" y="6350000"/>
          <p14:tracePt t="29797" x="5524500" y="6356350"/>
          <p14:tracePt t="29807" x="5410200" y="6381750"/>
          <p14:tracePt t="29814" x="5276850" y="6407150"/>
          <p14:tracePt t="29822" x="5137150" y="6438900"/>
          <p14:tracePt t="29830" x="4991100" y="6451600"/>
          <p14:tracePt t="29838" x="4851400" y="6464300"/>
          <p14:tracePt t="29848" x="4692650" y="6464300"/>
          <p14:tracePt t="29856" x="4540250" y="6464300"/>
          <p14:tracePt t="29864" x="4413250" y="6464300"/>
          <p14:tracePt t="29873" x="4292600" y="6464300"/>
          <p14:tracePt t="29881" x="4152900" y="6464300"/>
          <p14:tracePt t="29890" x="4019550" y="6464300"/>
          <p14:tracePt t="29898" x="3784600" y="6464300"/>
          <p14:tracePt t="29907" x="3702050" y="6438900"/>
          <p14:tracePt t="29915" x="3613150" y="6419850"/>
          <p14:tracePt t="29922" x="3536950" y="6407150"/>
          <p14:tracePt t="29933" x="3454400" y="6381750"/>
          <p14:tracePt t="29941" x="3371850" y="6362700"/>
          <p14:tracePt t="29948" x="3302000" y="6337300"/>
          <p14:tracePt t="29957" x="3232150" y="6299200"/>
          <p14:tracePt t="29966" x="3155950" y="6273800"/>
          <p14:tracePt t="29973" x="3079750" y="6242050"/>
          <p14:tracePt t="29982" x="2984500" y="6203950"/>
          <p14:tracePt t="29989" x="2895600" y="6165850"/>
          <p14:tracePt t="29998" x="2781300" y="6115050"/>
          <p14:tracePt t="30005" x="2686050" y="6064250"/>
          <p14:tracePt t="30015" x="2540000" y="5994400"/>
          <p14:tracePt t="30029" x="2470150" y="5975350"/>
          <p14:tracePt t="30037" x="2413000" y="5956300"/>
          <p14:tracePt t="30045" x="2349500" y="5937250"/>
          <p14:tracePt t="30053" x="2286000" y="5918200"/>
          <p14:tracePt t="30065" x="2228850" y="5905500"/>
          <p14:tracePt t="30073" x="2159000" y="5892800"/>
          <p14:tracePt t="30081" x="2095500" y="5867400"/>
          <p14:tracePt t="30089" x="2025650" y="5842000"/>
          <p14:tracePt t="30098" x="1955800" y="5822950"/>
          <p14:tracePt t="30106" x="1879600" y="5803900"/>
          <p14:tracePt t="30114" x="1727200" y="5753100"/>
          <p14:tracePt t="30123" x="1670050" y="5734050"/>
          <p14:tracePt t="30133" x="1625600" y="5721350"/>
          <p14:tracePt t="30140" x="1581150" y="5708650"/>
          <p14:tracePt t="30149" x="1549400" y="5702300"/>
          <p14:tracePt t="30157" x="1511300" y="5689600"/>
          <p14:tracePt t="30165" x="1473200" y="5683250"/>
          <p14:tracePt t="30188" x="1371600" y="5676900"/>
          <p14:tracePt t="30197" x="1333500" y="5676900"/>
          <p14:tracePt t="30205" x="1295400" y="5676900"/>
          <p14:tracePt t="30212" x="1250950" y="5676900"/>
          <p14:tracePt t="30220" x="1206500" y="5683250"/>
          <p14:tracePt t="30231" x="1162050" y="5695950"/>
          <p14:tracePt t="30240" x="1111250" y="5708650"/>
          <p14:tracePt t="30248" x="1054100" y="5721350"/>
          <p14:tracePt t="30257" x="990600" y="5734050"/>
          <p14:tracePt t="30266" x="927100" y="5746750"/>
          <p14:tracePt t="30273" x="863600" y="5765800"/>
          <p14:tracePt t="30282" x="800100" y="5772150"/>
          <p14:tracePt t="30290" x="730250" y="5778500"/>
          <p14:tracePt t="30297" x="654050" y="5778500"/>
          <p14:tracePt t="30307" x="584200" y="5778500"/>
          <p14:tracePt t="30315" x="533400" y="5778500"/>
          <p14:tracePt t="30323" x="520700" y="5791200"/>
          <p14:tracePt t="30331" x="501650" y="5803900"/>
          <p14:tracePt t="30631" x="476250" y="5784850"/>
          <p14:tracePt t="30639" x="463550" y="5778500"/>
          <p14:tracePt t="30655" x="431800" y="5740400"/>
          <p14:tracePt t="30663" x="412750" y="5715000"/>
          <p14:tracePt t="30669" x="374650" y="5689600"/>
          <p14:tracePt t="30679" x="349250" y="5676900"/>
          <p14:tracePt t="30685" x="298450" y="5651500"/>
          <p14:tracePt t="30691" x="247650" y="5613400"/>
          <p14:tracePt t="30701" x="190500" y="5581650"/>
          <p14:tracePt t="30709" x="114300" y="5537200"/>
          <p14:tracePt t="30715" x="44450" y="5492750"/>
          <p14:tracePt t="33355" x="184150" y="3454400"/>
          <p14:tracePt t="33356" x="457200" y="3467100"/>
          <p14:tracePt t="33373" x="768350" y="3467100"/>
          <p14:tracePt t="33381" x="1047750" y="3460750"/>
          <p14:tracePt t="33387" x="1314450" y="3416300"/>
          <p14:tracePt t="33397" x="1587500" y="3359150"/>
          <p14:tracePt t="33405" x="1828800" y="3302000"/>
          <p14:tracePt t="33411" x="2051050" y="3232150"/>
          <p14:tracePt t="33421" x="2228850" y="3168650"/>
          <p14:tracePt t="33429" x="2387600" y="3098800"/>
          <p14:tracePt t="33431" x="2533650" y="3054350"/>
          <p14:tracePt t="33445" x="2711450" y="2978150"/>
          <p14:tracePt t="33453" x="2870200" y="2921000"/>
          <p14:tracePt t="33460" x="3041650" y="2870200"/>
          <p14:tracePt t="33469" x="3219450" y="2794000"/>
          <p14:tracePt t="33477" x="3397250" y="2730500"/>
          <p14:tracePt t="33483" x="3568700" y="2679700"/>
          <p14:tracePt t="33491" x="3714750" y="2622550"/>
          <p14:tracePt t="33499" x="3829050" y="2571750"/>
          <p14:tracePt t="33505" x="3930650" y="2514600"/>
          <p14:tracePt t="33515" x="4013200" y="2457450"/>
          <p14:tracePt t="33523" x="4095750" y="2413000"/>
          <p14:tracePt t="33529" x="4159250" y="2368550"/>
          <p14:tracePt t="33539" x="4229100" y="2317750"/>
          <p14:tracePt t="33547" x="4292600" y="2279650"/>
          <p14:tracePt t="33552" x="4349750" y="2241550"/>
          <p14:tracePt t="33563" x="4413250" y="2203450"/>
          <p14:tracePt t="33571" x="4476750" y="2165350"/>
          <p14:tracePt t="33577" x="4521200" y="2133600"/>
          <p14:tracePt t="33589" x="4559300" y="2101850"/>
          <p14:tracePt t="33597" x="4597400" y="2076450"/>
          <p14:tracePt t="33602" x="4603750" y="2070100"/>
          <p14:tracePt t="33613" x="4610100" y="2051050"/>
          <p14:tracePt t="33621" x="4616450" y="2051050"/>
          <p14:tracePt t="33627" x="4622800" y="2038350"/>
          <p14:tracePt t="33636" x="4629150" y="2032000"/>
          <p14:tracePt t="33645" x="4635500" y="2019300"/>
          <p14:tracePt t="33651" x="4641850" y="2006600"/>
          <p14:tracePt t="33661" x="4654550" y="1993900"/>
          <p14:tracePt t="33669" x="4667250" y="1981200"/>
          <p14:tracePt t="33676" x="4667250" y="1974850"/>
          <p14:tracePt t="33685" x="4679950" y="1968500"/>
          <p14:tracePt t="33709" x="4679950" y="1962150"/>
          <p14:tracePt t="33829" x="4692650" y="1974850"/>
          <p14:tracePt t="33837" x="4699000" y="1974850"/>
          <p14:tracePt t="33839" x="4718050" y="1987550"/>
          <p14:tracePt t="33853" x="4737100" y="2000250"/>
          <p14:tracePt t="33861" x="4749800" y="2012950"/>
          <p14:tracePt t="33866" x="4762500" y="2019300"/>
          <p14:tracePt t="33875" x="4775200" y="2032000"/>
          <p14:tracePt t="33885" x="4787900" y="2032000"/>
          <p14:tracePt t="33893" x="4794250" y="2044700"/>
          <p14:tracePt t="33901" x="4806950" y="2057400"/>
          <p14:tracePt t="33910" x="4826000" y="2063750"/>
          <p14:tracePt t="33919" x="4838700" y="2070100"/>
          <p14:tracePt t="33926" x="4857750" y="2089150"/>
          <p14:tracePt t="33935" x="4889500" y="2108200"/>
          <p14:tracePt t="33942" x="4921250" y="2120900"/>
          <p14:tracePt t="33953" x="4933950" y="2139950"/>
          <p14:tracePt t="33962" x="4984750" y="2159000"/>
          <p14:tracePt t="33971" x="4997450" y="2171700"/>
          <p14:tracePt t="33981" x="5016500" y="2190750"/>
          <p14:tracePt t="33988" x="5048250" y="2209800"/>
          <p14:tracePt t="33997" x="5073650" y="2222500"/>
          <p14:tracePt t="34005" x="5099050" y="2241550"/>
          <p14:tracePt t="34012" x="5137150" y="2254250"/>
          <p14:tracePt t="34021" x="5162550" y="2273300"/>
          <p14:tracePt t="34029" x="5187950" y="2292350"/>
          <p14:tracePt t="34037" x="5219700" y="2298700"/>
          <p14:tracePt t="34046" x="5245100" y="2305050"/>
          <p14:tracePt t="34053" x="5276850" y="2317750"/>
          <p14:tracePt t="34060" x="5308600" y="2324100"/>
          <p14:tracePt t="34070" x="5334000" y="2324100"/>
          <p14:tracePt t="34077" x="5365750" y="2336800"/>
          <p14:tracePt t="34085" x="5378450" y="2336800"/>
          <p14:tracePt t="34094" x="5397500" y="2343150"/>
          <p14:tracePt t="34102" x="5422900" y="2343150"/>
          <p14:tracePt t="34109" x="5461000" y="2355850"/>
          <p14:tracePt t="34118" x="5499100" y="2362200"/>
          <p14:tracePt t="34127" x="5537200" y="2374900"/>
          <p14:tracePt t="34135" x="5568950" y="2381250"/>
          <p14:tracePt t="34142" x="5613400" y="2393950"/>
          <p14:tracePt t="34152" x="5695950" y="2419350"/>
          <p14:tracePt t="34165" x="5734050" y="2432050"/>
          <p14:tracePt t="34173" x="5765800" y="2438400"/>
          <p14:tracePt t="34179" x="5803900" y="2451100"/>
          <p14:tracePt t="34189" x="5842000" y="2457450"/>
          <p14:tracePt t="34197" x="5867400" y="2470150"/>
          <p14:tracePt t="34203" x="5899150" y="2476500"/>
          <p14:tracePt t="34213" x="5905500" y="2482850"/>
          <p14:tracePt t="34221" x="5918200" y="2495550"/>
          <p14:tracePt t="34237" x="5924550" y="2501900"/>
          <p14:tracePt t="34245" x="5930900" y="2501900"/>
          <p14:tracePt t="34251" x="5943600" y="2514600"/>
          <p14:tracePt t="34261" x="5949950" y="2514600"/>
          <p14:tracePt t="34267" x="5969000" y="2527300"/>
          <p14:tracePt t="34285" x="5975350" y="2540000"/>
          <p14:tracePt t="34293" x="5988050" y="2540000"/>
          <p14:tracePt t="34298" x="5988050" y="2552700"/>
          <p14:tracePt t="34309" x="6000750" y="2552700"/>
          <p14:tracePt t="34323" x="6013450" y="2571750"/>
          <p14:tracePt t="34333" x="6019800" y="2578100"/>
          <p14:tracePt t="34341" x="6026150" y="2590800"/>
          <p14:tracePt t="34347" x="6032500" y="2597150"/>
          <p14:tracePt t="34357" x="6038850" y="2609850"/>
          <p14:tracePt t="34365" x="6051550" y="2616200"/>
          <p14:tracePt t="34370" x="6057900" y="2635250"/>
          <p14:tracePt t="34381" x="6070600" y="2647950"/>
          <p14:tracePt t="34388" x="6070600" y="2654300"/>
          <p14:tracePt t="34395" x="6089650" y="2667000"/>
          <p14:tracePt t="34405" x="6096000" y="2692400"/>
          <p14:tracePt t="34412" x="6102350" y="2705100"/>
          <p14:tracePt t="34418" x="6115050" y="2717800"/>
          <p14:tracePt t="34428" x="6127750" y="2736850"/>
          <p14:tracePt t="34437" x="6127750" y="2743200"/>
          <p14:tracePt t="34444" x="6140450" y="2743200"/>
          <p14:tracePt t="34581" x="6121400" y="2755900"/>
          <p14:tracePt t="34587" x="6108700" y="2755900"/>
          <p14:tracePt t="34597" x="6076950" y="2755900"/>
          <p14:tracePt t="34605" x="6064250" y="2755900"/>
          <p14:tracePt t="34611" x="6045200" y="2755900"/>
          <p14:tracePt t="34621" x="6019800" y="2755900"/>
          <p14:tracePt t="34629" x="5981700" y="2755900"/>
          <p14:tracePt t="34636" x="5962650" y="2749550"/>
          <p14:tracePt t="34645" x="5937250" y="2743200"/>
          <p14:tracePt t="34653" x="5899150" y="2730500"/>
          <p14:tracePt t="34660" x="5886450" y="2730500"/>
          <p14:tracePt t="34669" x="5867400" y="2717800"/>
          <p14:tracePt t="34678" x="5861050" y="2717800"/>
          <p14:tracePt t="34685" x="5861050" y="2705100"/>
          <p14:tracePt t="34694" x="5854700" y="2705100"/>
          <p14:tracePt t="34702" x="5848350" y="2705100"/>
          <p14:tracePt t="34710" x="5848350" y="2692400"/>
          <p14:tracePt t="34741" x="5848350" y="2686050"/>
          <p14:tracePt t="34765" x="5848350" y="2679700"/>
          <p14:tracePt t="34773" x="5854700" y="2673350"/>
          <p14:tracePt t="34779" x="5867400" y="2667000"/>
          <p14:tracePt t="34789" x="5873750" y="2667000"/>
          <p14:tracePt t="34797" x="5886450" y="2667000"/>
          <p14:tracePt t="34804" x="5905500" y="2654300"/>
          <p14:tracePt t="34813" x="5924550" y="2654300"/>
          <p14:tracePt t="34821" x="5937250" y="2654300"/>
          <p14:tracePt t="34822" x="5956300" y="2654300"/>
          <p14:tracePt t="34837" x="5975350" y="2654300"/>
          <p14:tracePt t="34845" x="5988050" y="2654300"/>
          <p14:tracePt t="34893" x="5988050" y="2660650"/>
          <p14:tracePt t="34907" x="5981700" y="2660650"/>
          <p14:tracePt t="34915" x="5969000" y="2660650"/>
          <p14:tracePt t="34921" x="5956300" y="2660650"/>
          <p14:tracePt t="34931" x="5930900" y="2660650"/>
          <p14:tracePt t="34939" x="5918200" y="2654300"/>
          <p14:tracePt t="34944" x="5911850" y="2641600"/>
          <p14:tracePt t="34955" x="5899150" y="2641600"/>
          <p14:tracePt t="34963" x="5892800" y="2641600"/>
          <p14:tracePt t="34970" x="5892800" y="2628900"/>
          <p14:tracePt t="35005" x="5892800" y="2616200"/>
          <p14:tracePt t="35029" x="5899150" y="2616200"/>
          <p14:tracePt t="35037" x="5905500" y="2616200"/>
          <p14:tracePt t="35038" x="5918200" y="2616200"/>
          <p14:tracePt t="35061" x="5930900" y="2616200"/>
          <p14:tracePt t="35067" x="5949950" y="2628900"/>
          <p14:tracePt t="35077" x="5956300" y="2635250"/>
          <p14:tracePt t="35085" x="5956300" y="2641600"/>
          <p14:tracePt t="35092" x="5962650" y="2647950"/>
          <p14:tracePt t="35101" x="5962650" y="2654300"/>
          <p14:tracePt t="35109" x="5962650" y="2660650"/>
          <p14:tracePt t="35125" x="5956300" y="2673350"/>
          <p14:tracePt t="35131" x="5937250" y="2673350"/>
          <p14:tracePt t="35132" x="5924550" y="2673350"/>
          <p14:tracePt t="35149" x="5911850" y="2679700"/>
          <p14:tracePt t="35157" x="5892800" y="2679700"/>
          <p14:tracePt t="35162" x="5886450" y="2679700"/>
          <p14:tracePt t="35229" x="5892800" y="2679700"/>
          <p14:tracePt t="35235" x="5911850" y="2679700"/>
          <p14:tracePt t="35245" x="5930900" y="2667000"/>
          <p14:tracePt t="35252" x="5975350" y="2667000"/>
          <p14:tracePt t="35269" x="5988050" y="2654300"/>
          <p14:tracePt t="35277" x="5994400" y="2654300"/>
          <p14:tracePt t="35283" x="6007100" y="2654300"/>
          <p14:tracePt t="35293" x="6013450" y="2654300"/>
          <p14:tracePt t="35317" x="6019800" y="2654300"/>
          <p14:tracePt t="35512" x="6026150" y="2654300"/>
          <p14:tracePt t="35541" x="6026150" y="2660650"/>
          <p14:tracePt t="35547" x="6026150" y="2667000"/>
          <p14:tracePt t="35557" x="6032500" y="2667000"/>
          <p14:tracePt t="35893" x="6032500" y="2660650"/>
          <p14:tracePt t="35894" x="6032500" y="2654300"/>
          <p14:tracePt t="35910" x="6000750" y="2641600"/>
          <p14:tracePt t="35919" x="5949950" y="2622550"/>
          <p14:tracePt t="35925" x="5924550" y="2622550"/>
          <p14:tracePt t="35933" x="5892800" y="2616200"/>
          <p14:tracePt t="35941" x="5873750" y="2609850"/>
          <p14:tracePt t="35953" x="5829300" y="2590800"/>
          <p14:tracePt t="35965" x="5810250" y="2584450"/>
          <p14:tracePt t="35972" x="5784850" y="2584450"/>
          <p14:tracePt t="35987" x="5765800" y="2578100"/>
          <p14:tracePt t="35994" x="5746750" y="2571750"/>
          <p14:tracePt t="36001" x="5715000" y="2565400"/>
          <p14:tracePt t="36010" x="5702300" y="2565400"/>
          <p14:tracePt t="36021" x="5689600" y="2559050"/>
          <p14:tracePt t="36028" x="5676900" y="2546350"/>
          <p14:tracePt t="36037" x="5670550" y="2546350"/>
          <p14:tracePt t="36045" x="5664200" y="2546350"/>
          <p14:tracePt t="36075" x="5657850" y="2546350"/>
          <p14:tracePt t="36085" x="5657850" y="2540000"/>
          <p14:tracePt t="36109" x="5657850" y="2533650"/>
          <p14:tracePt t="36117" x="5657850" y="2527300"/>
          <p14:tracePt t="36140" x="5657850" y="2520950"/>
          <p14:tracePt t="36165" x="5664200" y="2514600"/>
          <p14:tracePt t="36170" x="5664200" y="2508250"/>
          <p14:tracePt t="36181" x="5664200" y="2501900"/>
          <p14:tracePt t="36195" x="5664200" y="2495550"/>
          <p14:tracePt t="36205" x="5670550" y="2489200"/>
          <p14:tracePt t="36398" x="5676900" y="2489200"/>
          <p14:tracePt t="36421" x="5683250" y="2489200"/>
          <p14:tracePt t="36433" x="5695950" y="2495550"/>
          <p14:tracePt t="36443" x="5695950" y="2501900"/>
          <p14:tracePt t="36451" x="5702300" y="2508250"/>
          <p14:tracePt t="36452" x="5708650" y="2514600"/>
          <p14:tracePt t="36469" x="5715000" y="2520950"/>
          <p14:tracePt t="36477" x="5721350" y="2527300"/>
          <p14:tracePt t="36482" x="5721350" y="2533650"/>
          <p14:tracePt t="36493" x="5734050" y="2540000"/>
          <p14:tracePt t="36501" x="5727700" y="2559050"/>
          <p14:tracePt t="36506" x="5734050" y="2571750"/>
          <p14:tracePt t="36517" x="5746750" y="2571750"/>
          <p14:tracePt t="36525" x="5746750" y="2584450"/>
          <p14:tracePt t="36530" x="5759450" y="2597150"/>
          <p14:tracePt t="36541" x="5772150" y="2609850"/>
          <p14:tracePt t="36549" x="5784850" y="2616200"/>
          <p14:tracePt t="36555" x="5791200" y="2622550"/>
          <p14:tracePt t="36564" x="5797550" y="2628900"/>
          <p14:tracePt t="36572" x="5803900" y="2635250"/>
          <p14:tracePt t="36578" x="5810250" y="2641600"/>
          <p14:tracePt t="36595" x="5822950" y="2647950"/>
          <p14:tracePt t="36611" x="5829300" y="2654300"/>
          <p14:tracePt t="36619" x="5835650" y="2660650"/>
          <p14:tracePt t="36625" x="5848350" y="2667000"/>
          <p14:tracePt t="36635" x="5861050" y="2667000"/>
          <p14:tracePt t="36642" x="5861050" y="2673350"/>
          <p14:tracePt t="36649" x="5867400" y="2673350"/>
          <p14:tracePt t="36675" x="5873750" y="2673350"/>
          <p14:tracePt t="36683" x="5873750" y="2679700"/>
          <p14:tracePt t="36699" x="5880100" y="2679700"/>
          <p14:tracePt t="36709" x="5880100" y="2686050"/>
          <p14:tracePt t="36733" x="5886450" y="2686050"/>
          <p14:tracePt t="36827" x="5886450" y="2679700"/>
          <p14:tracePt t="36835" x="5880100" y="2673350"/>
          <p14:tracePt t="36837" x="5873750" y="2660650"/>
          <p14:tracePt t="36853" x="5873750" y="2654300"/>
          <p14:tracePt t="36861" x="5867400" y="2641600"/>
          <p14:tracePt t="36867" x="5861050" y="2628900"/>
          <p14:tracePt t="36877" x="5848350" y="2609850"/>
          <p14:tracePt t="36885" x="5842000" y="2609850"/>
          <p14:tracePt t="36893" x="5829300" y="2603500"/>
          <p14:tracePt t="36901" x="5822950" y="2597150"/>
          <p14:tracePt t="36909" x="5803900" y="2584450"/>
          <p14:tracePt t="36923" x="5797550" y="2571750"/>
          <p14:tracePt t="36931" x="5778500" y="2571750"/>
          <p14:tracePt t="36947" x="5772150" y="2571750"/>
          <p14:tracePt t="36955" x="5772150" y="2565400"/>
          <p14:tracePt t="36961" x="5765800" y="2565400"/>
          <p14:tracePt t="36979" x="5759450" y="2559050"/>
          <p14:tracePt t="37003" x="5759450" y="2552700"/>
          <p14:tracePt t="37009" x="5753100" y="2552700"/>
          <p14:tracePt t="37019" x="5753100" y="2546350"/>
          <p14:tracePt t="37029" x="5746750" y="2546350"/>
          <p14:tracePt t="37093" x="5753100" y="2546350"/>
          <p14:tracePt t="37101" x="5759450" y="2552700"/>
          <p14:tracePt t="37117" x="5772150" y="2552700"/>
          <p14:tracePt t="37125" x="5778500" y="2559050"/>
          <p14:tracePt t="37131" x="5784850" y="2565400"/>
          <p14:tracePt t="37141" x="5797550" y="2571750"/>
          <p14:tracePt t="37147" x="5810250" y="2578100"/>
          <p14:tracePt t="37153" x="5816600" y="2584450"/>
          <p14:tracePt t="37163" x="5829300" y="2590800"/>
          <p14:tracePt t="37173" x="5835650" y="2597150"/>
          <p14:tracePt t="37179" x="5842000" y="2603500"/>
          <p14:tracePt t="37189" x="5848350" y="2609850"/>
          <p14:tracePt t="37197" x="5854700" y="2609850"/>
          <p14:tracePt t="37202" x="5854700" y="2616200"/>
          <p14:tracePt t="37213" x="5867400" y="2622550"/>
          <p14:tracePt t="37223" x="5880100" y="2628900"/>
          <p14:tracePt t="37231" x="5880100" y="2635250"/>
          <p14:tracePt t="37240" x="5886450" y="2641600"/>
          <p14:tracePt t="37250" x="5905500" y="2660650"/>
          <p14:tracePt t="37259" x="5911850" y="2667000"/>
          <p14:tracePt t="37268" x="5918200" y="2673350"/>
          <p14:tracePt t="37285" x="5924550" y="2679700"/>
          <p14:tracePt t="37413" x="5924550" y="2660650"/>
          <p14:tracePt t="37429" x="5924550" y="2647950"/>
          <p14:tracePt t="37437" x="5918200" y="2641600"/>
          <p14:tracePt t="37443" x="5918200" y="2635250"/>
          <p14:tracePt t="37453" x="5911850" y="2622550"/>
          <p14:tracePt t="37459" x="5905500" y="2609850"/>
          <p14:tracePt t="37462" x="5905500" y="2603500"/>
          <p14:tracePt t="37475" x="5892800" y="2584450"/>
          <p14:tracePt t="37483" x="5873750" y="2584450"/>
          <p14:tracePt t="37488" x="5861050" y="2571750"/>
          <p14:tracePt t="37501" x="5848350" y="2565400"/>
          <p14:tracePt t="37509" x="5848350" y="2559050"/>
          <p14:tracePt t="37515" x="5835650" y="2552700"/>
          <p14:tracePt t="37533" x="5822950" y="2546350"/>
          <p14:tracePt t="37549" x="5810250" y="2540000"/>
          <p14:tracePt t="37555" x="5810250" y="2533650"/>
          <p14:tracePt t="37561" x="5803900" y="2533650"/>
          <p14:tracePt t="37571" x="5797550" y="2527300"/>
          <p14:tracePt t="37579" x="5791200" y="2527300"/>
          <p14:tracePt t="37594" x="5784850" y="2520950"/>
          <p14:tracePt t="37621" x="5778500" y="2520950"/>
          <p14:tracePt t="37741" x="5778500" y="2527300"/>
          <p14:tracePt t="37749" x="5778500" y="2540000"/>
          <p14:tracePt t="37755" x="5784850" y="2546350"/>
          <p14:tracePt t="37761" x="5784850" y="2552700"/>
          <p14:tracePt t="37766" x="5797550" y="2559050"/>
          <p14:tracePt t="37775" x="5797550" y="2571750"/>
          <p14:tracePt t="37782" x="5810250" y="2584450"/>
          <p14:tracePt t="37794" x="5816600" y="2590800"/>
          <p14:tracePt t="37805" x="5816600" y="2597150"/>
          <p14:tracePt t="37813" x="5829300" y="2603500"/>
          <p14:tracePt t="37818" x="5835650" y="2609850"/>
          <p14:tracePt t="37829" x="5842000" y="2616200"/>
          <p14:tracePt t="37835" x="5842000" y="2622550"/>
          <p14:tracePt t="37842" x="5848350" y="2628900"/>
          <p14:tracePt t="37851" x="5854700" y="2628900"/>
          <p14:tracePt t="37859" x="5861050" y="2635250"/>
          <p14:tracePt t="37877" x="5867400" y="2635250"/>
          <p14:tracePt t="37885" x="5867400" y="2647950"/>
          <p14:tracePt t="37886" x="5873750" y="2647950"/>
          <p14:tracePt t="37925" x="5873750" y="2654300"/>
          <p14:tracePt t="37939" x="5880100" y="2660650"/>
          <p14:tracePt t="37946" x="5880100" y="2667000"/>
          <p14:tracePt t="37955" x="5886450" y="2673350"/>
          <p14:tracePt t="37961" x="5892800" y="2673350"/>
          <p14:tracePt t="37970" x="5899150" y="2686050"/>
          <p14:tracePt t="37978" x="5905500" y="2692400"/>
          <p14:tracePt t="37985" x="5911850" y="2692400"/>
          <p14:tracePt t="37995" x="5918200" y="2705100"/>
          <p14:tracePt t="38003" x="5924550" y="2705100"/>
          <p14:tracePt t="38027" x="5924550" y="2711450"/>
          <p14:tracePt t="38093" x="5930900" y="2711450"/>
          <p14:tracePt t="38125" x="5930900" y="2698750"/>
          <p14:tracePt t="38139" x="5930900" y="2692400"/>
          <p14:tracePt t="38153" x="5930900" y="2686050"/>
          <p14:tracePt t="38187" x="5930900" y="2679700"/>
          <p14:tracePt t="38405" x="5943600" y="2679700"/>
          <p14:tracePt t="38419" x="5943600" y="2686050"/>
          <p14:tracePt t="38443" x="5943600" y="2692400"/>
          <p14:tracePt t="38465" x="5943600" y="2698750"/>
          <p14:tracePt t="38555" x="5956300" y="2698750"/>
          <p14:tracePt t="38605" x="5956300" y="2705100"/>
          <p14:tracePt t="38629" x="5962650" y="2705100"/>
          <p14:tracePt t="38651" x="5975350" y="2705100"/>
          <p14:tracePt t="38657" x="5975350" y="2717800"/>
          <p14:tracePt t="38755" x="5988050" y="2717800"/>
          <p14:tracePt t="40564" x="5988050" y="2736850"/>
          <p14:tracePt t="40579" x="5988050" y="2743200"/>
          <p14:tracePt t="40590" x="5988050" y="2755900"/>
          <p14:tracePt t="40595" x="5988050" y="2768600"/>
          <p14:tracePt t="40605" x="5988050" y="2781300"/>
          <p14:tracePt t="40619" x="5988050" y="2794000"/>
          <p14:tracePt t="40635" x="5988050" y="2800350"/>
          <p14:tracePt t="40641" x="5988050" y="2819400"/>
          <p14:tracePt t="40659" x="5988050" y="2825750"/>
          <p14:tracePt t="40665" x="6000750" y="2844800"/>
          <p14:tracePt t="40685" x="5988050" y="2857500"/>
          <p14:tracePt t="40701" x="5981700" y="2870200"/>
          <p14:tracePt t="40709" x="5981700" y="2882900"/>
          <p14:tracePt t="40715" x="5981700" y="2895600"/>
          <p14:tracePt t="40725" x="5981700" y="2927350"/>
          <p14:tracePt t="40732" x="5975350" y="2940050"/>
          <p14:tracePt t="40737" x="5975350" y="2959100"/>
          <p14:tracePt t="40747" x="5975350" y="2971800"/>
          <p14:tracePt t="40755" x="5975350" y="2997200"/>
          <p14:tracePt t="40760" x="5988050" y="3016250"/>
          <p14:tracePt t="40770" x="6007100" y="3054350"/>
          <p14:tracePt t="40779" x="6026150" y="3073400"/>
          <p14:tracePt t="40782" x="6057900" y="3111500"/>
          <p14:tracePt t="40797" x="6096000" y="3143250"/>
          <p14:tracePt t="40805" x="6127750" y="3181350"/>
          <p14:tracePt t="40810" x="6140450" y="3200400"/>
          <p14:tracePt t="40821" x="6178550" y="3225800"/>
          <p14:tracePt t="40829" x="6242050" y="3257550"/>
          <p14:tracePt t="40834" x="6311900" y="3302000"/>
          <p14:tracePt t="40842" x="6375400" y="3346450"/>
          <p14:tracePt t="40850" x="6438900" y="3384550"/>
          <p14:tracePt t="40858" x="6508750" y="3429000"/>
          <p14:tracePt t="40866" x="6572250" y="3460750"/>
          <p14:tracePt t="40875" x="6654800" y="3505200"/>
          <p14:tracePt t="40882" x="6724650" y="3543300"/>
          <p14:tracePt t="40891" x="6788150" y="3581400"/>
          <p14:tracePt t="40899" x="6851650" y="3625850"/>
          <p14:tracePt t="40908" x="6896100" y="3676650"/>
          <p14:tracePt t="40917" x="6946900" y="3721100"/>
          <p14:tracePt t="40924" x="6978650" y="3765550"/>
          <p14:tracePt t="40932" x="7004050" y="3822700"/>
          <p14:tracePt t="40941" x="7023100" y="3867150"/>
          <p14:tracePt t="40948" x="7048500" y="3911600"/>
          <p14:tracePt t="40957" x="7067550" y="3956050"/>
          <p14:tracePt t="40966" x="7086600" y="4013200"/>
          <p14:tracePt t="40974" x="7099300" y="4070350"/>
          <p14:tracePt t="40982" x="7112000" y="4133850"/>
          <p14:tracePt t="40991" x="7124700" y="4191000"/>
          <p14:tracePt t="41001" x="7131050" y="4248150"/>
          <p14:tracePt t="41007" x="7137400" y="4298950"/>
          <p14:tracePt t="41015" x="7137400" y="4349750"/>
          <p14:tracePt t="41024" x="7137400" y="4394200"/>
          <p14:tracePt t="41032" x="7124700" y="4438650"/>
          <p14:tracePt t="41041" x="7105650" y="4489450"/>
          <p14:tracePt t="41049" x="7080250" y="4533900"/>
          <p14:tracePt t="41058" x="7029450" y="4584700"/>
          <p14:tracePt t="41065" x="6991350" y="4629150"/>
          <p14:tracePt t="41075" x="6889750" y="4718050"/>
          <p14:tracePt t="41084" x="6819900" y="4768850"/>
          <p14:tracePt t="41092" x="6724650" y="4813300"/>
          <p14:tracePt t="41100" x="6629400" y="4864100"/>
          <p14:tracePt t="41108" x="6534150" y="4895850"/>
          <p14:tracePt t="41116" x="6464300" y="4921250"/>
          <p14:tracePt t="41126" x="6394450" y="4959350"/>
          <p14:tracePt t="41134" x="6337300" y="4984750"/>
          <p14:tracePt t="41142" x="6280150" y="5010150"/>
          <p14:tracePt t="41150" x="6210300" y="5041900"/>
          <p14:tracePt t="41158" x="6140450" y="5067300"/>
          <p14:tracePt t="41167" x="6076950" y="5105400"/>
          <p14:tracePt t="41175" x="6007100" y="5130800"/>
          <p14:tracePt t="41183" x="5930900" y="5149850"/>
          <p14:tracePt t="41192" x="5854700" y="5175250"/>
          <p14:tracePt t="41200" x="5765800" y="5194300"/>
          <p14:tracePt t="41209" x="5683250" y="5213350"/>
          <p14:tracePt t="41217" x="5613400" y="5238750"/>
          <p14:tracePt t="41225" x="5543550" y="5264150"/>
          <p14:tracePt t="41237" x="5499100" y="5283200"/>
          <p14:tracePt t="41246" x="5403850" y="5334000"/>
          <p14:tracePt t="41254" x="5359400" y="5372100"/>
          <p14:tracePt t="41263" x="5295900" y="5403850"/>
          <p14:tracePt t="41275" x="5232400" y="5441950"/>
          <p14:tracePt t="41283" x="5111750" y="5511800"/>
          <p14:tracePt t="41292" x="5035550" y="5543550"/>
          <p14:tracePt t="41300" x="4959350" y="5575300"/>
          <p14:tracePt t="41309" x="4857750" y="5600700"/>
          <p14:tracePt t="41317" x="4737100" y="5638800"/>
          <p14:tracePt t="41325" x="4584700" y="5676900"/>
          <p14:tracePt t="41334" x="4413250" y="5727700"/>
          <p14:tracePt t="41342" x="4222750" y="5778500"/>
          <p14:tracePt t="41351" x="4083050" y="5816600"/>
          <p14:tracePt t="41359" x="3949700" y="5854700"/>
          <p14:tracePt t="41366" x="3810000" y="5892800"/>
          <p14:tracePt t="41376" x="3670300" y="5924550"/>
          <p14:tracePt t="41384" x="3549650" y="5962650"/>
          <p14:tracePt t="41392" x="3435350" y="5988050"/>
          <p14:tracePt t="41400" x="3295650" y="6026150"/>
          <p14:tracePt t="41409" x="3162300" y="6038850"/>
          <p14:tracePt t="41417" x="3022600" y="6051550"/>
          <p14:tracePt t="41425" x="2863850" y="6057900"/>
          <p14:tracePt t="41434" x="2654300" y="6057900"/>
          <p14:tracePt t="41442" x="2413000" y="6057900"/>
          <p14:tracePt t="41450" x="2152650" y="6057900"/>
          <p14:tracePt t="41459" x="1701800" y="6057900"/>
          <p14:tracePt t="41469" x="1492250" y="6032500"/>
          <p14:tracePt t="41475" x="1301750" y="5994400"/>
          <p14:tracePt t="41484" x="1149350" y="5956300"/>
          <p14:tracePt t="41491" x="1009650" y="5905500"/>
          <p14:tracePt t="41501" x="876300" y="5829300"/>
          <p14:tracePt t="41509" x="755650" y="5759450"/>
          <p14:tracePt t="41517" x="628650" y="5657850"/>
          <p14:tracePt t="41526" x="469900" y="5543550"/>
          <p14:tracePt t="41533" x="311150" y="5403850"/>
          <p14:tracePt t="41543" x="146050" y="52514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5A40-2A0A-F6E9-8BE1-5450AE5D2E3F}"/>
              </a:ext>
            </a:extLst>
          </p:cNvPr>
          <p:cNvSpPr txBox="1"/>
          <p:nvPr/>
        </p:nvSpPr>
        <p:spPr>
          <a:xfrm>
            <a:off x="2481261" y="6128330"/>
            <a:ext cx="4495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James Bond 007 Museum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33831-9D62-E655-2654-3979870B7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33"/>
          <a:stretch/>
        </p:blipFill>
        <p:spPr>
          <a:xfrm>
            <a:off x="266700" y="1358840"/>
            <a:ext cx="8610600" cy="414031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A978FF9-D9DC-5285-BF53-BB842ADAB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432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04"/>
    </mc:Choice>
    <mc:Fallback>
      <p:transition spd="slow" advTm="48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71" x="88900" y="2800350"/>
          <p14:tracePt t="5279" x="152400" y="2838450"/>
          <p14:tracePt t="5285" x="203200" y="2882900"/>
          <p14:tracePt t="5295" x="273050" y="2927350"/>
          <p14:tracePt t="5303" x="361950" y="2952750"/>
          <p14:tracePt t="5309" x="450850" y="2984500"/>
          <p14:tracePt t="5320" x="558800" y="3016250"/>
          <p14:tracePt t="5328" x="647700" y="3048000"/>
          <p14:tracePt t="5333" x="723900" y="3060700"/>
          <p14:tracePt t="5343" x="800100" y="3073400"/>
          <p14:tracePt t="5351" x="882650" y="3086100"/>
          <p14:tracePt t="5357" x="958850" y="3092450"/>
          <p14:tracePt t="5367" x="1035050" y="3105150"/>
          <p14:tracePt t="5375" x="1092200" y="3105150"/>
          <p14:tracePt t="5381" x="1162050" y="3105150"/>
          <p14:tracePt t="5392" x="1225550" y="3105150"/>
          <p14:tracePt t="5399" x="1289050" y="3105150"/>
          <p14:tracePt t="5405" x="1339850" y="3105150"/>
          <p14:tracePt t="5415" x="1377950" y="3105150"/>
          <p14:tracePt t="5424" x="1422400" y="3105150"/>
          <p14:tracePt t="5428" x="1479550" y="3105150"/>
          <p14:tracePt t="5439" x="1543050" y="3105150"/>
          <p14:tracePt t="5447" x="1606550" y="3092450"/>
          <p14:tracePt t="5453" x="1676400" y="3079750"/>
          <p14:tracePt t="5463" x="1752600" y="3067050"/>
          <p14:tracePt t="5471" x="1841500" y="3048000"/>
          <p14:tracePt t="5478" x="1924050" y="3022600"/>
          <p14:tracePt t="5487" x="2006600" y="3003550"/>
          <p14:tracePt t="5495" x="2082800" y="2984500"/>
          <p14:tracePt t="5503" x="2159000" y="2965450"/>
          <p14:tracePt t="5512" x="2209800" y="2952750"/>
          <p14:tracePt t="5520" x="2266950" y="2940050"/>
          <p14:tracePt t="5527" x="2305050" y="2933700"/>
          <p14:tracePt t="5536" x="2355850" y="2933700"/>
          <p14:tracePt t="5544" x="2406650" y="2933700"/>
          <p14:tracePt t="5553" x="2457450" y="2933700"/>
          <p14:tracePt t="5560" x="2514600" y="2933700"/>
          <p14:tracePt t="5569" x="2565400" y="2927350"/>
          <p14:tracePt t="5577" x="2635250" y="2914650"/>
          <p14:tracePt t="5586" x="2686050" y="2901950"/>
          <p14:tracePt t="5608" x="2705100" y="2895600"/>
          <p14:tracePt t="5615" x="2743200" y="2870200"/>
          <p14:tracePt t="5617" x="2787650" y="2838450"/>
          <p14:tracePt t="5632" x="2825750" y="2806700"/>
          <p14:tracePt t="5639" x="2863850" y="2774950"/>
          <p14:tracePt t="5645" x="2895600" y="2743200"/>
          <p14:tracePt t="5655" x="2921000" y="2705100"/>
          <p14:tracePt t="5663" x="2946400" y="2667000"/>
          <p14:tracePt t="5671" x="2965450" y="2628900"/>
          <p14:tracePt t="5677" x="2978150" y="2597150"/>
          <p14:tracePt t="5685" x="2984500" y="2571750"/>
          <p14:tracePt t="5692" x="2990850" y="2527300"/>
          <p14:tracePt t="5701" x="2990850" y="2482850"/>
          <p14:tracePt t="5709" x="2990850" y="2444750"/>
          <p14:tracePt t="5715" x="2971800" y="2406650"/>
          <p14:tracePt t="5726" x="2946400" y="2368550"/>
          <p14:tracePt t="5734" x="2921000" y="2317750"/>
          <p14:tracePt t="5736" x="2889250" y="2279650"/>
          <p14:tracePt t="5752" x="2863850" y="2241550"/>
          <p14:tracePt t="5759" x="2838450" y="2203450"/>
          <p14:tracePt t="5765" x="2813050" y="2165350"/>
          <p14:tracePt t="5776" x="2787650" y="2127250"/>
          <p14:tracePt t="5784" x="2749550" y="2089150"/>
          <p14:tracePt t="5789" x="2711450" y="2057400"/>
          <p14:tracePt t="5799" x="2679700" y="2025650"/>
          <p14:tracePt t="5807" x="2635250" y="1993900"/>
          <p14:tracePt t="5811" x="2597150" y="1968500"/>
          <p14:tracePt t="5823" x="2565400" y="1943100"/>
          <p14:tracePt t="5831" x="2533650" y="1917700"/>
          <p14:tracePt t="5837" x="2508250" y="1892300"/>
          <p14:tracePt t="5847" x="2476500" y="1873250"/>
          <p14:tracePt t="5855" x="2444750" y="1854200"/>
          <p14:tracePt t="5862" x="2406650" y="1835150"/>
          <p14:tracePt t="5871" x="2368550" y="1816100"/>
          <p14:tracePt t="5879" x="2317750" y="1803400"/>
          <p14:tracePt t="5887" x="2266950" y="1797050"/>
          <p14:tracePt t="5895" x="2222500" y="1790700"/>
          <p14:tracePt t="5904" x="2171700" y="1778000"/>
          <p14:tracePt t="5911" x="2108200" y="1758950"/>
          <p14:tracePt t="5920" x="2063750" y="1746250"/>
          <p14:tracePt t="5928" x="2012950" y="1733550"/>
          <p14:tracePt t="5936" x="1968500" y="1708150"/>
          <p14:tracePt t="5944" x="1917700" y="1682750"/>
          <p14:tracePt t="5953" x="1879600" y="1657350"/>
          <p14:tracePt t="5961" x="1835150" y="1631950"/>
          <p14:tracePt t="5970" x="1790700" y="1619250"/>
          <p14:tracePt t="5977" x="1746250" y="1606550"/>
          <p14:tracePt t="5987" x="1701800" y="1593850"/>
          <p14:tracePt t="5994" x="1663700" y="1581150"/>
          <p14:tracePt t="6003" x="1612900" y="1568450"/>
          <p14:tracePt t="6015" x="1600200" y="1562100"/>
          <p14:tracePt t="6023" x="1581150" y="1555750"/>
          <p14:tracePt t="6029" x="1562100" y="1549400"/>
          <p14:tracePt t="6039" x="1530350" y="1524000"/>
          <p14:tracePt t="6047" x="1492250" y="1498600"/>
          <p14:tracePt t="6054" x="1479550" y="1492250"/>
          <p14:tracePt t="6063" x="1454150" y="1479550"/>
          <p14:tracePt t="6071" x="1422400" y="1466850"/>
          <p14:tracePt t="6077" x="1416050" y="1466850"/>
          <p14:tracePt t="6087" x="1409700" y="1466850"/>
          <p14:tracePt t="6256" x="1409700" y="1454150"/>
          <p14:tracePt t="6319" x="1397000" y="1441450"/>
          <p14:tracePt t="6343" x="1397000" y="1435100"/>
          <p14:tracePt t="6351" x="1397000" y="1428750"/>
          <p14:tracePt t="6357" x="1397000" y="1422400"/>
          <p14:tracePt t="6365" x="1397000" y="1416050"/>
          <p14:tracePt t="6373" x="1397000" y="1409700"/>
          <p14:tracePt t="6390" x="1403350" y="1397000"/>
          <p14:tracePt t="6413" x="1403350" y="1390650"/>
          <p14:tracePt t="6421" x="1403350" y="1384300"/>
          <p14:tracePt t="6423" x="1416050" y="1377950"/>
          <p14:tracePt t="6440" x="1416050" y="1371600"/>
          <p14:tracePt t="6447" x="1428750" y="1358900"/>
          <p14:tracePt t="6453" x="1441450" y="1352550"/>
          <p14:tracePt t="6463" x="1454150" y="1333500"/>
          <p14:tracePt t="6471" x="1466850" y="1333500"/>
          <p14:tracePt t="6477" x="1492250" y="1320800"/>
          <p14:tracePt t="6488" x="1530350" y="1289050"/>
          <p14:tracePt t="6495" x="1562100" y="1270000"/>
          <p14:tracePt t="6502" x="1587500" y="1250950"/>
          <p14:tracePt t="6511" x="1619250" y="1231900"/>
          <p14:tracePt t="6519" x="1631950" y="1231900"/>
          <p14:tracePt t="6525" x="1651000" y="1219200"/>
          <p14:tracePt t="6535" x="1682750" y="1200150"/>
          <p14:tracePt t="6543" x="1701800" y="1200150"/>
          <p14:tracePt t="6550" x="1727200" y="1193800"/>
          <p14:tracePt t="6560" x="1758950" y="1174750"/>
          <p14:tracePt t="6567" x="1778000" y="1174750"/>
          <p14:tracePt t="6570" x="1809750" y="1168400"/>
          <p14:tracePt t="6583" x="1854200" y="1162050"/>
          <p14:tracePt t="6591" x="1905000" y="1162050"/>
          <p14:tracePt t="6597" x="1962150" y="1162050"/>
          <p14:tracePt t="6607" x="2019300" y="1162050"/>
          <p14:tracePt t="6615" x="2082800" y="1162050"/>
          <p14:tracePt t="6622" x="2139950" y="1162050"/>
          <p14:tracePt t="6631" x="2190750" y="1162050"/>
          <p14:tracePt t="6639" x="2241550" y="1162050"/>
          <p14:tracePt t="6646" x="2305050" y="1162050"/>
          <p14:tracePt t="6655" x="2362200" y="1162050"/>
          <p14:tracePt t="6663" x="2438400" y="1162050"/>
          <p14:tracePt t="6671" x="2527300" y="1162050"/>
          <p14:tracePt t="6679" x="2647950" y="1162050"/>
          <p14:tracePt t="6687" x="2794000" y="1181100"/>
          <p14:tracePt t="6696" x="2971800" y="1193800"/>
          <p14:tracePt t="6705" x="3181350" y="1212850"/>
          <p14:tracePt t="6716" x="3606800" y="1231900"/>
          <p14:tracePt t="6725" x="3829050" y="1231900"/>
          <p14:tracePt t="6735" x="4019550" y="1231900"/>
          <p14:tracePt t="6743" x="4229100" y="1231900"/>
          <p14:tracePt t="6754" x="4451350" y="1231900"/>
          <p14:tracePt t="6762" x="4819650" y="1257300"/>
          <p14:tracePt t="6775" x="5029200" y="1263650"/>
          <p14:tracePt t="6783" x="5238750" y="1276350"/>
          <p14:tracePt t="6789" x="5441950" y="1308100"/>
          <p14:tracePt t="6799" x="5638800" y="1327150"/>
          <p14:tracePt t="6807" x="5835650" y="1346200"/>
          <p14:tracePt t="6813" x="6045200" y="1358900"/>
          <p14:tracePt t="6823" x="6235700" y="1358900"/>
          <p14:tracePt t="6831" x="6445250" y="1358900"/>
          <p14:tracePt t="6838" x="6616700" y="1358900"/>
          <p14:tracePt t="6847" x="6756400" y="1358900"/>
          <p14:tracePt t="6855" x="6858000" y="1358900"/>
          <p14:tracePt t="6863" x="6953250" y="1358900"/>
          <p14:tracePt t="6871" x="7029450" y="1358900"/>
          <p14:tracePt t="6880" x="7086600" y="1358900"/>
          <p14:tracePt t="6888" x="7137400" y="1358900"/>
          <p14:tracePt t="6896" x="7181850" y="1358900"/>
          <p14:tracePt t="6904" x="7213600" y="1358900"/>
          <p14:tracePt t="6912" x="7258050" y="1358900"/>
          <p14:tracePt t="6921" x="7302500" y="1358900"/>
          <p14:tracePt t="6930" x="7378700" y="1358900"/>
          <p14:tracePt t="6944" x="7410450" y="1358900"/>
          <p14:tracePt t="6952" x="7423150" y="1358900"/>
          <p14:tracePt t="6954" x="7435850" y="1358900"/>
          <p14:tracePt t="6967" x="7442200" y="1358900"/>
          <p14:tracePt t="6991" x="7473950" y="1371600"/>
          <p14:tracePt t="6999" x="7512050" y="1377950"/>
          <p14:tracePt t="7006" x="7550150" y="1390650"/>
          <p14:tracePt t="7015" x="7562850" y="1403350"/>
          <p14:tracePt t="7023" x="7581900" y="1416050"/>
          <p14:tracePt t="7031" x="7613650" y="1435100"/>
          <p14:tracePt t="7039" x="7639050" y="1454150"/>
          <p14:tracePt t="7047" x="7664450" y="1473200"/>
          <p14:tracePt t="7053" x="7670800" y="1479550"/>
          <p14:tracePt t="7064" x="7683500" y="1479550"/>
          <p14:tracePt t="7071" x="7683500" y="1492250"/>
          <p14:tracePt t="7077" x="7696200" y="1504950"/>
          <p14:tracePt t="7088" x="7708900" y="1530350"/>
          <p14:tracePt t="7095" x="7721600" y="1549400"/>
          <p14:tracePt t="7102" x="7740650" y="1574800"/>
          <p14:tracePt t="7112" x="7753350" y="1600200"/>
          <p14:tracePt t="7120" x="7766050" y="1625600"/>
          <p14:tracePt t="7125" x="7791450" y="1651000"/>
          <p14:tracePt t="7136" x="7791450" y="1689100"/>
          <p14:tracePt t="7144" x="7810500" y="1708150"/>
          <p14:tracePt t="7146" x="7823200" y="1746250"/>
          <p14:tracePt t="7160" x="7835900" y="1778000"/>
          <p14:tracePt t="7167" x="7842250" y="1809750"/>
          <p14:tracePt t="7173" x="7861300" y="1847850"/>
          <p14:tracePt t="7183" x="7867650" y="1866900"/>
          <p14:tracePt t="7191" x="7880350" y="1892300"/>
          <p14:tracePt t="7198" x="7893050" y="1930400"/>
          <p14:tracePt t="7207" x="7912100" y="1962150"/>
          <p14:tracePt t="7214" x="7937500" y="2012950"/>
          <p14:tracePt t="7222" x="7962900" y="2057400"/>
          <p14:tracePt t="7230" x="7981950" y="2120900"/>
          <p14:tracePt t="7238" x="7988300" y="2178050"/>
          <p14:tracePt t="7246" x="8007350" y="2241550"/>
          <p14:tracePt t="7255" x="8026400" y="2311400"/>
          <p14:tracePt t="7264" x="8039100" y="2387600"/>
          <p14:tracePt t="7271" x="8051800" y="2457450"/>
          <p14:tracePt t="7280" x="8064500" y="2520950"/>
          <p14:tracePt t="7290" x="8070850" y="2590800"/>
          <p14:tracePt t="7296" x="8077200" y="2660650"/>
          <p14:tracePt t="7305" x="8083550" y="2736850"/>
          <p14:tracePt t="7314" x="8089900" y="2806700"/>
          <p14:tracePt t="7324" x="8102600" y="2882900"/>
          <p14:tracePt t="7333" x="8108950" y="2959100"/>
          <p14:tracePt t="7342" x="8121650" y="3098800"/>
          <p14:tracePt t="7351" x="8121650" y="3168650"/>
          <p14:tracePt t="7360" x="8128000" y="3225800"/>
          <p14:tracePt t="7373" x="8128000" y="3289300"/>
          <p14:tracePt t="7382" x="8128000" y="3340100"/>
          <p14:tracePt t="7390" x="8147050" y="3422650"/>
          <p14:tracePt t="7401" x="8153400" y="3448050"/>
          <p14:tracePt t="7412" x="8159750" y="3473450"/>
          <p14:tracePt t="7423" x="8178800" y="3524250"/>
          <p14:tracePt t="7435" x="8172450" y="3536950"/>
          <p14:tracePt t="7445" x="8166100" y="3562350"/>
          <p14:tracePt t="7456" x="8147050" y="3600450"/>
          <p14:tracePt t="7465" x="8147050" y="3619500"/>
          <p14:tracePt t="7474" x="8134350" y="3644900"/>
          <p14:tracePt t="7481" x="8134350" y="3663950"/>
          <p14:tracePt t="7491" x="8134350" y="3683000"/>
          <p14:tracePt t="7499" x="8115300" y="3695700"/>
          <p14:tracePt t="7507" x="8115300" y="3708400"/>
          <p14:tracePt t="7516" x="8108950" y="3721100"/>
          <p14:tracePt t="7525" x="8102600" y="3740150"/>
          <p14:tracePt t="7533" x="8096250" y="3746500"/>
          <p14:tracePt t="7543" x="8089900" y="3752850"/>
          <p14:tracePt t="7599" x="8096250" y="3733800"/>
          <p14:tracePt t="7605" x="8096250" y="3714750"/>
          <p14:tracePt t="7616" x="8096250" y="3702050"/>
          <p14:tracePt t="7624" x="8096250" y="3689350"/>
          <p14:tracePt t="7630" x="8096250" y="3663950"/>
          <p14:tracePt t="7640" x="8089900" y="3625850"/>
          <p14:tracePt t="7649" x="8083550" y="3613150"/>
          <p14:tracePt t="7659" x="8077200" y="3581400"/>
          <p14:tracePt t="7669" x="8070850" y="3530600"/>
          <p14:tracePt t="7679" x="8020050" y="3352800"/>
          <p14:tracePt t="7689" x="7943850" y="3200400"/>
          <p14:tracePt t="7700" x="7835900" y="3048000"/>
          <p14:tracePt t="7710" x="7664450" y="2787650"/>
          <p14:tracePt t="7721" x="7626350" y="2692400"/>
          <p14:tracePt t="7729" x="7594600" y="2616200"/>
          <p14:tracePt t="7739" x="7575550" y="2508250"/>
          <p14:tracePt t="7747" x="7550150" y="2387600"/>
          <p14:tracePt t="7755" x="7512050" y="2266950"/>
          <p14:tracePt t="7764" x="7467600" y="2139950"/>
          <p14:tracePt t="7772" x="7385050" y="1936750"/>
          <p14:tracePt t="7783" x="7353300" y="1860550"/>
          <p14:tracePt t="7791" x="7315200" y="1790700"/>
          <p14:tracePt t="7798" x="7289800" y="1733550"/>
          <p14:tracePt t="7807" x="7264400" y="1695450"/>
          <p14:tracePt t="7815" x="7251700" y="1663700"/>
          <p14:tracePt t="7822" x="7239000" y="1631950"/>
          <p14:tracePt t="7832" x="7232650" y="1606550"/>
          <p14:tracePt t="7840" x="7232650" y="1593850"/>
          <p14:tracePt t="7847" x="7232650" y="1568450"/>
          <p14:tracePt t="7856" x="7232650" y="1549400"/>
          <p14:tracePt t="7864" x="7232650" y="1536700"/>
          <p14:tracePt t="7879" x="7232650" y="1530350"/>
          <p14:tracePt t="7893" x="7239000" y="1517650"/>
          <p14:tracePt t="7903" x="7245350" y="1517650"/>
          <p14:tracePt t="7911" x="7251700" y="1504950"/>
          <p14:tracePt t="7917" x="7264400" y="1504950"/>
          <p14:tracePt t="7928" x="7277100" y="1504950"/>
          <p14:tracePt t="7936" x="7277100" y="1492250"/>
          <p14:tracePt t="7941" x="7289800" y="1492250"/>
          <p14:tracePt t="7960" x="7296150" y="1492250"/>
          <p14:tracePt t="7965" x="7308850" y="1492250"/>
          <p14:tracePt t="7975" x="7321550" y="1498600"/>
          <p14:tracePt t="7983" x="7327900" y="1517650"/>
          <p14:tracePt t="7990" x="7334250" y="1536700"/>
          <p14:tracePt t="7999" x="7353300" y="1581150"/>
          <p14:tracePt t="8007" x="7378700" y="1651000"/>
          <p14:tracePt t="8015" x="7397750" y="1733550"/>
          <p14:tracePt t="8023" x="7423150" y="1835150"/>
          <p14:tracePt t="8031" x="7448550" y="1968500"/>
          <p14:tracePt t="8037" x="7473950" y="2101850"/>
          <p14:tracePt t="8048" x="7499350" y="2254250"/>
          <p14:tracePt t="8056" x="7531100" y="2400300"/>
          <p14:tracePt t="8058" x="7569200" y="2540000"/>
          <p14:tracePt t="8072" x="7607300" y="2711450"/>
          <p14:tracePt t="8079" x="7658100" y="2901950"/>
          <p14:tracePt t="8085" x="7689850" y="3067050"/>
          <p14:tracePt t="8094" x="7747000" y="3168650"/>
          <p14:tracePt t="8101" x="7791450" y="3289300"/>
          <p14:tracePt t="8107" x="7829550" y="3416300"/>
          <p14:tracePt t="8117" x="7854950" y="3530600"/>
          <p14:tracePt t="8125" x="7905750" y="3644900"/>
          <p14:tracePt t="8132" x="7937500" y="3733800"/>
          <p14:tracePt t="8141" x="7937500" y="3810000"/>
          <p14:tracePt t="8151" x="7937500" y="3879850"/>
          <p14:tracePt t="8157" x="7937500" y="3937000"/>
          <p14:tracePt t="8167" x="7918450" y="3987800"/>
          <p14:tracePt t="8175" x="7905750" y="4032250"/>
          <p14:tracePt t="8181" x="7899400" y="4070350"/>
          <p14:tracePt t="8191" x="7867650" y="4114800"/>
          <p14:tracePt t="8199" x="7842250" y="4152900"/>
          <p14:tracePt t="8206" x="7810500" y="4197350"/>
          <p14:tracePt t="8215" x="7778750" y="4235450"/>
          <p14:tracePt t="8223" x="7747000" y="4273550"/>
          <p14:tracePt t="8230" x="7715250" y="4305300"/>
          <p14:tracePt t="8240" x="7683500" y="4337050"/>
          <p14:tracePt t="8249" x="7607300" y="4400550"/>
          <p14:tracePt t="8263" x="7569200" y="4425950"/>
          <p14:tracePt t="8271" x="7512050" y="4457700"/>
          <p14:tracePt t="8277" x="7461250" y="4495800"/>
          <p14:tracePt t="8288" x="7404100" y="4527550"/>
          <p14:tracePt t="8296" x="7353300" y="4559300"/>
          <p14:tracePt t="8301" x="7308850" y="4591050"/>
          <p14:tracePt t="8312" x="7283450" y="4616450"/>
          <p14:tracePt t="8320" x="7251700" y="4648200"/>
          <p14:tracePt t="8325" x="7200900" y="4692650"/>
          <p14:tracePt t="8335" x="7162800" y="4724400"/>
          <p14:tracePt t="8343" x="7124700" y="4756150"/>
          <p14:tracePt t="8349" x="7080250" y="4787900"/>
          <p14:tracePt t="8357" x="7023100" y="4819650"/>
          <p14:tracePt t="8365" x="6972300" y="4857750"/>
          <p14:tracePt t="8373" x="6902450" y="4883150"/>
          <p14:tracePt t="8382" x="6800850" y="4908550"/>
          <p14:tracePt t="8390" x="6686550" y="4933950"/>
          <p14:tracePt t="8398" x="6572250" y="4946650"/>
          <p14:tracePt t="8408" x="6457950" y="4965700"/>
          <p14:tracePt t="8414" x="6356350" y="4978400"/>
          <p14:tracePt t="8423" x="6248400" y="4984750"/>
          <p14:tracePt t="8432" x="6159500" y="4997450"/>
          <p14:tracePt t="8440" x="6089650" y="5003800"/>
          <p14:tracePt t="8449" x="6026150" y="5016500"/>
          <p14:tracePt t="8456" x="5981700" y="5022850"/>
          <p14:tracePt t="8464" x="5969000" y="5022850"/>
          <p14:tracePt t="8473" x="5943600" y="5029200"/>
          <p14:tracePt t="8480" x="5930900" y="5029200"/>
          <p14:tracePt t="8490" x="5918200" y="5029200"/>
          <p14:tracePt t="8497" x="5899150" y="5022850"/>
          <p14:tracePt t="8506" x="5880100" y="5016500"/>
          <p14:tracePt t="8514" x="5861050" y="5003800"/>
          <p14:tracePt t="8523" x="5848350" y="5003800"/>
          <p14:tracePt t="8530" x="5842000" y="5003800"/>
          <p14:tracePt t="8541" x="5842000" y="4997450"/>
          <p14:tracePt t="8551" x="5835650" y="4997450"/>
          <p14:tracePt t="8559" x="5835650" y="4984750"/>
          <p14:tracePt t="8565" x="5848350" y="4972050"/>
          <p14:tracePt t="8575" x="5861050" y="4959350"/>
          <p14:tracePt t="8583" x="5880100" y="4927600"/>
          <p14:tracePt t="8590" x="5905500" y="4914900"/>
          <p14:tracePt t="8599" x="5930900" y="4895850"/>
          <p14:tracePt t="8607" x="5949950" y="4876800"/>
          <p14:tracePt t="8616" x="5962650" y="4864100"/>
          <p14:tracePt t="8624" x="5962650" y="4857750"/>
          <p14:tracePt t="8632" x="5962650" y="4851400"/>
          <p14:tracePt t="8639" x="5962650" y="4838700"/>
          <p14:tracePt t="8647" x="5956300" y="4826000"/>
          <p14:tracePt t="8656" x="5956300" y="4819650"/>
          <p14:tracePt t="8664" x="5949950" y="4806950"/>
          <p14:tracePt t="8672" x="5918200" y="4787900"/>
          <p14:tracePt t="8680" x="5892800" y="4768850"/>
          <p14:tracePt t="8689" x="5854700" y="4749800"/>
          <p14:tracePt t="8699" x="5803900" y="4718050"/>
          <p14:tracePt t="8707" x="5721350" y="4679950"/>
          <p14:tracePt t="8715" x="5613400" y="4648200"/>
          <p14:tracePt t="8723" x="5435600" y="4597400"/>
          <p14:tracePt t="8731" x="5213350" y="4546600"/>
          <p14:tracePt t="8741" x="4946650" y="4495800"/>
          <p14:tracePt t="8749" x="4622800" y="4432300"/>
          <p14:tracePt t="8757" x="4305300" y="4387850"/>
          <p14:tracePt t="8765" x="3975100" y="4349750"/>
          <p14:tracePt t="8773" x="3676650" y="4324350"/>
          <p14:tracePt t="8782" x="3136900" y="4298950"/>
          <p14:tracePt t="8790" x="2895600" y="4298950"/>
          <p14:tracePt t="8798" x="2654300" y="4298950"/>
          <p14:tracePt t="8806" x="2413000" y="4298950"/>
          <p14:tracePt t="8814" x="2152650" y="4298950"/>
          <p14:tracePt t="8822" x="1892300" y="4292600"/>
          <p14:tracePt t="8831" x="1631950" y="4279900"/>
          <p14:tracePt t="8840" x="1352550" y="4267200"/>
          <p14:tracePt t="8848" x="1136650" y="4235450"/>
          <p14:tracePt t="8856" x="958850" y="4216400"/>
          <p14:tracePt t="8864" x="857250" y="4191000"/>
          <p14:tracePt t="8873" x="793750" y="4178300"/>
          <p14:tracePt t="8881" x="781050" y="4171950"/>
          <p14:tracePt t="8889" x="774700" y="4171950"/>
          <p14:tracePt t="8897" x="774700" y="4165600"/>
          <p14:tracePt t="8912" x="768350" y="4152900"/>
          <p14:tracePt t="8919" x="768350" y="4140200"/>
          <p14:tracePt t="8925" x="768350" y="4133850"/>
          <p14:tracePt t="8935" x="768350" y="4127500"/>
          <p14:tracePt t="8943" x="768350" y="4121150"/>
          <p14:tracePt t="8949" x="768350" y="4108450"/>
          <p14:tracePt t="8959" x="768350" y="4095750"/>
          <p14:tracePt t="8967" x="793750" y="4070350"/>
          <p14:tracePt t="8973" x="831850" y="4032250"/>
          <p14:tracePt t="8983" x="850900" y="4019550"/>
          <p14:tracePt t="8991" x="882650" y="3994150"/>
          <p14:tracePt t="8998" x="927100" y="3962400"/>
          <p14:tracePt t="9007" x="984250" y="3930650"/>
          <p14:tracePt t="9015" x="1047750" y="3886200"/>
          <p14:tracePt t="9023" x="1130300" y="3841750"/>
          <p14:tracePt t="9032" x="1206500" y="3810000"/>
          <p14:tracePt t="9039" x="1289050" y="3765550"/>
          <p14:tracePt t="9047" x="1346200" y="3727450"/>
          <p14:tracePt t="9056" x="1403350" y="3689350"/>
          <p14:tracePt t="9064" x="1466850" y="3651250"/>
          <p14:tracePt t="9074" x="1536700" y="3613150"/>
          <p14:tracePt t="9081" x="1612900" y="3575050"/>
          <p14:tracePt t="9089" x="1727200" y="3536950"/>
          <p14:tracePt t="9097" x="1885950" y="3498850"/>
          <p14:tracePt t="9106" x="2057400" y="3448050"/>
          <p14:tracePt t="9116" x="2260600" y="3390900"/>
          <p14:tracePt t="9123" x="2451100" y="3340100"/>
          <p14:tracePt t="9131" x="2654300" y="3282950"/>
          <p14:tracePt t="9139" x="2863850" y="3232150"/>
          <p14:tracePt t="9147" x="3067050" y="3175000"/>
          <p14:tracePt t="9156" x="3327400" y="3105150"/>
          <p14:tracePt t="9164" x="3581400" y="3035300"/>
          <p14:tracePt t="9173" x="3905250" y="2959100"/>
          <p14:tracePt t="9180" x="4248150" y="2870200"/>
          <p14:tracePt t="9190" x="4572000" y="2813050"/>
          <p14:tracePt t="9199" x="4914900" y="2724150"/>
          <p14:tracePt t="9206" x="5251450" y="2647950"/>
          <p14:tracePt t="9214" x="5797550" y="2501900"/>
          <p14:tracePt t="9223" x="6019800" y="2444750"/>
          <p14:tracePt t="9240" x="6286500" y="2368550"/>
          <p14:tracePt t="9247" x="6343650" y="2349500"/>
          <p14:tracePt t="9256" x="6407150" y="2330450"/>
          <p14:tracePt t="9264" x="6451600" y="2317750"/>
          <p14:tracePt t="9273" x="6496050" y="2298700"/>
          <p14:tracePt t="9282" x="6534150" y="2286000"/>
          <p14:tracePt t="9290" x="6578600" y="2273300"/>
          <p14:tracePt t="9297" x="6604000" y="2260600"/>
          <p14:tracePt t="9306" x="6642100" y="2241550"/>
          <p14:tracePt t="9314" x="6673850" y="2228850"/>
          <p14:tracePt t="9323" x="6686550" y="2216150"/>
          <p14:tracePt t="9331" x="6699250" y="2203450"/>
          <p14:tracePt t="9341" x="6705600" y="2197100"/>
          <p14:tracePt t="9357" x="6711950" y="2190750"/>
          <p14:tracePt t="9382" x="6711950" y="2184400"/>
          <p14:tracePt t="9392" x="6718300" y="2178050"/>
          <p14:tracePt t="9399" x="6724650" y="2178050"/>
          <p14:tracePt t="9401" x="6737350" y="2165350"/>
          <p14:tracePt t="9415" x="6750050" y="2152650"/>
          <p14:tracePt t="9424" x="6769100" y="2120900"/>
          <p14:tracePt t="9429" x="6775450" y="2101850"/>
          <p14:tracePt t="9440" x="6781800" y="2063750"/>
          <p14:tracePt t="9447" x="6781800" y="2044700"/>
          <p14:tracePt t="9453" x="6781800" y="2019300"/>
          <p14:tracePt t="9462" x="6775450" y="2000250"/>
          <p14:tracePt t="9469" x="6762750" y="1968500"/>
          <p14:tracePt t="9475" x="6750050" y="1949450"/>
          <p14:tracePt t="9486" x="6743700" y="1936750"/>
          <p14:tracePt t="9493" x="6731000" y="1917700"/>
          <p14:tracePt t="9499" x="6731000" y="1905000"/>
          <p14:tracePt t="9509" x="6718300" y="1898650"/>
          <p14:tracePt t="9519" x="6699250" y="1892300"/>
          <p14:tracePt t="9525" x="6692900" y="1879600"/>
          <p14:tracePt t="9535" x="6667500" y="1866900"/>
          <p14:tracePt t="9543" x="6635750" y="1860550"/>
          <p14:tracePt t="9549" x="6616700" y="1860550"/>
          <p14:tracePt t="9559" x="6578600" y="1854200"/>
          <p14:tracePt t="9567" x="6521450" y="1854200"/>
          <p14:tracePt t="9574" x="6470650" y="1854200"/>
          <p14:tracePt t="9583" x="6407150" y="1854200"/>
          <p14:tracePt t="9591" x="6356350" y="1854200"/>
          <p14:tracePt t="9597" x="6305550" y="1847850"/>
          <p14:tracePt t="9607" x="6254750" y="1841500"/>
          <p14:tracePt t="9616" x="6210300" y="1828800"/>
          <p14:tracePt t="9623" x="6165850" y="1816100"/>
          <p14:tracePt t="9631" x="6127750" y="1809750"/>
          <p14:tracePt t="9640" x="6096000" y="1803400"/>
          <p14:tracePt t="9647" x="6089650" y="1790700"/>
          <p14:tracePt t="9657" x="6083300" y="1790700"/>
          <p14:tracePt t="9667" x="6076950" y="1790700"/>
          <p14:tracePt t="9686" x="6070600" y="1778000"/>
          <p14:tracePt t="9704" x="6057900" y="1765300"/>
          <p14:tracePt t="9711" x="6057900" y="1758950"/>
          <p14:tracePt t="9717" x="6045200" y="1746250"/>
          <p14:tracePt t="9727" x="6045200" y="1739900"/>
          <p14:tracePt t="9736" x="6032500" y="1727200"/>
          <p14:tracePt t="9742" x="6019800" y="1714500"/>
          <p14:tracePt t="9751" x="6013450" y="1701800"/>
          <p14:tracePt t="9766" x="6007100" y="1689100"/>
          <p14:tracePt t="9785" x="6000750" y="1689100"/>
          <p14:tracePt t="9800" x="5994400" y="1676400"/>
          <p14:tracePt t="9808" x="5988050" y="1663700"/>
          <p14:tracePt t="9813" x="5981700" y="1663700"/>
          <p14:tracePt t="9831" x="5969000" y="1657350"/>
          <p14:tracePt t="9855" x="5962650" y="1657350"/>
          <p14:tracePt t="9871" x="5962650" y="1651000"/>
          <p14:tracePt t="9944" x="5969000" y="1638300"/>
          <p14:tracePt t="9951" x="5969000" y="1631950"/>
          <p14:tracePt t="9976" x="5962650" y="1631950"/>
          <p14:tracePt t="9992" x="5956300" y="1631950"/>
          <p14:tracePt t="9999" x="5949950" y="1631950"/>
          <p14:tracePt t="10005" x="5943600" y="1631950"/>
          <p14:tracePt t="10015" x="5937250" y="1631950"/>
          <p14:tracePt t="10023" x="5924550" y="1631950"/>
          <p14:tracePt t="10025" x="5911850" y="1631950"/>
          <p14:tracePt t="10039" x="5899150" y="1631950"/>
          <p14:tracePt t="10048" x="5892800" y="1631950"/>
          <p14:tracePt t="10053" x="5873750" y="1631950"/>
          <p14:tracePt t="10063" x="5842000" y="1638300"/>
          <p14:tracePt t="10072" x="5829300" y="1644650"/>
          <p14:tracePt t="10077" x="5797550" y="1644650"/>
          <p14:tracePt t="10087" x="5740400" y="1644650"/>
          <p14:tracePt t="10096" x="5651500" y="1651000"/>
          <p14:tracePt t="10101" x="5562600" y="1657350"/>
          <p14:tracePt t="10112" x="5448300" y="1682750"/>
          <p14:tracePt t="10119" x="5346700" y="1701800"/>
          <p14:tracePt t="10125" x="5213350" y="1739900"/>
          <p14:tracePt t="10135" x="5092700" y="1765300"/>
          <p14:tracePt t="10143" x="4991100" y="1790700"/>
          <p14:tracePt t="10150" x="4921250" y="1809750"/>
          <p14:tracePt t="10159" x="4870450" y="1816100"/>
          <p14:tracePt t="10167" x="4794250" y="1828800"/>
          <p14:tracePt t="10174" x="4718050" y="1835150"/>
          <p14:tracePt t="10183" x="4635500" y="1847850"/>
          <p14:tracePt t="10191" x="4540250" y="1847850"/>
          <p14:tracePt t="10199" x="4438650" y="1847850"/>
          <p14:tracePt t="10207" x="4330700" y="1847850"/>
          <p14:tracePt t="10215" x="4248150" y="1847850"/>
          <p14:tracePt t="10224" x="4165600" y="1847850"/>
          <p14:tracePt t="10233" x="4083050" y="1847850"/>
          <p14:tracePt t="10241" x="4006850" y="1847850"/>
          <p14:tracePt t="10249" x="3949700" y="1847850"/>
          <p14:tracePt t="10257" x="3898900" y="1847850"/>
          <p14:tracePt t="10264" x="3860800" y="1847850"/>
          <p14:tracePt t="10277" x="3848100" y="1847850"/>
          <p14:tracePt t="10285" x="3835400" y="1847850"/>
          <p14:tracePt t="10311" x="3835400" y="1841500"/>
          <p14:tracePt t="10318" x="3835400" y="1835150"/>
          <p14:tracePt t="10327" x="3835400" y="1828800"/>
          <p14:tracePt t="10335" x="3841750" y="1816100"/>
          <p14:tracePt t="10342" x="3860800" y="1797050"/>
          <p14:tracePt t="10351" x="3879850" y="1790700"/>
          <p14:tracePt t="10359" x="3911600" y="1784350"/>
          <p14:tracePt t="10366" x="3956050" y="1778000"/>
          <p14:tracePt t="10375" x="4000500" y="1765300"/>
          <p14:tracePt t="10383" x="4051300" y="1752600"/>
          <p14:tracePt t="10389" x="4102100" y="1739900"/>
          <p14:tracePt t="10399" x="4165600" y="1733550"/>
          <p14:tracePt t="10408" x="4241800" y="1733550"/>
          <p14:tracePt t="10409" x="4324350" y="1733550"/>
          <p14:tracePt t="10424" x="4413250" y="1733550"/>
          <p14:tracePt t="10432" x="4533900" y="1733550"/>
          <p14:tracePt t="10437" x="4667250" y="1733550"/>
          <p14:tracePt t="10447" x="4806950" y="1733550"/>
          <p14:tracePt t="10456" x="4927600" y="1733550"/>
          <p14:tracePt t="10461" x="5067300" y="1733550"/>
          <p14:tracePt t="10472" x="5194300" y="1733550"/>
          <p14:tracePt t="10479" x="5314950" y="1733550"/>
          <p14:tracePt t="10486" x="5403850" y="1733550"/>
          <p14:tracePt t="10495" x="5499100" y="1733550"/>
          <p14:tracePt t="10503" x="5575300" y="1733550"/>
          <p14:tracePt t="10509" x="5632450" y="1733550"/>
          <p14:tracePt t="10519" x="5683250" y="1733550"/>
          <p14:tracePt t="10527" x="5721350" y="1739900"/>
          <p14:tracePt t="10533" x="5753100" y="1746250"/>
          <p14:tracePt t="10543" x="5772150" y="1758950"/>
          <p14:tracePt t="10551" x="5797550" y="1771650"/>
          <p14:tracePt t="10558" x="5829300" y="1790700"/>
          <p14:tracePt t="10567" x="5848350" y="1816100"/>
          <p14:tracePt t="10575" x="5861050" y="1822450"/>
          <p14:tracePt t="10582" x="5867400" y="1835150"/>
          <p14:tracePt t="10590" x="5873750" y="1847850"/>
          <p14:tracePt t="10598" x="5873750" y="1854200"/>
          <p14:tracePt t="10607" x="5880100" y="1866900"/>
          <p14:tracePt t="10615" x="5880100" y="1879600"/>
          <p14:tracePt t="10624" x="5880100" y="1892300"/>
          <p14:tracePt t="10632" x="5880100" y="1917700"/>
          <p14:tracePt t="10641" x="5873750" y="1949450"/>
          <p14:tracePt t="10650" x="5873750" y="1987550"/>
          <p14:tracePt t="10658" x="5873750" y="2019300"/>
          <p14:tracePt t="10666" x="5873750" y="2038350"/>
          <p14:tracePt t="10675" x="5873750" y="2076450"/>
          <p14:tracePt t="10682" x="5886450" y="2133600"/>
          <p14:tracePt t="10691" x="5899150" y="2209800"/>
          <p14:tracePt t="10700" x="5930900" y="2311400"/>
          <p14:tracePt t="10708" x="5956300" y="2425700"/>
          <p14:tracePt t="10716" x="5981700" y="2559050"/>
          <p14:tracePt t="10725" x="6013450" y="2667000"/>
          <p14:tracePt t="10733" x="6051550" y="2787650"/>
          <p14:tracePt t="10741" x="6083300" y="2895600"/>
          <p14:tracePt t="10750" x="6102350" y="2978150"/>
          <p14:tracePt t="10758" x="6121400" y="3054350"/>
          <p14:tracePt t="10766" x="6146800" y="3136900"/>
          <p14:tracePt t="10775" x="6184900" y="3282950"/>
          <p14:tracePt t="10784" x="6197600" y="3352800"/>
          <p14:tracePt t="10793" x="6216650" y="3429000"/>
          <p14:tracePt t="10793" x="6223000" y="3486150"/>
          <p14:tracePt t="10808" x="6223000" y="3543300"/>
          <p14:tracePt t="10816" x="6223000" y="3594100"/>
          <p14:tracePt t="10822" x="6216650" y="3644900"/>
          <p14:tracePt t="10831" x="6197600" y="3689350"/>
          <p14:tracePt t="10840" x="6184900" y="3714750"/>
          <p14:tracePt t="10845" x="6165850" y="3746500"/>
          <p14:tracePt t="10856" x="6140450" y="3765550"/>
          <p14:tracePt t="10864" x="6127750" y="3784600"/>
          <p14:tracePt t="10869" x="6108700" y="3790950"/>
          <p14:tracePt t="10877" x="6096000" y="3797300"/>
          <p14:tracePt t="10885" x="6083300" y="3797300"/>
          <p14:tracePt t="10892" x="6070600" y="3797300"/>
          <p14:tracePt t="10950" x="6076950" y="3797300"/>
          <p14:tracePt t="10957" x="6096000" y="3797300"/>
          <p14:tracePt t="10976" x="6127750" y="3797300"/>
          <p14:tracePt t="10984" x="6146800" y="3797300"/>
          <p14:tracePt t="10989" x="6172200" y="3797300"/>
          <p14:tracePt t="11000" x="6203950" y="3797300"/>
          <p14:tracePt t="11007" x="6248400" y="3797300"/>
          <p14:tracePt t="11013" x="6292850" y="3784600"/>
          <p14:tracePt t="11023" x="6337300" y="3771900"/>
          <p14:tracePt t="11032" x="6381750" y="3759200"/>
          <p14:tracePt t="11037" x="6426200" y="3746500"/>
          <p14:tracePt t="11048" x="6470650" y="3740150"/>
          <p14:tracePt t="11056" x="6534150" y="3721100"/>
          <p14:tracePt t="11061" x="6578600" y="3708400"/>
          <p14:tracePt t="11072" x="6629400" y="3689350"/>
          <p14:tracePt t="11079" x="6673850" y="3683000"/>
          <p14:tracePt t="11084" x="6711950" y="3670300"/>
          <p14:tracePt t="11095" x="6743700" y="3657600"/>
          <p14:tracePt t="11103" x="6781800" y="3651250"/>
          <p14:tracePt t="11109" x="6788150" y="3651250"/>
          <p14:tracePt t="11119" x="6794500" y="3644900"/>
          <p14:tracePt t="11151" x="6794500" y="3638550"/>
          <p14:tracePt t="11166" x="6794500" y="3632200"/>
          <p14:tracePt t="11173" x="6794500" y="3613150"/>
          <p14:tracePt t="11179" x="6788150" y="3600450"/>
          <p14:tracePt t="11189" x="6788150" y="3575050"/>
          <p14:tracePt t="11197" x="6769100" y="3556000"/>
          <p14:tracePt t="11203" x="6750050" y="3530600"/>
          <p14:tracePt t="11213" x="6743700" y="3492500"/>
          <p14:tracePt t="11221" x="6724650" y="3467100"/>
          <p14:tracePt t="11228" x="6705600" y="3429000"/>
          <p14:tracePt t="11237" x="6686550" y="3403600"/>
          <p14:tracePt t="11245" x="6686550" y="3390900"/>
          <p14:tracePt t="11252" x="6680200" y="3359150"/>
          <p14:tracePt t="11261" x="6673850" y="3327400"/>
          <p14:tracePt t="11271" x="6661150" y="3289300"/>
          <p14:tracePt t="11277" x="6661150" y="3251200"/>
          <p14:tracePt t="11287" x="6661150" y="3200400"/>
          <p14:tracePt t="11295" x="6680200" y="3155950"/>
          <p14:tracePt t="11301" x="6699250" y="3111500"/>
          <p14:tracePt t="11311" x="6724650" y="3067050"/>
          <p14:tracePt t="11319" x="6756400" y="3016250"/>
          <p14:tracePt t="11325" x="6781800" y="2971800"/>
          <p14:tracePt t="11336" x="6813550" y="2927350"/>
          <p14:tracePt t="11344" x="6851650" y="2876550"/>
          <p14:tracePt t="11345" x="6889750" y="2838450"/>
          <p14:tracePt t="11360" x="6934200" y="2800350"/>
          <p14:tracePt t="11368" x="6985000" y="2768600"/>
          <p14:tracePt t="11373" x="7029450" y="2730500"/>
          <p14:tracePt t="11381" x="7067550" y="2698750"/>
          <p14:tracePt t="11390" x="7105650" y="2667000"/>
          <p14:tracePt t="11395" x="7124700" y="2654300"/>
          <p14:tracePt t="11406" x="7137400" y="2622550"/>
          <p14:tracePt t="11414" x="7143750" y="2603500"/>
          <p14:tracePt t="11419" x="7162800" y="2571750"/>
          <p14:tracePt t="11429" x="7175500" y="2559050"/>
          <p14:tracePt t="11437" x="7200900" y="2533650"/>
          <p14:tracePt t="11443" x="7226300" y="2508250"/>
          <p14:tracePt t="11459" x="7258050" y="2470150"/>
          <p14:tracePt t="11467" x="7289800" y="2432050"/>
          <p14:tracePt t="11475" x="7302500" y="2406650"/>
          <p14:tracePt t="11483" x="7321550" y="2368550"/>
          <p14:tracePt t="11492" x="7340600" y="2349500"/>
          <p14:tracePt t="11500" x="7340600" y="2317750"/>
          <p14:tracePt t="11509" x="7327900" y="2286000"/>
          <p14:tracePt t="11518" x="7283450" y="2235200"/>
          <p14:tracePt t="11527" x="7264400" y="2209800"/>
          <p14:tracePt t="11535" x="7239000" y="2171700"/>
          <p14:tracePt t="11542" x="7219950" y="2159000"/>
          <p14:tracePt t="11551" x="7188200" y="2146300"/>
          <p14:tracePt t="11560" x="7137400" y="2114550"/>
          <p14:tracePt t="11567" x="7067550" y="2089150"/>
          <p14:tracePt t="11576" x="6985000" y="2070100"/>
          <p14:tracePt t="11584" x="6877050" y="2044700"/>
          <p14:tracePt t="11592" x="6737350" y="2006600"/>
          <p14:tracePt t="11602" x="6604000" y="1981200"/>
          <p14:tracePt t="11609" x="6496050" y="1974850"/>
          <p14:tracePt t="11617" x="6419850" y="1968500"/>
          <p14:tracePt t="11626" x="6369050" y="1968500"/>
          <p14:tracePt t="11633" x="6324600" y="1962150"/>
          <p14:tracePt t="11644" x="6280150" y="1955800"/>
          <p14:tracePt t="11651" x="6248400" y="1949450"/>
          <p14:tracePt t="11659" x="6203950" y="1936750"/>
          <p14:tracePt t="11667" x="6146800" y="1930400"/>
          <p14:tracePt t="11676" x="6102350" y="1917700"/>
          <p14:tracePt t="11684" x="6051550" y="1905000"/>
          <p14:tracePt t="11692" x="5975350" y="1879600"/>
          <p14:tracePt t="11700" x="5880100" y="1873250"/>
          <p14:tracePt t="11710" x="5778500" y="1866900"/>
          <p14:tracePt t="11717" x="5683250" y="1860550"/>
          <p14:tracePt t="11727" x="5600700" y="1860550"/>
          <p14:tracePt t="11734" x="5480050" y="1860550"/>
          <p14:tracePt t="11744" x="5422900" y="1860550"/>
          <p14:tracePt t="11751" x="5365750" y="1860550"/>
          <p14:tracePt t="11759" x="5302250" y="1860550"/>
          <p14:tracePt t="11768" x="5245100" y="1860550"/>
          <p14:tracePt t="11777" x="5175250" y="1860550"/>
          <p14:tracePt t="11784" x="5099050" y="1860550"/>
          <p14:tracePt t="11793" x="5016500" y="1860550"/>
          <p14:tracePt t="11801" x="4908550" y="1841500"/>
          <p14:tracePt t="11810" x="4762500" y="1822450"/>
          <p14:tracePt t="11818" x="4603750" y="1816100"/>
          <p14:tracePt t="11826" x="4425950" y="1803400"/>
          <p14:tracePt t="11834" x="4286250" y="1803400"/>
          <p14:tracePt t="11843" x="4184650" y="1803400"/>
          <p14:tracePt t="11852" x="4108450" y="1797050"/>
          <p14:tracePt t="11859" x="4038600" y="1784350"/>
          <p14:tracePt t="11867" x="3968750" y="1778000"/>
          <p14:tracePt t="11876" x="3911600" y="1771650"/>
          <p14:tracePt t="11884" x="3860800" y="1771650"/>
          <p14:tracePt t="11893" x="3816350" y="1771650"/>
          <p14:tracePt t="11901" x="3771900" y="1771650"/>
          <p14:tracePt t="11909" x="3740150" y="1765300"/>
          <p14:tracePt t="11918" x="3708400" y="1758950"/>
          <p14:tracePt t="11926" x="3689350" y="1758950"/>
          <p14:tracePt t="11935" x="3683000" y="1758950"/>
          <p14:tracePt t="12007" x="3689350" y="1758950"/>
          <p14:tracePt t="12016" x="3708400" y="1758950"/>
          <p14:tracePt t="12032" x="3727450" y="1758950"/>
          <p14:tracePt t="12040" x="3771900" y="1758950"/>
          <p14:tracePt t="12045" x="3841750" y="1758950"/>
          <p14:tracePt t="12056" x="3937000" y="1758950"/>
          <p14:tracePt t="12064" x="4051300" y="1758950"/>
          <p14:tracePt t="12069" x="4191000" y="1758950"/>
          <p14:tracePt t="12079" x="4343400" y="1758950"/>
          <p14:tracePt t="12087" x="4514850" y="1758950"/>
          <p14:tracePt t="12093" x="4724400" y="1758950"/>
          <p14:tracePt t="12103" x="4914900" y="1758950"/>
          <p14:tracePt t="12111" x="5105400" y="1758950"/>
          <p14:tracePt t="12117" x="5346700" y="1758950"/>
          <p14:tracePt t="12126" x="5619750" y="1758950"/>
          <p14:tracePt t="12134" x="5911850" y="1758950"/>
          <p14:tracePt t="12143" x="6223000" y="1758950"/>
          <p14:tracePt t="12151" x="6515100" y="1758950"/>
          <p14:tracePt t="12160" x="6756400" y="1758950"/>
          <p14:tracePt t="12168" x="6978650" y="1758950"/>
          <p14:tracePt t="12176" x="7169150" y="1758950"/>
          <p14:tracePt t="12185" x="7315200" y="1758950"/>
          <p14:tracePt t="12193" x="7442200" y="1765300"/>
          <p14:tracePt t="12201" x="7531100" y="1778000"/>
          <p14:tracePt t="12210" x="7677150" y="1797050"/>
          <p14:tracePt t="12224" x="7734300" y="1797050"/>
          <p14:tracePt t="12232" x="7772400" y="1797050"/>
          <p14:tracePt t="12237" x="7778750" y="1797050"/>
          <p14:tracePt t="12247" x="7778750" y="1803400"/>
          <p14:tracePt t="12261" x="7778750" y="1809750"/>
          <p14:tracePt t="12278" x="7772400" y="1816100"/>
          <p14:tracePt t="12296" x="7766050" y="1816100"/>
          <p14:tracePt t="12303" x="7759700" y="1816100"/>
          <p14:tracePt t="12309" x="7753350" y="1822450"/>
          <p14:tracePt t="12320" x="7740650" y="1822450"/>
          <p14:tracePt t="12328" x="7721600" y="1822450"/>
          <p14:tracePt t="12333" x="7702550" y="1822450"/>
          <p14:tracePt t="12344" x="7664450" y="1822450"/>
          <p14:tracePt t="12352" x="7600950" y="1822450"/>
          <p14:tracePt t="12358" x="7531100" y="1822450"/>
          <p14:tracePt t="12367" x="7467600" y="1822450"/>
          <p14:tracePt t="12376" x="7397750" y="1835150"/>
          <p14:tracePt t="12382" x="7321550" y="1847850"/>
          <p14:tracePt t="12390" x="7251700" y="1860550"/>
          <p14:tracePt t="12397" x="7181850" y="1885950"/>
          <p14:tracePt t="12401" x="7099300" y="1905000"/>
          <p14:tracePt t="12413" x="7016750" y="1917700"/>
          <p14:tracePt t="12421" x="6921500" y="1924050"/>
          <p14:tracePt t="12427" x="6819900" y="1924050"/>
          <p14:tracePt t="12437" x="6680200" y="1924050"/>
          <p14:tracePt t="12445" x="6521450" y="1924050"/>
          <p14:tracePt t="12452" x="6419850" y="1924050"/>
          <p14:tracePt t="12461" x="6337300" y="1930400"/>
          <p14:tracePt t="12469" x="6254750" y="1949450"/>
          <p14:tracePt t="12477" x="6191250" y="1955800"/>
          <p14:tracePt t="12486" x="6146800" y="1962150"/>
          <p14:tracePt t="12495" x="6134100" y="1962150"/>
          <p14:tracePt t="12502" x="6121400" y="1962150"/>
          <p14:tracePt t="12525" x="6127750" y="1962150"/>
          <p14:tracePt t="12535" x="6140450" y="1962150"/>
          <p14:tracePt t="12543" x="6172200" y="1962150"/>
          <p14:tracePt t="12549" x="6203950" y="1962150"/>
          <p14:tracePt t="12560" x="6267450" y="1962150"/>
          <p14:tracePt t="12568" x="6343650" y="1968500"/>
          <p14:tracePt t="12574" x="6432550" y="1974850"/>
          <p14:tracePt t="12583" x="6515100" y="1974850"/>
          <p14:tracePt t="12589" x="6610350" y="1974850"/>
          <p14:tracePt t="12593" x="6686550" y="1974850"/>
          <p14:tracePt t="12608" x="6737350" y="1974850"/>
          <p14:tracePt t="12616" x="6781800" y="1974850"/>
          <p14:tracePt t="12621" x="6794500" y="1974850"/>
          <p14:tracePt t="12645" x="6794500" y="1962150"/>
          <p14:tracePt t="12656" x="6788150" y="1936750"/>
          <p14:tracePt t="12663" x="6750050" y="1905000"/>
          <p14:tracePt t="12669" x="6724650" y="1892300"/>
          <p14:tracePt t="12680" x="6680200" y="1860550"/>
          <p14:tracePt t="12687" x="6623050" y="1828800"/>
          <p14:tracePt t="12694" x="6553200" y="1784350"/>
          <p14:tracePt t="12703" x="6464300" y="1746250"/>
          <p14:tracePt t="12711" x="6381750" y="1701800"/>
          <p14:tracePt t="12718" x="6337300" y="1676400"/>
          <p14:tracePt t="12727" x="6324600" y="1676400"/>
          <p14:tracePt t="12736" x="6311900" y="1657350"/>
          <p14:tracePt t="12741" x="6305550" y="1644650"/>
          <p14:tracePt t="12751" x="6305550" y="1619250"/>
          <p14:tracePt t="12761" x="6299200" y="1606550"/>
          <p14:tracePt t="12766" x="6299200" y="1587500"/>
          <p14:tracePt t="12775" x="6299200" y="1574800"/>
          <p14:tracePt t="12784" x="6299200" y="1549400"/>
          <p14:tracePt t="12785" x="6299200" y="1530350"/>
          <p14:tracePt t="12800" x="6305550" y="1524000"/>
          <p14:tracePt t="12807" x="6324600" y="1504950"/>
          <p14:tracePt t="12814" x="6350000" y="1485900"/>
          <p14:tracePt t="12821" x="6388100" y="1466850"/>
          <p14:tracePt t="12830" x="6407150" y="1460500"/>
          <p14:tracePt t="12835" x="6464300" y="1447800"/>
          <p14:tracePt t="12845" x="6521450" y="1435100"/>
          <p14:tracePt t="12853" x="6584950" y="1422400"/>
          <p14:tracePt t="12861" x="6654800" y="1409700"/>
          <p14:tracePt t="12869" x="6711950" y="1403350"/>
          <p14:tracePt t="12877" x="6781800" y="1403350"/>
          <p14:tracePt t="12886" x="6838950" y="1403350"/>
          <p14:tracePt t="12894" x="6896100" y="1403350"/>
          <p14:tracePt t="12902" x="6965950" y="1403350"/>
          <p14:tracePt t="12910" x="7016750" y="1403350"/>
          <p14:tracePt t="12919" x="7073900" y="1390650"/>
          <p14:tracePt t="12927" x="7080250" y="1390650"/>
          <p14:tracePt t="12935" x="7105650" y="1377950"/>
          <p14:tracePt t="12944" x="7124700" y="1365250"/>
          <p14:tracePt t="12951" x="7162800" y="1352550"/>
          <p14:tracePt t="12960" x="7181850" y="1333500"/>
          <p14:tracePt t="12970" x="7200900" y="1333500"/>
          <p14:tracePt t="12977" x="7219950" y="1333500"/>
          <p14:tracePt t="12984" x="7226300" y="1333500"/>
          <p14:tracePt t="12993" x="7245350" y="1333500"/>
          <p14:tracePt t="13001" x="7270750" y="1339850"/>
          <p14:tracePt t="13010" x="7302500" y="1358900"/>
          <p14:tracePt t="13018" x="7327900" y="1371600"/>
          <p14:tracePt t="13026" x="7353300" y="1403350"/>
          <p14:tracePt t="13034" x="7378700" y="1441450"/>
          <p14:tracePt t="13043" x="7391400" y="1454150"/>
          <p14:tracePt t="13053" x="7435850" y="1536700"/>
          <p14:tracePt t="13061" x="7473950" y="1581150"/>
          <p14:tracePt t="13069" x="7518400" y="1638300"/>
          <p14:tracePt t="13076" x="7575550" y="1695450"/>
          <p14:tracePt t="13085" x="7626350" y="1752600"/>
          <p14:tracePt t="13094" x="7670800" y="1803400"/>
          <p14:tracePt t="13101" x="7715250" y="1860550"/>
          <p14:tracePt t="13110" x="7747000" y="1905000"/>
          <p14:tracePt t="13119" x="7766050" y="1955800"/>
          <p14:tracePt t="13127" x="7778750" y="2006600"/>
          <p14:tracePt t="13136" x="7804150" y="2070100"/>
          <p14:tracePt t="13144" x="7823200" y="2139950"/>
          <p14:tracePt t="13151" x="7835900" y="2216150"/>
          <p14:tracePt t="13160" x="7848600" y="2298700"/>
          <p14:tracePt t="13168" x="7874000" y="2393950"/>
          <p14:tracePt t="13177" x="7886700" y="2482850"/>
          <p14:tracePt t="13185" x="7893050" y="2565400"/>
          <p14:tracePt t="13193" x="7893050" y="2641600"/>
          <p14:tracePt t="13201" x="7893050" y="2717800"/>
          <p14:tracePt t="13210" x="7893050" y="2800350"/>
          <p14:tracePt t="13220" x="7893050" y="2876550"/>
          <p14:tracePt t="13226" x="7880350" y="2952750"/>
          <p14:tracePt t="13235" x="7880350" y="3028950"/>
          <p14:tracePt t="13244" x="7880350" y="3117850"/>
          <p14:tracePt t="13251" x="7867650" y="3213100"/>
          <p14:tracePt t="13260" x="7867650" y="3302000"/>
          <p14:tracePt t="13268" x="7854950" y="3397250"/>
          <p14:tracePt t="13277" x="7842250" y="3505200"/>
          <p14:tracePt t="13284" x="7835900" y="3594100"/>
          <p14:tracePt t="13294" x="7797800" y="3803650"/>
          <p14:tracePt t="13303" x="7785100" y="3879850"/>
          <p14:tracePt t="13310" x="7759700" y="3937000"/>
          <p14:tracePt t="13318" x="7747000" y="3981450"/>
          <p14:tracePt t="13327" x="7734300" y="4019550"/>
          <p14:tracePt t="13334" x="7715250" y="4025900"/>
          <p14:tracePt t="13344" x="7689850" y="4044950"/>
          <p14:tracePt t="13351" x="7677150" y="4051300"/>
          <p14:tracePt t="13360" x="7658100" y="4051300"/>
          <p14:tracePt t="13373" x="7639050" y="4051300"/>
          <p14:tracePt t="13381" x="7607300" y="4032250"/>
          <p14:tracePt t="13387" x="7569200" y="4013200"/>
          <p14:tracePt t="13397" x="7556500" y="4000500"/>
          <p14:tracePt t="13405" x="7518400" y="3987800"/>
          <p14:tracePt t="13410" x="7442200" y="3943350"/>
          <p14:tracePt t="13424" x="7340600" y="3886200"/>
          <p14:tracePt t="13431" x="7207250" y="3810000"/>
          <p14:tracePt t="13437" x="7010400" y="3733800"/>
          <p14:tracePt t="13447" x="6788150" y="3676650"/>
          <p14:tracePt t="13455" x="6508750" y="3594100"/>
          <p14:tracePt t="13461" x="6203950" y="3505200"/>
          <p14:tracePt t="13471" x="5880100" y="3416300"/>
          <p14:tracePt t="13479" x="5549900" y="3333750"/>
          <p14:tracePt t="13486" x="5245100" y="3270250"/>
          <p14:tracePt t="13495" x="4991100" y="3213100"/>
          <p14:tracePt t="13503" x="4756150" y="3181350"/>
          <p14:tracePt t="13510" x="4559300" y="3155950"/>
          <p14:tracePt t="13519" x="4400550" y="3149600"/>
          <p14:tracePt t="13528" x="4260850" y="3149600"/>
          <p14:tracePt t="13534" x="4159250" y="3149600"/>
          <p14:tracePt t="13544" x="4064000" y="3149600"/>
          <p14:tracePt t="13553" x="3981450" y="3149600"/>
          <p14:tracePt t="13560" x="3898900" y="3149600"/>
          <p14:tracePt t="13568" x="3822700" y="3162300"/>
          <p14:tracePt t="13577" x="3752850" y="3194050"/>
          <p14:tracePt t="13584" x="3702050" y="3232150"/>
          <p14:tracePt t="13594" x="3676650" y="3289300"/>
          <p14:tracePt t="13601" x="3670300" y="3352800"/>
          <p14:tracePt t="13610" x="3689350" y="3435350"/>
          <p14:tracePt t="13618" x="3740150" y="3524250"/>
          <p14:tracePt t="13627" x="3937000" y="3765550"/>
          <p14:tracePt t="13637" x="4038600" y="3873500"/>
          <p14:tracePt t="13647" x="4133850" y="3962400"/>
          <p14:tracePt t="13653" x="4216400" y="4044950"/>
          <p14:tracePt t="13663" x="4279900" y="4102100"/>
          <p14:tracePt t="13671" x="4356100" y="4159250"/>
          <p14:tracePt t="13678" x="4438650" y="4203700"/>
          <p14:tracePt t="13687" x="4521200" y="4222750"/>
          <p14:tracePt t="13695" x="4610100" y="4248150"/>
          <p14:tracePt t="13702" x="4686300" y="4267200"/>
          <p14:tracePt t="13712" x="4762500" y="4273550"/>
          <p14:tracePt t="13721" x="4838700" y="4279900"/>
          <p14:tracePt t="13727" x="4914900" y="4279900"/>
          <p14:tracePt t="13736" x="4984750" y="4279900"/>
          <p14:tracePt t="13744" x="5124450" y="4267200"/>
          <p14:tracePt t="13759" x="5207000" y="4254500"/>
          <p14:tracePt t="13767" x="5289550" y="4241800"/>
          <p14:tracePt t="13773" x="5372100" y="4222750"/>
          <p14:tracePt t="13783" x="5461000" y="4216400"/>
          <p14:tracePt t="13792" x="5537200" y="4210050"/>
          <p14:tracePt t="13797" x="5619750" y="4203700"/>
          <p14:tracePt t="13807" x="5702300" y="4203700"/>
          <p14:tracePt t="13816" x="5772150" y="4203700"/>
          <p14:tracePt t="13821" x="5822950" y="4203700"/>
          <p14:tracePt t="13831" x="5867400" y="4197350"/>
          <p14:tracePt t="13837" x="5880100" y="4197350"/>
          <p14:tracePt t="13844" x="5886450" y="4191000"/>
          <p14:tracePt t="13880" x="5899150" y="4191000"/>
          <p14:tracePt t="13887" x="5924550" y="4184650"/>
          <p14:tracePt t="13893" x="5943600" y="4178300"/>
          <p14:tracePt t="13903" x="5962650" y="4165600"/>
          <p14:tracePt t="13912" x="5981700" y="4165600"/>
          <p14:tracePt t="13917" x="6007100" y="4159250"/>
          <p14:tracePt t="13928" x="6026150" y="4140200"/>
          <p14:tracePt t="13936" x="6026150" y="4114800"/>
          <p14:tracePt t="13937" x="6026150" y="4108450"/>
          <p14:tracePt t="13951" x="6019800" y="4102100"/>
          <p14:tracePt t="13959" x="6007100" y="4089400"/>
          <p14:tracePt t="13965" x="6000750" y="4076700"/>
          <p14:tracePt t="13976" x="5975350" y="4076700"/>
          <p14:tracePt t="13984" x="5956300" y="4064000"/>
          <p14:tracePt t="13989" x="5937250" y="4064000"/>
          <p14:tracePt t="14000" x="5905500" y="4051300"/>
          <p14:tracePt t="14007" x="5835650" y="4038600"/>
          <p14:tracePt t="14013" x="5740400" y="4032250"/>
          <p14:tracePt t="14023" x="5588000" y="4032250"/>
          <p14:tracePt t="14029" x="5397500" y="4032250"/>
          <p14:tracePt t="14036" x="5207000" y="4032250"/>
          <p14:tracePt t="14047" x="5003800" y="4032250"/>
          <p14:tracePt t="14055" x="4813300" y="4032250"/>
          <p14:tracePt t="14062" x="4654550" y="4032250"/>
          <p14:tracePt t="14071" x="4533900" y="4032250"/>
          <p14:tracePt t="14079" x="4451350" y="4032250"/>
          <p14:tracePt t="14086" x="4375150" y="4032250"/>
          <p14:tracePt t="14095" x="4324350" y="4019550"/>
          <p14:tracePt t="14103" x="4273550" y="4000500"/>
          <p14:tracePt t="14111" x="4248150" y="3975100"/>
          <p14:tracePt t="14120" x="4222750" y="3943350"/>
          <p14:tracePt t="14128" x="4203700" y="3911600"/>
          <p14:tracePt t="14129" x="4171950" y="3886200"/>
          <p14:tracePt t="14142" x="4146550" y="3854450"/>
          <p14:tracePt t="14149" x="4121150" y="3816350"/>
          <p14:tracePt t="14155" x="4095750" y="3784600"/>
          <p14:tracePt t="14165" x="4089400" y="3752850"/>
          <p14:tracePt t="14174" x="4083050" y="3727450"/>
          <p14:tracePt t="14179" x="4076700" y="3702050"/>
          <p14:tracePt t="14189" x="4076700" y="3663950"/>
          <p14:tracePt t="14197" x="4076700" y="3625850"/>
          <p14:tracePt t="14203" x="4076700" y="3575050"/>
          <p14:tracePt t="14213" x="4076700" y="3524250"/>
          <p14:tracePt t="14221" x="4076700" y="3473450"/>
          <p14:tracePt t="14228" x="4076700" y="3429000"/>
          <p14:tracePt t="14237" x="4089400" y="3365500"/>
          <p14:tracePt t="14245" x="4108450" y="3302000"/>
          <p14:tracePt t="14252" x="4146550" y="3232150"/>
          <p14:tracePt t="14262" x="4171950" y="3155950"/>
          <p14:tracePt t="14271" x="4216400" y="3086100"/>
          <p14:tracePt t="14278" x="4260850" y="3003550"/>
          <p14:tracePt t="14287" x="4305300" y="2921000"/>
          <p14:tracePt t="14295" x="4349750" y="2838450"/>
          <p14:tracePt t="14303" x="4394200" y="2768600"/>
          <p14:tracePt t="14312" x="4425950" y="2698750"/>
          <p14:tracePt t="14320" x="4451350" y="2641600"/>
          <p14:tracePt t="14328" x="4489450" y="2590800"/>
          <p14:tracePt t="14336" x="4527550" y="2540000"/>
          <p14:tracePt t="14345" x="4572000" y="2489200"/>
          <p14:tracePt t="14353" x="4610100" y="2438400"/>
          <p14:tracePt t="14361" x="4654550" y="2387600"/>
          <p14:tracePt t="14369" x="4756150" y="2279650"/>
          <p14:tracePt t="14384" x="4826000" y="2228850"/>
          <p14:tracePt t="14392" x="4921250" y="2165350"/>
          <p14:tracePt t="14397" x="5048250" y="2082800"/>
          <p14:tracePt t="14407" x="5162550" y="2019300"/>
          <p14:tracePt t="14415" x="5264150" y="1949450"/>
          <p14:tracePt t="14421" x="5372100" y="1873250"/>
          <p14:tracePt t="14431" x="5511800" y="1771650"/>
          <p14:tracePt t="14439" x="5670550" y="1657350"/>
          <p14:tracePt t="14445" x="5842000" y="1536700"/>
          <p14:tracePt t="14453" x="6000750" y="1428750"/>
          <p14:tracePt t="14462" x="6153150" y="1327150"/>
          <p14:tracePt t="14469" x="6324600" y="1219200"/>
          <p14:tracePt t="14478" x="6445250" y="1149350"/>
          <p14:tracePt t="14486" x="6565900" y="1073150"/>
          <p14:tracePt t="14494" x="6635750" y="1022350"/>
          <p14:tracePt t="14502" x="6705600" y="984250"/>
          <p14:tracePt t="14511" x="6762750" y="939800"/>
          <p14:tracePt t="14519" x="6826250" y="901700"/>
          <p14:tracePt t="14528" x="6889750" y="857250"/>
          <p14:tracePt t="14536" x="6953250" y="812800"/>
          <p14:tracePt t="14545" x="7023100" y="774700"/>
          <p14:tracePt t="14553" x="7086600" y="742950"/>
          <p14:tracePt t="14561" x="7232650" y="704850"/>
          <p14:tracePt t="14576" x="7308850" y="679450"/>
          <p14:tracePt t="14584" x="7378700" y="666750"/>
          <p14:tracePt t="14589" x="7454900" y="660400"/>
          <p14:tracePt t="14599" x="7518400" y="660400"/>
          <p14:tracePt t="14607" x="7600950" y="673100"/>
          <p14:tracePt t="14613" x="7664450" y="692150"/>
          <p14:tracePt t="14623" x="7734300" y="711200"/>
          <p14:tracePt t="14631" x="7797800" y="736600"/>
          <p14:tracePt t="14637" x="7854950" y="755650"/>
          <p14:tracePt t="14647" x="7886700" y="774700"/>
          <p14:tracePt t="14655" x="7886700" y="787400"/>
          <p14:tracePt t="14663" x="7899400" y="793750"/>
          <p14:tracePt t="14671" x="7905750" y="806450"/>
          <p14:tracePt t="14679" x="7912100" y="819150"/>
          <p14:tracePt t="14687" x="7924800" y="844550"/>
          <p14:tracePt t="14695" x="7931150" y="869950"/>
          <p14:tracePt t="14703" x="7956550" y="908050"/>
          <p14:tracePt t="14712" x="7969250" y="920750"/>
          <p14:tracePt t="14722" x="7988300" y="952500"/>
          <p14:tracePt t="14730" x="8001000" y="984250"/>
          <p14:tracePt t="14739" x="8020050" y="1009650"/>
          <p14:tracePt t="14747" x="8039100" y="1041400"/>
          <p14:tracePt t="14755" x="8051800" y="1060450"/>
          <p14:tracePt t="14763" x="8058150" y="1085850"/>
          <p14:tracePt t="14771" x="8064500" y="1117600"/>
          <p14:tracePt t="14779" x="8064500" y="1155700"/>
          <p14:tracePt t="14788" x="8070850" y="1206500"/>
          <p14:tracePt t="14796" x="8070850" y="1263650"/>
          <p14:tracePt t="14804" x="8070850" y="1320800"/>
          <p14:tracePt t="14812" x="8070850" y="1384300"/>
          <p14:tracePt t="14820" x="8070850" y="1447800"/>
          <p14:tracePt t="14829" x="8070850" y="1517650"/>
          <p14:tracePt t="14838" x="8070850" y="1587500"/>
          <p14:tracePt t="14846" x="8070850" y="1644650"/>
          <p14:tracePt t="14854" x="8064500" y="1739900"/>
          <p14:tracePt t="14863" x="8058150" y="1778000"/>
          <p14:tracePt t="14870" x="8051800" y="1803400"/>
          <p14:tracePt t="14879" x="8032750" y="1835150"/>
          <p14:tracePt t="14888" x="8013700" y="1854200"/>
          <p14:tracePt t="14896" x="7981950" y="1885950"/>
          <p14:tracePt t="14897" x="7943850" y="1911350"/>
          <p14:tracePt t="14912" x="7893050" y="1930400"/>
          <p14:tracePt t="14920" x="7816850" y="1962150"/>
          <p14:tracePt t="14926" x="7702550" y="2000250"/>
          <p14:tracePt t="14935" x="7531100" y="2038350"/>
          <p14:tracePt t="14944" x="7321550" y="2095500"/>
          <p14:tracePt t="14949" x="7105650" y="2139950"/>
          <p14:tracePt t="14960" x="6902450" y="2184400"/>
          <p14:tracePt t="14965" x="6680200" y="2235200"/>
          <p14:tracePt t="14971" x="6559550" y="2260600"/>
          <p14:tracePt t="14983" x="6483350" y="2292350"/>
          <p14:tracePt t="14991" x="6419850" y="2317750"/>
          <p14:tracePt t="14997" x="6362700" y="2355850"/>
          <p14:tracePt t="15007" x="6299200" y="2374900"/>
          <p14:tracePt t="15015" x="6235700" y="2387600"/>
          <p14:tracePt t="15021" x="6165850" y="2406650"/>
          <p14:tracePt t="15031" x="6096000" y="2432050"/>
          <p14:tracePt t="15039" x="6000750" y="2457450"/>
          <p14:tracePt t="15046" x="5911850" y="2476500"/>
          <p14:tracePt t="15055" x="5829300" y="2495550"/>
          <p14:tracePt t="15063" x="5759450" y="2508250"/>
          <p14:tracePt t="15070" x="5708650" y="2520950"/>
          <p14:tracePt t="15080" x="5670550" y="2533650"/>
          <p14:tracePt t="15089" x="5664200" y="2533650"/>
          <p14:tracePt t="15089" x="5657850" y="2533650"/>
          <p14:tracePt t="15152" x="5664200" y="2533650"/>
          <p14:tracePt t="15158" x="5695950" y="2533650"/>
          <p14:tracePt t="15174" x="5715000" y="2533650"/>
          <p14:tracePt t="15184" x="5759450" y="2527300"/>
          <p14:tracePt t="15186" x="5842000" y="2514600"/>
          <p14:tracePt t="15200" x="5905500" y="2501900"/>
          <p14:tracePt t="15208" x="5975350" y="2482850"/>
          <p14:tracePt t="15213" x="6038850" y="2470150"/>
          <p14:tracePt t="15223" x="6089650" y="2444750"/>
          <p14:tracePt t="15232" x="6102350" y="2444750"/>
          <p14:tracePt t="15255" x="6076950" y="2444750"/>
          <p14:tracePt t="15272" x="6045200" y="2444750"/>
          <p14:tracePt t="15280" x="6000750" y="2457450"/>
          <p14:tracePt t="15285" x="5924550" y="2476500"/>
          <p14:tracePt t="15296" x="5822950" y="2495550"/>
          <p14:tracePt t="15303" x="5689600" y="2520950"/>
          <p14:tracePt t="15310" x="5556250" y="2552700"/>
          <p14:tracePt t="15319" x="5422900" y="2578100"/>
          <p14:tracePt t="15327" x="5340350" y="2597150"/>
          <p14:tracePt t="15333" x="5270500" y="2616200"/>
          <p14:tracePt t="15344" x="5251450" y="2616200"/>
          <p14:tracePt t="15349" x="5251450" y="2628900"/>
          <p14:tracePt t="15392" x="5245100" y="2628900"/>
          <p14:tracePt t="15399" x="5245100" y="2641600"/>
          <p14:tracePt t="15424" x="5245100" y="2647950"/>
          <p14:tracePt t="15440" x="5264150" y="2654300"/>
          <p14:tracePt t="15446" x="5264150" y="2660650"/>
          <p14:tracePt t="15463" x="5270500" y="2667000"/>
          <p14:tracePt t="15471" x="5276850" y="2673350"/>
          <p14:tracePt t="15478" x="5283200" y="2673350"/>
          <p14:tracePt t="15488" x="5289550" y="2679700"/>
          <p14:tracePt t="15497" x="5295900" y="2686050"/>
          <p14:tracePt t="15502" x="5308600" y="2686050"/>
          <p14:tracePt t="15511" x="5308600" y="2692400"/>
          <p14:tracePt t="15526" x="5308600" y="2698750"/>
          <p14:tracePt t="15533" x="5308600" y="2711450"/>
          <p14:tracePt t="15542" x="5308600" y="2717800"/>
          <p14:tracePt t="15547" x="5302250" y="2736850"/>
          <p14:tracePt t="15557" x="5283200" y="2762250"/>
          <p14:tracePt t="15565" x="5276850" y="2774950"/>
          <p14:tracePt t="15572" x="5270500" y="2794000"/>
          <p14:tracePt t="15581" x="5257800" y="2819400"/>
          <p14:tracePt t="15589" x="5257800" y="2844800"/>
          <p14:tracePt t="15596" x="5245100" y="2863850"/>
          <p14:tracePt t="15605" x="5238750" y="2895600"/>
          <p14:tracePt t="15614" x="5226050" y="2914650"/>
          <p14:tracePt t="15615" x="5213350" y="2927350"/>
          <p14:tracePt t="15632" x="5207000" y="2940050"/>
          <p14:tracePt t="15639" x="5194300" y="2952750"/>
          <p14:tracePt t="15641" x="5181600" y="2978150"/>
          <p14:tracePt t="15656" x="5168900" y="2990850"/>
          <p14:tracePt t="15664" x="5156200" y="3009900"/>
          <p14:tracePt t="15670" x="5137150" y="3022600"/>
          <p14:tracePt t="15679" x="5137150" y="3028950"/>
          <p14:tracePt t="15687" x="5137150" y="3035300"/>
          <p14:tracePt t="15694" x="5124450" y="3048000"/>
          <p14:tracePt t="15703" x="5124450" y="3054350"/>
          <p14:tracePt t="15709" x="5111750" y="3060700"/>
          <p14:tracePt t="15728" x="5111750" y="3073400"/>
          <p14:tracePt t="15741" x="5111750" y="3079750"/>
          <p14:tracePt t="15752" x="5111750" y="3086100"/>
          <p14:tracePt t="15760" x="5118100" y="3092450"/>
          <p14:tracePt t="15765" x="5143500" y="3098800"/>
          <p14:tracePt t="15775" x="5156200" y="3098800"/>
          <p14:tracePt t="15784" x="5175250" y="3098800"/>
          <p14:tracePt t="15790" x="5213350" y="3098800"/>
          <p14:tracePt t="15798" x="5245100" y="3098800"/>
          <p14:tracePt t="15806" x="5264150" y="3098800"/>
          <p14:tracePt t="15811" x="5308600" y="3098800"/>
          <p14:tracePt t="15822" x="5372100" y="3098800"/>
          <p14:tracePt t="15831" x="5441950" y="3098800"/>
          <p14:tracePt t="15831" x="5530850" y="3092450"/>
          <p14:tracePt t="15846" x="5607050" y="3079750"/>
          <p14:tracePt t="15853" x="5689600" y="3060700"/>
          <p14:tracePt t="15860" x="5772150" y="3041650"/>
          <p14:tracePt t="15869" x="5848350" y="3022600"/>
          <p14:tracePt t="15878" x="5937250" y="2997200"/>
          <p14:tracePt t="15883" x="6013450" y="2978150"/>
          <p14:tracePt t="15894" x="6096000" y="2959100"/>
          <p14:tracePt t="15901" x="6184900" y="2940050"/>
          <p14:tracePt t="15907" x="6267450" y="2914650"/>
          <p14:tracePt t="15918" x="6356350" y="2895600"/>
          <p14:tracePt t="15925" x="6432550" y="2876550"/>
          <p14:tracePt t="15930" x="6515100" y="2851150"/>
          <p14:tracePt t="15943" x="6597650" y="2832100"/>
          <p14:tracePt t="15951" x="6680200" y="2813050"/>
          <p14:tracePt t="15957" x="6756400" y="2781300"/>
          <p14:tracePt t="15967" x="6826250" y="2755900"/>
          <p14:tracePt t="15975" x="6883400" y="2736850"/>
          <p14:tracePt t="15981" x="6927850" y="2717800"/>
          <p14:tracePt t="15991" x="6934200" y="2698750"/>
          <p14:tracePt t="16013" x="6934200" y="2692400"/>
          <p14:tracePt t="16021" x="6940550" y="2686050"/>
          <p14:tracePt t="16023" x="6946900" y="2679700"/>
          <p14:tracePt t="16037" x="6953250" y="2673350"/>
          <p14:tracePt t="16045" x="6965950" y="2654300"/>
          <p14:tracePt t="16052" x="6997700" y="2616200"/>
          <p14:tracePt t="16061" x="7029450" y="2578100"/>
          <p14:tracePt t="16070" x="7054850" y="2565400"/>
          <p14:tracePt t="16075" x="7086600" y="2533650"/>
          <p14:tracePt t="16086" x="7105650" y="2508250"/>
          <p14:tracePt t="16093" x="7118350" y="2495550"/>
          <p14:tracePt t="16099" x="7131050" y="2470150"/>
          <p14:tracePt t="16109" x="7124700" y="2463800"/>
          <p14:tracePt t="16120" x="7131050" y="2444750"/>
          <p14:tracePt t="16125" x="7131050" y="2438400"/>
          <p14:tracePt t="16136" x="7131050" y="2432050"/>
          <p14:tracePt t="16144" x="7131050" y="2425700"/>
          <p14:tracePt t="16149" x="7131050" y="2413000"/>
          <p14:tracePt t="16159" x="7131050" y="2406650"/>
          <p14:tracePt t="16174" x="7131050" y="2393950"/>
          <p14:tracePt t="16183" x="7143750" y="2381250"/>
          <p14:tracePt t="16195" x="7143750" y="2368550"/>
          <p14:tracePt t="16216" x="7137400" y="2368550"/>
          <p14:tracePt t="16217" x="7131050" y="2355850"/>
          <p14:tracePt t="16232" x="7124700" y="2355850"/>
          <p14:tracePt t="16239" x="7124700" y="2349500"/>
          <p14:tracePt t="16246" x="7118350" y="2349500"/>
          <p14:tracePt t="16256" x="7112000" y="2343150"/>
          <p14:tracePt t="16590" x="7105650" y="2343150"/>
          <p14:tracePt t="16622" x="7099300" y="2343150"/>
          <p14:tracePt t="16637" x="7099300" y="2336800"/>
          <p14:tracePt t="16645" x="7092950" y="2336800"/>
          <p14:tracePt t="16652" x="7086600" y="2336800"/>
          <p14:tracePt t="16676" x="7080250" y="2330450"/>
          <p14:tracePt t="16685" x="7073900" y="2330450"/>
          <p14:tracePt t="16695" x="7067550" y="2330450"/>
          <p14:tracePt t="16712" x="7061200" y="2330450"/>
          <p14:tracePt t="16760" x="7048500" y="2330450"/>
          <p14:tracePt t="16796" x="7042150" y="2330450"/>
          <p14:tracePt t="16814" x="7023100" y="2330450"/>
          <p14:tracePt t="16830" x="7016750" y="2330450"/>
          <p14:tracePt t="16837" x="7010400" y="2330450"/>
          <p14:tracePt t="16843" x="7004050" y="2336800"/>
          <p14:tracePt t="16886" x="6997700" y="2343150"/>
          <p14:tracePt t="16904" x="6991350" y="2343150"/>
          <p14:tracePt t="16912" x="6965950" y="2355850"/>
          <p14:tracePt t="16913" x="6953250" y="2368550"/>
          <p14:tracePt t="16928" x="6940550" y="2368550"/>
          <p14:tracePt t="16935" x="6934200" y="2368550"/>
          <p14:tracePt t="16943" x="6927850" y="2381250"/>
          <p14:tracePt t="16951" x="6921500" y="2381250"/>
          <p14:tracePt t="16976" x="6915150" y="2381250"/>
          <p14:tracePt t="17024" x="6915150" y="2387600"/>
          <p14:tracePt t="17037" x="6908800" y="2393950"/>
          <p14:tracePt t="17045" x="6902450" y="2393950"/>
          <p14:tracePt t="17055" x="6896100" y="2400300"/>
          <p14:tracePt t="17118" x="6889750" y="2400300"/>
          <p14:tracePt t="17150" x="6877050" y="2413000"/>
          <p14:tracePt t="17167" x="6877050" y="2425700"/>
          <p14:tracePt t="17176" x="6870700" y="2425700"/>
          <p14:tracePt t="17181" x="6864350" y="2438400"/>
          <p14:tracePt t="17192" x="6851650" y="2451100"/>
          <p14:tracePt t="17199" x="6845300" y="2457450"/>
          <p14:tracePt t="17206" x="6845300" y="2463800"/>
          <p14:tracePt t="17215" x="6845300" y="2476500"/>
          <p14:tracePt t="17223" x="6826250" y="2489200"/>
          <p14:tracePt t="17231" x="6813550" y="2508250"/>
          <p14:tracePt t="17240" x="6800850" y="2533650"/>
          <p14:tracePt t="17248" x="6775450" y="2571750"/>
          <p14:tracePt t="17255" x="6769100" y="2597150"/>
          <p14:tracePt t="17264" x="6724650" y="2641600"/>
          <p14:tracePt t="17271" x="6673850" y="2705100"/>
          <p14:tracePt t="17281" x="6629400" y="2768600"/>
          <p14:tracePt t="17289" x="6578600" y="2838450"/>
          <p14:tracePt t="17297" x="6527800" y="2914650"/>
          <p14:tracePt t="17304" x="6489700" y="2984500"/>
          <p14:tracePt t="17314" x="6457950" y="3041650"/>
          <p14:tracePt t="17321" x="6426200" y="3098800"/>
          <p14:tracePt t="17331" x="6394450" y="3155950"/>
          <p14:tracePt t="17339" x="6362700" y="3200400"/>
          <p14:tracePt t="17347" x="6286500" y="3295650"/>
          <p14:tracePt t="17360" x="6261100" y="3333750"/>
          <p14:tracePt t="17367" x="6242050" y="3365500"/>
          <p14:tracePt t="17373" x="6223000" y="3397250"/>
          <p14:tracePt t="17383" x="6184900" y="3435350"/>
          <p14:tracePt t="17391" x="6140450" y="3467100"/>
          <p14:tracePt t="17398" x="6121400" y="3492500"/>
          <p14:tracePt t="17407" x="6089650" y="3517900"/>
          <p14:tracePt t="17414" x="6057900" y="3549650"/>
          <p14:tracePt t="17422" x="6045200" y="3562350"/>
          <p14:tracePt t="17430" x="6032500" y="3594100"/>
          <p14:tracePt t="17439" x="6019800" y="3600450"/>
          <p14:tracePt t="17447" x="6013450" y="3613150"/>
          <p14:tracePt t="17456" x="6000750" y="3632200"/>
          <p14:tracePt t="17464" x="6000750" y="3644900"/>
          <p14:tracePt t="17472" x="6000750" y="3657600"/>
          <p14:tracePt t="17482" x="5969000" y="3676650"/>
          <p14:tracePt t="17490" x="5956300" y="3676650"/>
          <p14:tracePt t="17497" x="5937250" y="3695700"/>
          <p14:tracePt t="17505" x="5905500" y="3714750"/>
          <p14:tracePt t="17514" x="5892800" y="3727450"/>
          <p14:tracePt t="17522" x="5861050" y="3740150"/>
          <p14:tracePt t="17531" x="5842000" y="3752850"/>
          <p14:tracePt t="17539" x="5797550" y="3778250"/>
          <p14:tracePt t="17551" x="5784850" y="3797300"/>
          <p14:tracePt t="17559" x="5778500" y="3797300"/>
          <p14:tracePt t="17565" x="5772150" y="3810000"/>
          <p14:tracePt t="17575" x="5765800" y="3810000"/>
          <p14:tracePt t="17621" x="5765800" y="3822700"/>
          <p14:tracePt t="17647" x="5759450" y="3822700"/>
          <p14:tracePt t="17704" x="5753100" y="3822700"/>
          <p14:tracePt t="17718" x="5753100" y="3816350"/>
          <p14:tracePt t="17732" x="5753100" y="3803650"/>
          <p14:tracePt t="17750" x="5753100" y="3797300"/>
          <p14:tracePt t="17755" x="5753100" y="3778250"/>
          <p14:tracePt t="17774" x="5753100" y="3765550"/>
          <p14:tracePt t="17779" x="5759450" y="3740150"/>
          <p14:tracePt t="17789" x="5772150" y="3702050"/>
          <p14:tracePt t="17798" x="5778500" y="3663950"/>
          <p14:tracePt t="17799" x="5784850" y="3644900"/>
          <p14:tracePt t="17816" x="5803900" y="3606800"/>
          <p14:tracePt t="17824" x="5803900" y="3587750"/>
          <p14:tracePt t="17829" x="5810250" y="3556000"/>
          <p14:tracePt t="17839" x="5822950" y="3505200"/>
          <p14:tracePt t="17847" x="5829300" y="3435350"/>
          <p14:tracePt t="17853" x="5854700" y="3365500"/>
          <p14:tracePt t="17863" x="5867400" y="3295650"/>
          <p14:tracePt t="17872" x="5873750" y="3238500"/>
          <p14:tracePt t="17877" x="5873750" y="3168650"/>
          <p14:tracePt t="17885" x="5873750" y="3111500"/>
          <p14:tracePt t="17893" x="5867400" y="3048000"/>
          <p14:tracePt t="17898" x="5854700" y="2997200"/>
          <p14:tracePt t="17909" x="5842000" y="2946400"/>
          <p14:tracePt t="17917" x="5835650" y="2882900"/>
          <p14:tracePt t="17923" x="5829300" y="2819400"/>
          <p14:tracePt t="17933" x="5829300" y="2749550"/>
          <p14:tracePt t="17941" x="5829300" y="2692400"/>
          <p14:tracePt t="17948" x="5829300" y="2628900"/>
          <p14:tracePt t="17957" x="5829300" y="2578100"/>
          <p14:tracePt t="17965" x="5829300" y="2527300"/>
          <p14:tracePt t="17972" x="5829300" y="2495550"/>
          <p14:tracePt t="17982" x="5829300" y="2457450"/>
          <p14:tracePt t="17991" x="5816600" y="2444750"/>
          <p14:tracePt t="17998" x="5816600" y="2432050"/>
          <p14:tracePt t="18006" x="5816600" y="2419350"/>
          <p14:tracePt t="18014" x="5816600" y="2413000"/>
          <p14:tracePt t="18039" x="5816600" y="2406650"/>
          <p14:tracePt t="18104" x="5810250" y="2400300"/>
          <p14:tracePt t="18126" x="5810250" y="2387600"/>
          <p14:tracePt t="18135" x="5803900" y="2387600"/>
          <p14:tracePt t="18142" x="5797550" y="2374900"/>
          <p14:tracePt t="18166" x="5791200" y="2374900"/>
          <p14:tracePt t="18190" x="5778500" y="2374900"/>
          <p14:tracePt t="18200" x="5765800" y="2374900"/>
          <p14:tracePt t="18206" x="5753100" y="2374900"/>
          <p14:tracePt t="18212" x="5746750" y="2374900"/>
          <p14:tracePt t="18222" x="5727700" y="2362200"/>
          <p14:tracePt t="18229" x="5708650" y="2362200"/>
          <p14:tracePt t="18231" x="5670550" y="2349500"/>
          <p14:tracePt t="18247" x="5600700" y="2336800"/>
          <p14:tracePt t="18255" x="5518150" y="2330450"/>
          <p14:tracePt t="18257" x="5410200" y="2317750"/>
          <p14:tracePt t="18271" x="5283200" y="2305050"/>
          <p14:tracePt t="18280" x="5143500" y="2298700"/>
          <p14:tracePt t="18285" x="4984750" y="2298700"/>
          <p14:tracePt t="18295" x="4832350" y="2298700"/>
          <p14:tracePt t="18304" x="4705350" y="2298700"/>
          <p14:tracePt t="18309" x="4622800" y="2298700"/>
          <p14:tracePt t="18317" x="4552950" y="2292350"/>
          <p14:tracePt t="18325" x="4495800" y="2279650"/>
          <p14:tracePt t="18332" x="4445000" y="2266950"/>
          <p14:tracePt t="18341" x="4387850" y="2254250"/>
          <p14:tracePt t="18349" x="4343400" y="2235200"/>
          <p14:tracePt t="18356" x="4298950" y="2209800"/>
          <p14:tracePt t="18366" x="4267200" y="2197100"/>
          <p14:tracePt t="18373" x="4241800" y="2178050"/>
          <p14:tracePt t="18382" x="4235450" y="2165350"/>
          <p14:tracePt t="18390" x="4222750" y="2146300"/>
          <p14:tracePt t="18398" x="4203700" y="2127250"/>
          <p14:tracePt t="18407" x="4191000" y="2114550"/>
          <p14:tracePt t="18415" x="4178300" y="2089150"/>
          <p14:tracePt t="18422" x="4165600" y="2082800"/>
          <p14:tracePt t="18432" x="4152900" y="2076450"/>
          <p14:tracePt t="18442" x="4146550" y="2070100"/>
          <p14:tracePt t="18449" x="4133850" y="2063750"/>
          <p14:tracePt t="18461" x="4127500" y="2063750"/>
          <p14:tracePt t="18478" x="4121150" y="2051050"/>
          <p14:tracePt t="18592" x="4114800" y="2051050"/>
          <p14:tracePt t="18638" x="4102100" y="2051050"/>
          <p14:tracePt t="18644" x="4076700" y="2051050"/>
          <p14:tracePt t="18653" x="4064000" y="2051050"/>
          <p14:tracePt t="18664" x="4025900" y="2051050"/>
          <p14:tracePt t="18665" x="3981450" y="2057400"/>
          <p14:tracePt t="18679" x="3917950" y="2063750"/>
          <p14:tracePt t="18687" x="3829050" y="2070100"/>
          <p14:tracePt t="18693" x="3740150" y="2070100"/>
          <p14:tracePt t="18704" x="3638550" y="2070100"/>
          <p14:tracePt t="18711" x="3498850" y="2070100"/>
          <p14:tracePt t="18718" x="3327400" y="2070100"/>
          <p14:tracePt t="18727" x="3168650" y="2070100"/>
          <p14:tracePt t="18734" x="3048000" y="2070100"/>
          <p14:tracePt t="18739" x="2933700" y="2089150"/>
          <p14:tracePt t="18749" x="2838450" y="2101850"/>
          <p14:tracePt t="18760" x="2743200" y="2108200"/>
          <p14:tracePt t="18765" x="2660650" y="2120900"/>
          <p14:tracePt t="18776" x="2590800" y="2133600"/>
          <p14:tracePt t="18784" x="2540000" y="2139950"/>
          <p14:tracePt t="18789" x="2533650" y="2146300"/>
          <p14:tracePt t="18871" x="2527300" y="2152650"/>
          <p14:tracePt t="18880" x="2508250" y="2165350"/>
          <p14:tracePt t="18885" x="2495550" y="2171700"/>
          <p14:tracePt t="18896" x="2489200" y="2184400"/>
          <p14:tracePt t="18903" x="2470150" y="2197100"/>
          <p14:tracePt t="18905" x="2457450" y="2209800"/>
          <p14:tracePt t="18919" x="2457450" y="2216150"/>
          <p14:tracePt t="18926" x="2451100" y="2228850"/>
          <p14:tracePt t="18931" x="2444750" y="2235200"/>
          <p14:tracePt t="18942" x="2444750" y="2241550"/>
          <p14:tracePt t="18950" x="2444750" y="2247900"/>
          <p14:tracePt t="18952" x="2444750" y="2260600"/>
          <p14:tracePt t="18968" x="2444750" y="2279650"/>
          <p14:tracePt t="18976" x="2444750" y="2298700"/>
          <p14:tracePt t="18982" x="2444750" y="2330450"/>
          <p14:tracePt t="18991" x="2457450" y="2368550"/>
          <p14:tracePt t="18999" x="2463800" y="2393950"/>
          <p14:tracePt t="19005" x="2463800" y="2413000"/>
          <p14:tracePt t="19017" x="2489200" y="2463800"/>
          <p14:tracePt t="19021" x="2527300" y="2520950"/>
          <p14:tracePt t="19028" x="2559050" y="2584450"/>
          <p14:tracePt t="19037" x="2603500" y="2641600"/>
          <p14:tracePt t="19045" x="2641600" y="2698750"/>
          <p14:tracePt t="19051" x="2679700" y="2755900"/>
          <p14:tracePt t="19063" x="2717800" y="2813050"/>
          <p14:tracePt t="19071" x="2768600" y="2876550"/>
          <p14:tracePt t="19077" x="2825750" y="2927350"/>
          <p14:tracePt t="19087" x="2882900" y="2971800"/>
          <p14:tracePt t="19095" x="2946400" y="3016250"/>
          <p14:tracePt t="19101" x="3003550" y="3048000"/>
          <p14:tracePt t="19111" x="3054350" y="3086100"/>
          <p14:tracePt t="19118" x="3092450" y="3111500"/>
          <p14:tracePt t="19125" x="3130550" y="3136900"/>
          <p14:tracePt t="19133" x="3168650" y="3162300"/>
          <p14:tracePt t="19142" x="3206750" y="3187700"/>
          <p14:tracePt t="19150" x="3251200" y="3213100"/>
          <p14:tracePt t="19159" x="3295650" y="3244850"/>
          <p14:tracePt t="19168" x="3346450" y="3276600"/>
          <p14:tracePt t="19174" x="3397250" y="3314700"/>
          <p14:tracePt t="19183" x="3448050" y="3346450"/>
          <p14:tracePt t="19192" x="3492500" y="3371850"/>
          <p14:tracePt t="19200" x="3543300" y="3384550"/>
          <p14:tracePt t="19208" x="3594100" y="3409950"/>
          <p14:tracePt t="19216" x="3625850" y="3422650"/>
          <p14:tracePt t="19224" x="3644900" y="3441700"/>
          <p14:tracePt t="19233" x="3657600" y="3448050"/>
          <p14:tracePt t="19241" x="3676650" y="3454400"/>
          <p14:tracePt t="19249" x="3708400" y="3473450"/>
          <p14:tracePt t="19258" x="3740150" y="3492500"/>
          <p14:tracePt t="19266" x="3765550" y="3492500"/>
          <p14:tracePt t="19275" x="3790950" y="3505200"/>
          <p14:tracePt t="19283" x="3829050" y="3517900"/>
          <p14:tracePt t="19291" x="3911600" y="3543300"/>
          <p14:tracePt t="19301" x="3956050" y="3549650"/>
          <p14:tracePt t="19309" x="4000500" y="3562350"/>
          <p14:tracePt t="19317" x="4032250" y="3568700"/>
          <p14:tracePt t="19325" x="4044950" y="3575050"/>
          <p14:tracePt t="19335" x="4064000" y="3581400"/>
          <p14:tracePt t="19342" x="4076700" y="3581400"/>
          <p14:tracePt t="19351" x="4089400" y="3594100"/>
          <p14:tracePt t="19359" x="4114800" y="3594100"/>
          <p14:tracePt t="19366" x="4121150" y="3594100"/>
          <p14:tracePt t="19376" x="4127500" y="3594100"/>
          <p14:tracePt t="19383" x="4127500" y="3606800"/>
          <p14:tracePt t="19432" x="4108450" y="3619500"/>
          <p14:tracePt t="19448" x="4089400" y="3619500"/>
          <p14:tracePt t="19456" x="4057650" y="3632200"/>
          <p14:tracePt t="19461" x="4038600" y="3632200"/>
          <p14:tracePt t="19470" x="4032250" y="3638550"/>
          <p14:tracePt t="19477" x="4013200" y="3651250"/>
          <p14:tracePt t="19483" x="4006850" y="3651250"/>
          <p14:tracePt t="19493" x="3987800" y="3663950"/>
          <p14:tracePt t="19501" x="3975100" y="3670300"/>
          <p14:tracePt t="19508" x="3962400" y="3670300"/>
          <p14:tracePt t="19517" x="3937000" y="3676650"/>
          <p14:tracePt t="19526" x="3924300" y="3676650"/>
          <p14:tracePt t="19533" x="3886200" y="3683000"/>
          <p14:tracePt t="19542" x="3854450" y="3683000"/>
          <p14:tracePt t="19550" x="3829050" y="3683000"/>
          <p14:tracePt t="19558" x="3778250" y="3683000"/>
          <p14:tracePt t="19567" x="3708400" y="3683000"/>
          <p14:tracePt t="19574" x="3644900" y="3683000"/>
          <p14:tracePt t="19583" x="3575050" y="3683000"/>
          <p14:tracePt t="19592" x="3498850" y="3683000"/>
          <p14:tracePt t="19600" x="3448050" y="3683000"/>
          <p14:tracePt t="19608" x="3403600" y="3683000"/>
          <p14:tracePt t="19617" x="3359150" y="3676650"/>
          <p14:tracePt t="19625" x="3314700" y="3657600"/>
          <p14:tracePt t="19633" x="3270250" y="3632200"/>
          <p14:tracePt t="19641" x="3232150" y="3606800"/>
          <p14:tracePt t="19650" x="3175000" y="3581400"/>
          <p14:tracePt t="19659" x="3130550" y="3543300"/>
          <p14:tracePt t="19667" x="3067050" y="3511550"/>
          <p14:tracePt t="19675" x="2997200" y="3473450"/>
          <p14:tracePt t="19683" x="2933700" y="3441700"/>
          <p14:tracePt t="19692" x="2870200" y="3403600"/>
          <p14:tracePt t="19700" x="2768600" y="3302000"/>
          <p14:tracePt t="19709" x="2743200" y="3257550"/>
          <p14:tracePt t="19717" x="2736850" y="3206750"/>
          <p14:tracePt t="19724" x="2736850" y="3149600"/>
          <p14:tracePt t="19735" x="2755900" y="3098800"/>
          <p14:tracePt t="19743" x="2781300" y="3035300"/>
          <p14:tracePt t="19750" x="2825750" y="2971800"/>
          <p14:tracePt t="19759" x="2870200" y="2908300"/>
          <p14:tracePt t="19768" x="2901950" y="2857500"/>
          <p14:tracePt t="19775" x="2927350" y="2800350"/>
          <p14:tracePt t="19784" x="2965450" y="2749550"/>
          <p14:tracePt t="19792" x="2997200" y="2692400"/>
          <p14:tracePt t="19800" x="3022600" y="2647950"/>
          <p14:tracePt t="19808" x="3048000" y="2609850"/>
          <p14:tracePt t="19817" x="3098800" y="2527300"/>
          <p14:tracePt t="19832" x="3130550" y="2489200"/>
          <p14:tracePt t="19840" x="3175000" y="2444750"/>
          <p14:tracePt t="19845" x="3213100" y="2419350"/>
          <p14:tracePt t="19856" x="3263900" y="2393950"/>
          <p14:tracePt t="19864" x="3314700" y="2374900"/>
          <p14:tracePt t="19869" x="3371850" y="2368550"/>
          <p14:tracePt t="19879" x="3403600" y="2362200"/>
          <p14:tracePt t="19885" x="3441700" y="2362200"/>
          <p14:tracePt t="19893" x="3454400" y="2362200"/>
          <p14:tracePt t="19901" x="3479800" y="2362200"/>
          <p14:tracePt t="19909" x="3498850" y="2368550"/>
          <p14:tracePt t="19917" x="3511550" y="2368550"/>
          <p14:tracePt t="19926" x="3530600" y="2368550"/>
          <p14:tracePt t="19935" x="3568700" y="2374900"/>
          <p14:tracePt t="19943" x="3600450" y="2381250"/>
          <p14:tracePt t="19951" x="3632200" y="2381250"/>
          <p14:tracePt t="19959" x="3657600" y="2381250"/>
          <p14:tracePt t="19966" x="3689350" y="2381250"/>
          <p14:tracePt t="19975" x="3733800" y="2381250"/>
          <p14:tracePt t="19983" x="3784600" y="2374900"/>
          <p14:tracePt t="19992" x="3848100" y="2374900"/>
          <p14:tracePt t="20001" x="3911600" y="2374900"/>
          <p14:tracePt t="20008" x="4083050" y="2374900"/>
          <p14:tracePt t="20023" x="4184650" y="2374900"/>
          <p14:tracePt t="20032" x="4292600" y="2374900"/>
          <p14:tracePt t="20038" x="4425950" y="2406650"/>
          <p14:tracePt t="20048" x="4546600" y="2432050"/>
          <p14:tracePt t="20056" x="4660900" y="2457450"/>
          <p14:tracePt t="20061" x="4756150" y="2495550"/>
          <p14:tracePt t="20071" x="4902200" y="2565400"/>
          <p14:tracePt t="20079" x="5067300" y="2647950"/>
          <p14:tracePt t="20085" x="5238750" y="2749550"/>
          <p14:tracePt t="20093" x="5410200" y="2857500"/>
          <p14:tracePt t="20102" x="5581650" y="2952750"/>
          <p14:tracePt t="20109" x="5734050" y="3048000"/>
          <p14:tracePt t="20118" x="5880100" y="3124200"/>
          <p14:tracePt t="20127" x="6007100" y="3213100"/>
          <p14:tracePt t="20134" x="6108700" y="3282950"/>
          <p14:tracePt t="20142" x="6191250" y="3333750"/>
          <p14:tracePt t="20150" x="6242050" y="3384550"/>
          <p14:tracePt t="20158" x="6273800" y="3422650"/>
          <p14:tracePt t="20168" x="6286500" y="3460750"/>
          <p14:tracePt t="20176" x="6286500" y="3498850"/>
          <p14:tracePt t="20185" x="6286500" y="3536950"/>
          <p14:tracePt t="20193" x="6286500" y="3568700"/>
          <p14:tracePt t="20201" x="6254750" y="3657600"/>
          <p14:tracePt t="20213" x="6223000" y="3708400"/>
          <p14:tracePt t="20223" x="6178550" y="3752850"/>
          <p14:tracePt t="20229" x="6134100" y="3803650"/>
          <p14:tracePt t="20239" x="6076950" y="3841750"/>
          <p14:tracePt t="20248" x="6019800" y="3892550"/>
          <p14:tracePt t="20253" x="5949950" y="3943350"/>
          <p14:tracePt t="20263" x="5886450" y="3981450"/>
          <p14:tracePt t="20269" x="5822950" y="4025900"/>
          <p14:tracePt t="20276" x="5778500" y="4064000"/>
          <p14:tracePt t="20285" x="5721350" y="4108450"/>
          <p14:tracePt t="20293" x="5651500" y="4152900"/>
          <p14:tracePt t="20301" x="5588000" y="4191000"/>
          <p14:tracePt t="20311" x="5524500" y="4235450"/>
          <p14:tracePt t="20318" x="5454650" y="4260850"/>
          <p14:tracePt t="20319" x="5384800" y="4292600"/>
          <p14:tracePt t="20336" x="5308600" y="4311650"/>
          <p14:tracePt t="20343" x="5219700" y="4330700"/>
          <p14:tracePt t="20349" x="5099050" y="4356100"/>
          <p14:tracePt t="20360" x="4933950" y="4375150"/>
          <p14:tracePt t="20368" x="4775200" y="4387850"/>
          <p14:tracePt t="20374" x="4584700" y="4394200"/>
          <p14:tracePt t="20382" x="4425950" y="4394200"/>
          <p14:tracePt t="20390" x="4273550" y="4394200"/>
          <p14:tracePt t="20393" x="4165600" y="4394200"/>
          <p14:tracePt t="20405" x="4083050" y="4394200"/>
          <p14:tracePt t="20413" x="4013200" y="4394200"/>
          <p14:tracePt t="20419" x="3949700" y="4394200"/>
          <p14:tracePt t="20429" x="3898900" y="4394200"/>
          <p14:tracePt t="20437" x="3860800" y="4381500"/>
          <p14:tracePt t="20443" x="3822700" y="4362450"/>
          <p14:tracePt t="20453" x="3784600" y="4337050"/>
          <p14:tracePt t="20461" x="3746500" y="4311650"/>
          <p14:tracePt t="20468" x="3695700" y="4273550"/>
          <p14:tracePt t="20477" x="3651250" y="4222750"/>
          <p14:tracePt t="20486" x="3575050" y="4165600"/>
          <p14:tracePt t="20492" x="3486150" y="4089400"/>
          <p14:tracePt t="20501" x="3397250" y="4025900"/>
          <p14:tracePt t="20509" x="3308350" y="3968750"/>
          <p14:tracePt t="20518" x="3257550" y="3930650"/>
          <p14:tracePt t="20526" x="3213100" y="3898900"/>
          <p14:tracePt t="20536" x="3200400" y="3886200"/>
          <p14:tracePt t="20544" x="3200400" y="3854450"/>
          <p14:tracePt t="20554" x="3200400" y="3835400"/>
          <p14:tracePt t="20563" x="3200400" y="3803650"/>
          <p14:tracePt t="20571" x="3206750" y="3790950"/>
          <p14:tracePt t="20586" x="3219450" y="3689350"/>
          <p14:tracePt t="20597" x="3225800" y="3644900"/>
          <p14:tracePt t="20608" x="3225800" y="3594100"/>
          <p14:tracePt t="20613" x="3238500" y="3530600"/>
          <p14:tracePt t="20623" x="3251200" y="3473450"/>
          <p14:tracePt t="20632" x="3263900" y="3409950"/>
          <p14:tracePt t="20637" x="3282950" y="3365500"/>
          <p14:tracePt t="20647" x="3295650" y="3321050"/>
          <p14:tracePt t="20655" x="3308350" y="3276600"/>
          <p14:tracePt t="20661" x="3327400" y="3232150"/>
          <p14:tracePt t="20671" x="3365500" y="3162300"/>
          <p14:tracePt t="20677" x="3397250" y="3079750"/>
          <p14:tracePt t="20684" x="3429000" y="3003550"/>
          <p14:tracePt t="20693" x="3460750" y="2901950"/>
          <p14:tracePt t="20702" x="3486150" y="2813050"/>
          <p14:tracePt t="20708" x="3524250" y="2717800"/>
          <p14:tracePt t="20719" x="3575050" y="2635250"/>
          <p14:tracePt t="20727" x="3613150" y="2565400"/>
          <p14:tracePt t="20734" x="3663950" y="2495550"/>
          <p14:tracePt t="20743" x="3721100" y="2419350"/>
          <p14:tracePt t="20752" x="3803650" y="2349500"/>
          <p14:tracePt t="20759" x="3911600" y="2273300"/>
          <p14:tracePt t="20768" x="4013200" y="2203450"/>
          <p14:tracePt t="20776" x="4108450" y="2152650"/>
          <p14:tracePt t="20784" x="4254500" y="2082800"/>
          <p14:tracePt t="20791" x="4400550" y="2038350"/>
          <p14:tracePt t="20801" x="4533900" y="2012950"/>
          <p14:tracePt t="20810" x="4648200" y="1993900"/>
          <p14:tracePt t="20817" x="4775200" y="1987550"/>
          <p14:tracePt t="20825" x="4908550" y="1987550"/>
          <p14:tracePt t="20834" x="5118100" y="1987550"/>
          <p14:tracePt t="20842" x="5321300" y="2012950"/>
          <p14:tracePt t="20852" x="5518150" y="2051050"/>
          <p14:tracePt t="20859" x="5721350" y="2095500"/>
          <p14:tracePt t="20868" x="5930900" y="2152650"/>
          <p14:tracePt t="20875" x="6102350" y="2190750"/>
          <p14:tracePt t="20884" x="6242050" y="2235200"/>
          <p14:tracePt t="20893" x="6426200" y="2305050"/>
          <p14:tracePt t="20901" x="6496050" y="2349500"/>
          <p14:tracePt t="20911" x="6559550" y="2393950"/>
          <p14:tracePt t="20919" x="6610350" y="2451100"/>
          <p14:tracePt t="20926" x="6654800" y="2508250"/>
          <p14:tracePt t="20935" x="6686550" y="2571750"/>
          <p14:tracePt t="20943" x="6705600" y="2628900"/>
          <p14:tracePt t="20951" x="6711950" y="2692400"/>
          <p14:tracePt t="20959" x="6718300" y="2743200"/>
          <p14:tracePt t="20967" x="6718300" y="2794000"/>
          <p14:tracePt t="20976" x="6718300" y="2844800"/>
          <p14:tracePt t="20984" x="6711950" y="2908300"/>
          <p14:tracePt t="20992" x="6705600" y="2965450"/>
          <p14:tracePt t="21001" x="6699250" y="3028950"/>
          <p14:tracePt t="21008" x="6686550" y="3086100"/>
          <p14:tracePt t="21018" x="6673850" y="3136900"/>
          <p14:tracePt t="21025" x="6648450" y="3194050"/>
          <p14:tracePt t="21034" x="6610350" y="3244850"/>
          <p14:tracePt t="21042" x="6578600" y="3302000"/>
          <p14:tracePt t="21051" x="6527800" y="3359150"/>
          <p14:tracePt t="21060" x="6477000" y="3416300"/>
          <p14:tracePt t="21069" x="6369050" y="3511550"/>
          <p14:tracePt t="21077" x="6311900" y="3562350"/>
          <p14:tracePt t="21087" x="6254750" y="3600450"/>
          <p14:tracePt t="21093" x="6191250" y="3644900"/>
          <p14:tracePt t="21103" x="6140450" y="3683000"/>
          <p14:tracePt t="21111" x="6089650" y="3714750"/>
          <p14:tracePt t="21118" x="6045200" y="3752850"/>
          <p14:tracePt t="21127" x="6007100" y="3778250"/>
          <p14:tracePt t="21135" x="5969000" y="3797300"/>
          <p14:tracePt t="21143" x="5956300" y="3810000"/>
          <p14:tracePt t="21151" x="5943600" y="3816350"/>
          <p14:tracePt t="21158" x="5924550" y="3822700"/>
          <p14:tracePt t="21167" x="5924550" y="3835400"/>
          <p14:tracePt t="21175" x="5911850" y="3835400"/>
          <p14:tracePt t="21185" x="5911850" y="3848100"/>
          <p14:tracePt t="21212" x="5918200" y="3848100"/>
          <p14:tracePt t="21222" x="5930900" y="3848100"/>
          <p14:tracePt t="21229" x="5930900" y="3835400"/>
          <p14:tracePt t="21236" x="5930900" y="3822700"/>
          <p14:tracePt t="21245" x="5924550" y="3810000"/>
          <p14:tracePt t="21253" x="5911850" y="3797300"/>
          <p14:tracePt t="21259" x="5880100" y="3778250"/>
          <p14:tracePt t="21269" x="5848350" y="3778250"/>
          <p14:tracePt t="21594" x="5842000" y="3778250"/>
          <p14:tracePt t="21608" x="5867400" y="3778250"/>
          <p14:tracePt t="21609" x="5918200" y="3790950"/>
          <p14:tracePt t="21616" x="5969000" y="3810000"/>
          <p14:tracePt t="21618" x="6032500" y="3816350"/>
          <p14:tracePt t="21626" x="6089650" y="3816350"/>
          <p14:tracePt t="21634" x="6242050" y="3816350"/>
          <p14:tracePt t="21643" x="6400800" y="3816350"/>
          <p14:tracePt t="21653" x="6477000" y="3816350"/>
          <p14:tracePt t="21661" x="6546850" y="3829050"/>
          <p14:tracePt t="21668" x="6616700" y="3841750"/>
          <p14:tracePt t="21678" x="6673850" y="3860800"/>
          <p14:tracePt t="21686" x="6731000" y="3886200"/>
          <p14:tracePt t="21693" x="6775450" y="3905250"/>
          <p14:tracePt t="21702" x="6813550" y="3930650"/>
          <p14:tracePt t="21710" x="6851650" y="3956050"/>
          <p14:tracePt t="21719" x="6889750" y="3981450"/>
          <p14:tracePt t="21727" x="6927850" y="4006850"/>
          <p14:tracePt t="21736" x="6953250" y="4025900"/>
          <p14:tracePt t="21743" x="6965950" y="4044950"/>
          <p14:tracePt t="21752" x="6978650" y="4076700"/>
          <p14:tracePt t="21760" x="6991350" y="4108450"/>
          <p14:tracePt t="21768" x="7004050" y="4121150"/>
          <p14:tracePt t="21776" x="7016750" y="4146550"/>
          <p14:tracePt t="21785" x="7016750" y="4159250"/>
          <p14:tracePt t="21792" x="7016750" y="4171950"/>
          <p14:tracePt t="21802" x="7016750" y="4184650"/>
          <p14:tracePt t="21809" x="7016750" y="4197350"/>
          <p14:tracePt t="21818" x="6991350" y="4222750"/>
          <p14:tracePt t="21826" x="6946900" y="4260850"/>
          <p14:tracePt t="21835" x="6934200" y="4279900"/>
          <p14:tracePt t="21844" x="6896100" y="4311650"/>
          <p14:tracePt t="21852" x="6845300" y="4349750"/>
          <p14:tracePt t="21859" x="6769100" y="4432300"/>
          <p14:tracePt t="21869" x="6718300" y="4483100"/>
          <p14:tracePt t="21877" x="6654800" y="4533900"/>
          <p14:tracePt t="21885" x="6591300" y="4578350"/>
          <p14:tracePt t="21894" x="6521450" y="4622800"/>
          <p14:tracePt t="21902" x="6438900" y="4667250"/>
          <p14:tracePt t="21909" x="6362700" y="4705350"/>
          <p14:tracePt t="21919" x="6286500" y="4737100"/>
          <p14:tracePt t="21928" x="6203950" y="4768850"/>
          <p14:tracePt t="21935" x="6127750" y="4800600"/>
          <p14:tracePt t="21944" x="6057900" y="4832350"/>
          <p14:tracePt t="21952" x="5994400" y="4864100"/>
          <p14:tracePt t="21959" x="5930900" y="4908550"/>
          <p14:tracePt t="21968" x="5880100" y="4933950"/>
          <p14:tracePt t="21976" x="5822950" y="4965700"/>
          <p14:tracePt t="21985" x="5759450" y="4997450"/>
          <p14:tracePt t="21992" x="5689600" y="5016500"/>
          <p14:tracePt t="22002" x="5632450" y="5035550"/>
          <p14:tracePt t="22011" x="5568950" y="5060950"/>
          <p14:tracePt t="22019" x="5492750" y="5073650"/>
          <p14:tracePt t="22026" x="5422900" y="5092700"/>
          <p14:tracePt t="22035" x="5378450" y="5105400"/>
          <p14:tracePt t="22043" x="5334000" y="5118100"/>
          <p14:tracePt t="22052" x="5295900" y="5130800"/>
          <p14:tracePt t="22060" x="5283200" y="5137150"/>
          <p14:tracePt t="22068" x="5270500" y="5143500"/>
          <p14:tracePt t="22077" x="5219700" y="5162550"/>
          <p14:tracePt t="22086" x="5207000" y="5162550"/>
          <p14:tracePt t="22094" x="5175250" y="5175250"/>
          <p14:tracePt t="22102" x="5156200" y="5175250"/>
          <p14:tracePt t="22110" x="5124450" y="5181600"/>
          <p14:tracePt t="22119" x="5060950" y="5194300"/>
          <p14:tracePt t="22127" x="5003800" y="5200650"/>
          <p14:tracePt t="22136" x="4940300" y="5207000"/>
          <p14:tracePt t="22143" x="4883150" y="5219700"/>
          <p14:tracePt t="22152" x="4826000" y="5232400"/>
          <p14:tracePt t="22159" x="4794250" y="5245100"/>
          <p14:tracePt t="22168" x="4756150" y="5251450"/>
          <p14:tracePt t="22178" x="4743450" y="5257800"/>
          <p14:tracePt t="22185" x="4730750" y="5257800"/>
          <p14:tracePt t="22193" x="4711700" y="5264150"/>
          <p14:tracePt t="22202" x="4686300" y="5264150"/>
          <p14:tracePt t="22210" x="4667250" y="5270500"/>
          <p14:tracePt t="22219" x="4648200" y="5270500"/>
          <p14:tracePt t="22227" x="4622800" y="5270500"/>
          <p14:tracePt t="22235" x="4584700" y="5270500"/>
          <p14:tracePt t="22243" x="4540250" y="5270500"/>
          <p14:tracePt t="22252" x="4489450" y="5270500"/>
          <p14:tracePt t="22261" x="4432300" y="5270500"/>
          <p14:tracePt t="22269" x="4305300" y="5276850"/>
          <p14:tracePt t="22279" x="4241800" y="5276850"/>
          <p14:tracePt t="22287" x="4191000" y="5276850"/>
          <p14:tracePt t="22294" x="4140200" y="5276850"/>
          <p14:tracePt t="22303" x="4095750" y="5276850"/>
          <p14:tracePt t="22310" x="4064000" y="5276850"/>
          <p14:tracePt t="22319" x="4013200" y="5276850"/>
          <p14:tracePt t="22326" x="3968750" y="5276850"/>
          <p14:tracePt t="22335" x="3905250" y="5276850"/>
          <p14:tracePt t="22344" x="3835400" y="5276850"/>
          <p14:tracePt t="22352" x="3765550" y="5276850"/>
          <p14:tracePt t="22360" x="3689350" y="5276850"/>
          <p14:tracePt t="22369" x="3625850" y="5276850"/>
          <p14:tracePt t="22376" x="3575050" y="5276850"/>
          <p14:tracePt t="22386" x="3536950" y="5276850"/>
          <p14:tracePt t="22393" x="3505200" y="5276850"/>
          <p14:tracePt t="22402" x="3492500" y="5276850"/>
          <p14:tracePt t="22410" x="3479800" y="5276850"/>
          <p14:tracePt t="22419" x="3460750" y="5276850"/>
          <p14:tracePt t="22428" x="3435350" y="5276850"/>
          <p14:tracePt t="22435" x="3422650" y="5270500"/>
          <p14:tracePt t="22443" x="3390900" y="5264150"/>
          <p14:tracePt t="22452" x="3378200" y="5257800"/>
          <p14:tracePt t="22460" x="3282950" y="5245100"/>
          <p14:tracePt t="22470" x="3225800" y="5226050"/>
          <p14:tracePt t="22479" x="3143250" y="5207000"/>
          <p14:tracePt t="22486" x="3060700" y="5187950"/>
          <p14:tracePt t="22495" x="2997200" y="5168900"/>
          <p14:tracePt t="22503" x="2952750" y="5156200"/>
          <p14:tracePt t="22511" x="2921000" y="5149850"/>
          <p14:tracePt t="22519" x="2914650" y="5143500"/>
          <p14:tracePt t="22526" x="2908300" y="5137150"/>
          <p14:tracePt t="22536" x="2895600" y="5130800"/>
          <p14:tracePt t="22543" x="2876550" y="5118100"/>
          <p14:tracePt t="22555" x="2851150" y="5118100"/>
          <p14:tracePt t="22565" x="2832100" y="5105400"/>
          <p14:tracePt t="22573" x="2806700" y="5099050"/>
          <p14:tracePt t="22579" x="2781300" y="5092700"/>
          <p14:tracePt t="22589" x="2762250" y="5092700"/>
          <p14:tracePt t="22597" x="2736850" y="5086350"/>
          <p14:tracePt t="22603" x="2711450" y="5080000"/>
          <p14:tracePt t="22613" x="2692400" y="5073650"/>
          <p14:tracePt t="22621" x="2660650" y="5067300"/>
          <p14:tracePt t="22628" x="2647950" y="5067300"/>
          <p14:tracePt t="22648" x="2635250" y="5067300"/>
          <p14:tracePt t="22649" x="2628900" y="5067300"/>
          <p14:tracePt t="22663" x="2622550" y="5060950"/>
          <p14:tracePt t="22670" x="2616200" y="5060950"/>
          <p14:tracePt t="22676" x="2603500" y="5054600"/>
          <p14:tracePt t="22686" x="2590800" y="5054600"/>
          <p14:tracePt t="22694" x="2571750" y="5048250"/>
          <p14:tracePt t="22699" x="2546350" y="5041900"/>
          <p14:tracePt t="22709" x="2527300" y="5041900"/>
          <p14:tracePt t="22718" x="2514600" y="5029200"/>
          <p14:tracePt t="22736" x="2508250" y="5029200"/>
          <p14:tracePt t="22743" x="2501900" y="5029200"/>
          <p14:tracePt t="22749" x="2495550" y="5029200"/>
          <p14:tracePt t="22760" x="2482850" y="5016500"/>
          <p14:tracePt t="22765" x="2476500" y="5016500"/>
          <p14:tracePt t="22773" x="2463800" y="5003800"/>
          <p14:tracePt t="22781" x="2451100" y="5003800"/>
          <p14:tracePt t="22790" x="2425700" y="4991100"/>
          <p14:tracePt t="22795" x="2406650" y="4991100"/>
          <p14:tracePt t="22805" x="2393950" y="4984750"/>
          <p14:tracePt t="22814" x="2387600" y="4984750"/>
          <p14:tracePt t="22815" x="2374900" y="4978400"/>
          <p14:tracePt t="22832" x="2355850" y="4978400"/>
          <p14:tracePt t="22839" x="2349500" y="4972050"/>
          <p14:tracePt t="22841" x="2330450" y="4972050"/>
          <p14:tracePt t="22854" x="2311400" y="4965700"/>
          <p14:tracePt t="22862" x="2298700" y="4965700"/>
          <p14:tracePt t="22868" x="2279650" y="4959350"/>
          <p14:tracePt t="22878" x="2247900" y="4946650"/>
          <p14:tracePt t="22886" x="2209800" y="4940300"/>
          <p14:tracePt t="22892" x="2171700" y="4927600"/>
          <p14:tracePt t="22901" x="2139950" y="4921250"/>
          <p14:tracePt t="22910" x="2114550" y="4908550"/>
          <p14:tracePt t="22926" x="2108200" y="4908550"/>
          <p14:tracePt t="22933" x="2101850" y="4908550"/>
          <p14:tracePt t="22940" x="2095500" y="4908550"/>
          <p14:tracePt t="22958" x="2089150" y="4908550"/>
          <p14:tracePt t="22973" x="2076450" y="4902200"/>
          <p14:tracePt t="22981" x="2076450" y="4895850"/>
          <p14:tracePt t="22987" x="2063750" y="4889500"/>
          <p14:tracePt t="22998" x="2051050" y="4883150"/>
          <p14:tracePt t="23007" x="2044700" y="4883150"/>
          <p14:tracePt t="23014" x="2025650" y="4870450"/>
          <p14:tracePt t="23023" x="2006600" y="4857750"/>
          <p14:tracePt t="23031" x="1987550" y="4851400"/>
          <p14:tracePt t="23033" x="1974850" y="4845050"/>
          <p14:tracePt t="23047" x="1949450" y="4838700"/>
          <p14:tracePt t="23055" x="1943100" y="4832350"/>
          <p14:tracePt t="23060" x="1936750" y="4813300"/>
          <p14:tracePt t="23070" x="1930400" y="4813300"/>
          <p14:tracePt t="23077" x="1924050" y="4806950"/>
          <p14:tracePt t="23094" x="1924050" y="4794250"/>
          <p14:tracePt t="23109" x="1917700" y="4794250"/>
          <p14:tracePt t="23119" x="1917700" y="4787900"/>
          <p14:tracePt t="23133" x="1911350" y="4781550"/>
          <p14:tracePt t="23190" x="1911350" y="4775200"/>
          <p14:tracePt t="23204" x="1917700" y="4775200"/>
          <p14:tracePt t="23222" x="1911350" y="4768850"/>
          <p14:tracePt t="23238" x="1905000" y="4762500"/>
          <p14:tracePt t="23247" x="1905000" y="4756150"/>
          <p14:tracePt t="23269" x="1905000" y="4749800"/>
          <p14:tracePt t="23342" x="1905000" y="4743450"/>
          <p14:tracePt t="23365" x="1911350" y="4737100"/>
          <p14:tracePt t="23371" x="1917700" y="4737100"/>
          <p14:tracePt t="23381" x="1917700" y="4730750"/>
          <p14:tracePt t="23391" x="1930400" y="4730750"/>
          <p14:tracePt t="23454" x="1943100" y="4730750"/>
          <p14:tracePt t="23461" x="1955800" y="4730750"/>
          <p14:tracePt t="23468" x="1981200" y="4730750"/>
          <p14:tracePt t="23477" x="2019300" y="4730750"/>
          <p14:tracePt t="23486" x="2051050" y="4730750"/>
          <p14:tracePt t="23491" x="2070100" y="4730750"/>
          <p14:tracePt t="23502" x="2095500" y="4730750"/>
          <p14:tracePt t="23510" x="2120900" y="4730750"/>
          <p14:tracePt t="23515" x="2127250" y="4730750"/>
          <p14:tracePt t="23526" x="2133600" y="4730750"/>
          <p14:tracePt t="23533" x="2139950" y="4730750"/>
          <p14:tracePt t="23539" x="2146300" y="4730750"/>
          <p14:tracePt t="23560" x="2159000" y="4730750"/>
          <p14:tracePt t="23573" x="2171700" y="4730750"/>
          <p14:tracePt t="23583" x="2190750" y="4730750"/>
          <p14:tracePt t="23590" x="2203450" y="4730750"/>
          <p14:tracePt t="23600" x="2228850" y="4730750"/>
          <p14:tracePt t="23608" x="2235200" y="4724400"/>
          <p14:tracePt t="23613" x="2254250" y="4724400"/>
          <p14:tracePt t="23621" x="2266950" y="4724400"/>
          <p14:tracePt t="23630" x="2279650" y="4724400"/>
          <p14:tracePt t="23654" x="2292350" y="4724400"/>
          <p14:tracePt t="23677" x="2305050" y="4724400"/>
          <p14:tracePt t="23683" x="2324100" y="4730750"/>
          <p14:tracePt t="23694" x="2343150" y="4730750"/>
          <p14:tracePt t="23701" x="2374900" y="4743450"/>
          <p14:tracePt t="23707" x="2393950" y="4743450"/>
          <p14:tracePt t="23718" x="2425700" y="4743450"/>
          <p14:tracePt t="23725" x="2451100" y="4743450"/>
          <p14:tracePt t="23731" x="2489200" y="4743450"/>
          <p14:tracePt t="23741" x="2514600" y="4743450"/>
          <p14:tracePt t="23749" x="2533650" y="4743450"/>
          <p14:tracePt t="23754" x="2552700" y="4743450"/>
          <p14:tracePt t="23765" x="2571750" y="4743450"/>
          <p14:tracePt t="23773" x="2590800" y="4743450"/>
          <p14:tracePt t="23779" x="2609850" y="4743450"/>
          <p14:tracePt t="23789" x="2635250" y="4743450"/>
          <p14:tracePt t="23797" x="2679700" y="4749800"/>
          <p14:tracePt t="23804" x="2736850" y="4756150"/>
          <p14:tracePt t="23815" x="2806700" y="4756150"/>
          <p14:tracePt t="23823" x="2882900" y="4756150"/>
          <p14:tracePt t="23829" x="2952750" y="4756150"/>
          <p14:tracePt t="23839" x="3028950" y="4756150"/>
          <p14:tracePt t="23847" x="3098800" y="4756150"/>
          <p14:tracePt t="23854" x="3155950" y="4756150"/>
          <p14:tracePt t="23862" x="3206750" y="4756150"/>
          <p14:tracePt t="23870" x="3257550" y="4756150"/>
          <p14:tracePt t="23879" x="3321050" y="4756150"/>
          <p14:tracePt t="23887" x="3384550" y="4756150"/>
          <p14:tracePt t="23896" x="3454400" y="4756150"/>
          <p14:tracePt t="23904" x="3530600" y="4756150"/>
          <p14:tracePt t="23912" x="3619500" y="4756150"/>
          <p14:tracePt t="23921" x="3708400" y="4756150"/>
          <p14:tracePt t="23929" x="3797300" y="4756150"/>
          <p14:tracePt t="23937" x="3879850" y="4756150"/>
          <p14:tracePt t="23946" x="4044950" y="4756150"/>
          <p14:tracePt t="23957" x="4127500" y="4756150"/>
          <p14:tracePt t="23965" x="4210050" y="4756150"/>
          <p14:tracePt t="23972" x="4292600" y="4756150"/>
          <p14:tracePt t="23981" x="4406900" y="4756150"/>
          <p14:tracePt t="23989" x="4565650" y="4756150"/>
          <p14:tracePt t="23996" x="4737100" y="4756150"/>
          <p14:tracePt t="24005" x="4965700" y="4756150"/>
          <p14:tracePt t="24015" x="5168900" y="4756150"/>
          <p14:tracePt t="24022" x="5378450" y="4756150"/>
          <p14:tracePt t="24031" x="5568950" y="4756150"/>
          <p14:tracePt t="24039" x="5721350" y="4756150"/>
          <p14:tracePt t="24046" x="5861050" y="4756150"/>
          <p14:tracePt t="24055" x="5956300" y="4756150"/>
          <p14:tracePt t="24063" x="6019800" y="4756150"/>
          <p14:tracePt t="24071" x="6096000" y="4756150"/>
          <p14:tracePt t="24080" x="6159500" y="4756150"/>
          <p14:tracePt t="24087" x="6216650" y="4749800"/>
          <p14:tracePt t="24096" x="6267450" y="4743450"/>
          <p14:tracePt t="24104" x="6318250" y="4737100"/>
          <p14:tracePt t="24113" x="6362700" y="4737100"/>
          <p14:tracePt t="24122" x="6407150" y="4737100"/>
          <p14:tracePt t="24130" x="6419850" y="4737100"/>
          <p14:tracePt t="24138" x="6451600" y="4724400"/>
          <p14:tracePt t="24232" x="6445250" y="4724400"/>
          <p14:tracePt t="24247" x="6438900" y="4724400"/>
          <p14:tracePt t="24255" x="6426200" y="4724400"/>
          <p14:tracePt t="24262" x="6400800" y="4730750"/>
          <p14:tracePt t="24271" x="6381750" y="4730750"/>
          <p14:tracePt t="24279" x="6350000" y="4743450"/>
          <p14:tracePt t="24284" x="6330950" y="4743450"/>
          <p14:tracePt t="24294" x="6292850" y="4743450"/>
          <p14:tracePt t="24302" x="6223000" y="4743450"/>
          <p14:tracePt t="24307" x="6140450" y="4743450"/>
          <p14:tracePt t="24317" x="6057900" y="4743450"/>
          <p14:tracePt t="24325" x="5975350" y="4743450"/>
          <p14:tracePt t="24331" x="5886450" y="4743450"/>
          <p14:tracePt t="24341" x="5803900" y="4743450"/>
          <p14:tracePt t="24349" x="5721350" y="4743450"/>
          <p14:tracePt t="24356" x="5645150" y="4743450"/>
          <p14:tracePt t="24365" x="5568950" y="4743450"/>
          <p14:tracePt t="24373" x="5492750" y="4743450"/>
          <p14:tracePt t="24380" x="5410200" y="4743450"/>
          <p14:tracePt t="24389" x="5327650" y="4743450"/>
          <p14:tracePt t="24397" x="5219700" y="4743450"/>
          <p14:tracePt t="24404" x="5118100" y="4743450"/>
          <p14:tracePt t="24415" x="4978400" y="4743450"/>
          <p14:tracePt t="24423" x="4718050" y="4743450"/>
          <p14:tracePt t="24440" x="4578350" y="4743450"/>
          <p14:tracePt t="24447" x="4438650" y="4743450"/>
          <p14:tracePt t="24453" x="4318000" y="4743450"/>
          <p14:tracePt t="24461" x="4216400" y="4743450"/>
          <p14:tracePt t="24469" x="4121150" y="4743450"/>
          <p14:tracePt t="24475" x="4032250" y="4743450"/>
          <p14:tracePt t="24486" x="3943350" y="4743450"/>
          <p14:tracePt t="24494" x="3860800" y="4743450"/>
          <p14:tracePt t="24499" x="3784600" y="4743450"/>
          <p14:tracePt t="24509" x="3708400" y="4743450"/>
          <p14:tracePt t="24517" x="3644900" y="4743450"/>
          <p14:tracePt t="24521" x="3581400" y="4743450"/>
          <p14:tracePt t="24533" x="3524250" y="4743450"/>
          <p14:tracePt t="24541" x="3473450" y="4743450"/>
          <p14:tracePt t="24548" x="3441700" y="4743450"/>
          <p14:tracePt t="24557" x="3409950" y="4743450"/>
          <p14:tracePt t="24565" x="3397250" y="4743450"/>
          <p14:tracePt t="24655" x="3390900" y="4743450"/>
          <p14:tracePt t="24685" x="3403600" y="4743450"/>
          <p14:tracePt t="24693" x="3422650" y="4743450"/>
          <p14:tracePt t="24702" x="3460750" y="4737100"/>
          <p14:tracePt t="24711" x="3486150" y="4730750"/>
          <p14:tracePt t="24717" x="3505200" y="4724400"/>
          <p14:tracePt t="24727" x="3530600" y="4724400"/>
          <p14:tracePt t="24733" x="3568700" y="4718050"/>
          <p14:tracePt t="24739" x="3587750" y="4718050"/>
          <p14:tracePt t="24749" x="3613150" y="4718050"/>
          <p14:tracePt t="24757" x="3632200" y="4705350"/>
          <p14:tracePt t="24763" x="3651250" y="4705350"/>
          <p14:tracePt t="24773" x="3683000" y="4705350"/>
          <p14:tracePt t="24781" x="3727450" y="4705350"/>
          <p14:tracePt t="24787" x="3784600" y="4705350"/>
          <p14:tracePt t="24798" x="3860800" y="4705350"/>
          <p14:tracePt t="24807" x="3956050" y="4705350"/>
          <p14:tracePt t="24814" x="4044950" y="4705350"/>
          <p14:tracePt t="24822" x="4133850" y="4705350"/>
          <p14:tracePt t="24829" x="4210050" y="4705350"/>
          <p14:tracePt t="24831" x="4279900" y="4705350"/>
          <p14:tracePt t="24845" x="4356100" y="4705350"/>
          <p14:tracePt t="24853" x="4419600" y="4705350"/>
          <p14:tracePt t="24859" x="4476750" y="4705350"/>
          <p14:tracePt t="24870" x="4533900" y="4705350"/>
          <p14:tracePt t="24878" x="4597400" y="4705350"/>
          <p14:tracePt t="24883" x="4654550" y="4705350"/>
          <p14:tracePt t="24894" x="4724400" y="4705350"/>
          <p14:tracePt t="24901" x="4800600" y="4705350"/>
          <p14:tracePt t="24907" x="4864100" y="4705350"/>
          <p14:tracePt t="24917" x="4940300" y="4705350"/>
          <p14:tracePt t="24925" x="5010150" y="4705350"/>
          <p14:tracePt t="24931" x="5073650" y="4705350"/>
          <p14:tracePt t="24941" x="5143500" y="4705350"/>
          <p14:tracePt t="24949" x="5213350" y="4705350"/>
          <p14:tracePt t="24956" x="5270500" y="4705350"/>
          <p14:tracePt t="24965" x="5327650" y="4705350"/>
          <p14:tracePt t="24973" x="5378450" y="4705350"/>
          <p14:tracePt t="24980" x="5429250" y="4705350"/>
          <p14:tracePt t="24989" x="5492750" y="4705350"/>
          <p14:tracePt t="24998" x="5543550" y="4705350"/>
          <p14:tracePt t="25005" x="5594350" y="4705350"/>
          <p14:tracePt t="25013" x="5645150" y="4705350"/>
          <p14:tracePt t="25023" x="5683250" y="4705350"/>
          <p14:tracePt t="25028" x="5727700" y="4705350"/>
          <p14:tracePt t="25039" x="5765800" y="4705350"/>
          <p14:tracePt t="25046" x="5797550" y="4705350"/>
          <p14:tracePt t="25056" x="5829300" y="4705350"/>
          <p14:tracePt t="25063" x="5861050" y="4705350"/>
          <p14:tracePt t="25071" x="5886450" y="4705350"/>
          <p14:tracePt t="25080" x="5905500" y="4705350"/>
          <p14:tracePt t="25088" x="5937250" y="4705350"/>
          <p14:tracePt t="25096" x="5962650" y="4705350"/>
          <p14:tracePt t="25105" x="5994400" y="4705350"/>
          <p14:tracePt t="25112" x="6019800" y="4705350"/>
          <p14:tracePt t="25121" x="6051550" y="4705350"/>
          <p14:tracePt t="25135" x="6057900" y="4705350"/>
          <p14:tracePt t="25141" x="6064250" y="4705350"/>
          <p14:tracePt t="25206" x="6051550" y="4705350"/>
          <p14:tracePt t="25215" x="6019800" y="4705350"/>
          <p14:tracePt t="25221" x="6000750" y="4705350"/>
          <p14:tracePt t="25229" x="5981700" y="4711700"/>
          <p14:tracePt t="25237" x="5956300" y="4718050"/>
          <p14:tracePt t="25239" x="5924550" y="4730750"/>
          <p14:tracePt t="25254" x="5899150" y="4737100"/>
          <p14:tracePt t="25261" x="5873750" y="4743450"/>
          <p14:tracePt t="25267" x="5842000" y="4743450"/>
          <p14:tracePt t="25278" x="5810250" y="4743450"/>
          <p14:tracePt t="25286" x="5765800" y="4743450"/>
          <p14:tracePt t="25291" x="5715000" y="4743450"/>
          <p14:tracePt t="25301" x="5670550" y="4743450"/>
          <p14:tracePt t="25309" x="5613400" y="4743450"/>
          <p14:tracePt t="25315" x="5543550" y="4743450"/>
          <p14:tracePt t="25325" x="5454650" y="4743450"/>
          <p14:tracePt t="25333" x="5353050" y="4743450"/>
          <p14:tracePt t="25339" x="5245100" y="4743450"/>
          <p14:tracePt t="25349" x="5143500" y="4743450"/>
          <p14:tracePt t="25357" x="5067300" y="4756150"/>
          <p14:tracePt t="25363" x="4997450" y="4756150"/>
          <p14:tracePt t="25373" x="4953000" y="4756150"/>
          <p14:tracePt t="25387" x="4940300" y="4756150"/>
          <p14:tracePt t="25408" x="4946650" y="4756150"/>
          <p14:tracePt t="25424" x="4959350" y="4756150"/>
          <p14:tracePt t="25432" x="4978400" y="4756150"/>
          <p14:tracePt t="25433" x="4997450" y="4756150"/>
          <p14:tracePt t="25445" x="5022850" y="4756150"/>
          <p14:tracePt t="25454" x="5048250" y="4756150"/>
          <p14:tracePt t="25459" x="5092700" y="4756150"/>
          <p14:tracePt t="25470" x="5162550" y="4756150"/>
          <p14:tracePt t="25478" x="5226050" y="4756150"/>
          <p14:tracePt t="25483" x="5302250" y="4756150"/>
          <p14:tracePt t="25494" x="5378450" y="4756150"/>
          <p14:tracePt t="25501" x="5461000" y="4756150"/>
          <p14:tracePt t="25507" x="5537200" y="4749800"/>
          <p14:tracePt t="25517" x="5607050" y="4743450"/>
          <p14:tracePt t="25525" x="5657850" y="4737100"/>
          <p14:tracePt t="25532" x="5708650" y="4730750"/>
          <p14:tracePt t="25541" x="5727700" y="4724400"/>
          <p14:tracePt t="25549" x="5740400" y="4724400"/>
          <p14:tracePt t="25556" x="5746750" y="4718050"/>
          <p14:tracePt t="25600" x="5740400" y="4718050"/>
          <p14:tracePt t="25605" x="5721350" y="4718050"/>
          <p14:tracePt t="25616" x="5683250" y="4718050"/>
          <p14:tracePt t="25621" x="5664200" y="4718050"/>
          <p14:tracePt t="25623" x="5626100" y="4718050"/>
          <p14:tracePt t="25637" x="5568950" y="4718050"/>
          <p14:tracePt t="25645" x="5486400" y="4718050"/>
          <p14:tracePt t="25651" x="5378450" y="4718050"/>
          <p14:tracePt t="25661" x="5257800" y="4718050"/>
          <p14:tracePt t="25670" x="5086350" y="4718050"/>
          <p14:tracePt t="25673" x="4889500" y="4724400"/>
          <p14:tracePt t="25685" x="4705350" y="4724400"/>
          <p14:tracePt t="25695" x="4514850" y="4724400"/>
          <p14:tracePt t="25701" x="4337050" y="4724400"/>
          <p14:tracePt t="25709" x="4184650" y="4724400"/>
          <p14:tracePt t="25717" x="4076700" y="4724400"/>
          <p14:tracePt t="25723" x="3994150" y="4724400"/>
          <p14:tracePt t="25733" x="3924300" y="4724400"/>
          <p14:tracePt t="25741" x="3911600" y="4724400"/>
          <p14:tracePt t="25772" x="3917950" y="4724400"/>
          <p14:tracePt t="25782" x="3949700" y="4724400"/>
          <p14:tracePt t="25789" x="3968750" y="4724400"/>
          <p14:tracePt t="25797" x="4013200" y="4724400"/>
          <p14:tracePt t="25806" x="4089400" y="4724400"/>
          <p14:tracePt t="25814" x="4171950" y="4724400"/>
          <p14:tracePt t="25815" x="4267200" y="4724400"/>
          <p14:tracePt t="25829" x="4381500" y="4724400"/>
          <p14:tracePt t="25837" x="4483100" y="4724400"/>
          <p14:tracePt t="25843" x="4591050" y="4724400"/>
          <p14:tracePt t="25854" x="4692650" y="4724400"/>
          <p14:tracePt t="25862" x="4787900" y="4724400"/>
          <p14:tracePt t="25863" x="4870450" y="4724400"/>
          <p14:tracePt t="25878" x="4946650" y="4724400"/>
          <p14:tracePt t="25887" x="5003800" y="4724400"/>
          <p14:tracePt t="25894" x="5054600" y="4724400"/>
          <p14:tracePt t="25901" x="5073650" y="4718050"/>
          <p14:tracePt t="25909" x="5086350" y="4718050"/>
          <p14:tracePt t="25940" x="5067300" y="4718050"/>
          <p14:tracePt t="25949" x="5048250" y="4718050"/>
          <p14:tracePt t="25957" x="5016500" y="4718050"/>
          <p14:tracePt t="25965" x="4959350" y="4724400"/>
          <p14:tracePt t="25973" x="4889500" y="4724400"/>
          <p14:tracePt t="25981" x="4813300" y="4724400"/>
          <p14:tracePt t="25988" x="4737100" y="4724400"/>
          <p14:tracePt t="25997" x="4654550" y="4724400"/>
          <p14:tracePt t="26007" x="4572000" y="4724400"/>
          <p14:tracePt t="26007" x="4476750" y="4724400"/>
          <p14:tracePt t="26022" x="4387850" y="4724400"/>
          <p14:tracePt t="26030" x="4292600" y="4724400"/>
          <p14:tracePt t="26035" x="4210050" y="4724400"/>
          <p14:tracePt t="26046" x="4121150" y="4724400"/>
          <p14:tracePt t="26053" x="4051300" y="4724400"/>
          <p14:tracePt t="26061" x="3981450" y="4724400"/>
          <p14:tracePt t="26069" x="3930650" y="4724400"/>
          <p14:tracePt t="26080" x="3924300" y="4724400"/>
          <p14:tracePt t="26085" x="3917950" y="4724400"/>
          <p14:tracePt t="26174" x="3924300" y="4724400"/>
          <p14:tracePt t="26190" x="3937000" y="4724400"/>
          <p14:tracePt t="26199" x="3956050" y="4724400"/>
          <p14:tracePt t="26206" x="3968750" y="4724400"/>
          <p14:tracePt t="26215" x="3981450" y="4724400"/>
          <p14:tracePt t="26222" x="3994150" y="4718050"/>
          <p14:tracePt t="26227" x="4006850" y="4718050"/>
          <p14:tracePt t="26238" x="4019550" y="4711700"/>
          <p14:tracePt t="26245" x="4038600" y="4711700"/>
          <p14:tracePt t="26251" x="4057650" y="4711700"/>
          <p14:tracePt t="26262" x="4083050" y="4705350"/>
          <p14:tracePt t="26270" x="4114800" y="4699000"/>
          <p14:tracePt t="26275" x="4159250" y="4692650"/>
          <p14:tracePt t="26285" x="4197350" y="4686300"/>
          <p14:tracePt t="26293" x="4229100" y="4679950"/>
          <p14:tracePt t="26299" x="4273550" y="4679950"/>
          <p14:tracePt t="26309" x="4324350" y="4679950"/>
          <p14:tracePt t="26319" x="4368800" y="4679950"/>
          <p14:tracePt t="26322" x="4419600" y="4679950"/>
          <p14:tracePt t="26335" x="4476750" y="4679950"/>
          <p14:tracePt t="26341" x="4540250" y="4679950"/>
          <p14:tracePt t="26347" x="4597400" y="4679950"/>
          <p14:tracePt t="26357" x="4667250" y="4679950"/>
          <p14:tracePt t="26373" x="4800600" y="4679950"/>
          <p14:tracePt t="26381" x="4864100" y="4679950"/>
          <p14:tracePt t="26397" x="5003800" y="4679950"/>
          <p14:tracePt t="26406" x="5067300" y="4679950"/>
          <p14:tracePt t="26415" x="5130800" y="4679950"/>
          <p14:tracePt t="26423" x="5187950" y="4679950"/>
          <p14:tracePt t="26431" x="5257800" y="4679950"/>
          <p14:tracePt t="26440" x="5314950" y="4679950"/>
          <p14:tracePt t="26448" x="5372100" y="4679950"/>
          <p14:tracePt t="26456" x="5435600" y="4679950"/>
          <p14:tracePt t="26464" x="5492750" y="4679950"/>
          <p14:tracePt t="26473" x="5543550" y="4679950"/>
          <p14:tracePt t="26480" x="5588000" y="4679950"/>
          <p14:tracePt t="26489" x="5619750" y="4679950"/>
          <p14:tracePt t="26497" x="5632450" y="4679950"/>
          <p14:tracePt t="26506" x="5657850" y="4679950"/>
          <p14:tracePt t="26513" x="5676900" y="4679950"/>
          <p14:tracePt t="26527" x="5695950" y="4686300"/>
          <p14:tracePt t="26535" x="5721350" y="4686300"/>
          <p14:tracePt t="26541" x="5734050" y="4686300"/>
          <p14:tracePt t="26549" x="5759450" y="4686300"/>
          <p14:tracePt t="26557" x="5803900" y="4686300"/>
          <p14:tracePt t="26564" x="5842000" y="4686300"/>
          <p14:tracePt t="26574" x="5886450" y="4686300"/>
          <p14:tracePt t="26581" x="5930900" y="4686300"/>
          <p14:tracePt t="26590" x="5962650" y="4686300"/>
          <p14:tracePt t="26598" x="6000750" y="4686300"/>
          <p14:tracePt t="26606" x="6007100" y="4686300"/>
          <p14:tracePt t="26615" x="6013450" y="4679950"/>
          <p14:tracePt t="26623" x="6019800" y="4679950"/>
          <p14:tracePt t="26630" x="6032500" y="4679950"/>
          <p14:tracePt t="26639" x="6045200" y="4679950"/>
          <p14:tracePt t="26647" x="6057900" y="4679950"/>
          <p14:tracePt t="26656" x="6070600" y="4679950"/>
          <p14:tracePt t="26664" x="6083300" y="4679950"/>
          <p14:tracePt t="26673" x="6096000" y="4679950"/>
          <p14:tracePt t="26680" x="6102350" y="4679950"/>
          <p14:tracePt t="26701" x="6108700" y="4679950"/>
          <p14:tracePt t="26752" x="6115050" y="4679950"/>
          <p14:tracePt t="26774" x="6127750" y="4679950"/>
          <p14:tracePt t="26779" x="6140450" y="4679950"/>
          <p14:tracePt t="26790" x="6159500" y="4679950"/>
          <p14:tracePt t="26797" x="6172200" y="4679950"/>
          <p14:tracePt t="26814" x="6178550" y="4679950"/>
          <p14:tracePt t="26822" x="6184900" y="4679950"/>
          <p14:tracePt t="26837" x="6191250" y="4679950"/>
          <p14:tracePt t="26959" x="6191250" y="4673600"/>
          <p14:tracePt t="27062" x="6184900" y="4673600"/>
          <p14:tracePt t="27209" x="6184900" y="4679950"/>
          <p14:tracePt t="27222" x="6178550" y="4679950"/>
          <p14:tracePt t="27245" x="6165850" y="4686300"/>
          <p14:tracePt t="27270" x="6159500" y="4692650"/>
          <p14:tracePt t="27277" x="6140450" y="4699000"/>
          <p14:tracePt t="27283" x="6127750" y="4699000"/>
          <p14:tracePt t="27293" x="6108700" y="4705350"/>
          <p14:tracePt t="27301" x="6083300" y="4718050"/>
          <p14:tracePt t="27307" x="6064250" y="4718050"/>
          <p14:tracePt t="27317" x="6045200" y="4724400"/>
          <p14:tracePt t="27327" x="6019800" y="4724400"/>
          <p14:tracePt t="27334" x="5994400" y="4737100"/>
          <p14:tracePt t="27342" x="5962650" y="4743450"/>
          <p14:tracePt t="27350" x="5930900" y="4756150"/>
          <p14:tracePt t="27356" x="5886450" y="4762500"/>
          <p14:tracePt t="27366" x="5816600" y="4768850"/>
          <p14:tracePt t="27373" x="5746750" y="4775200"/>
          <p14:tracePt t="27380" x="5664200" y="4775200"/>
          <p14:tracePt t="27389" x="5562600" y="4775200"/>
          <p14:tracePt t="27397" x="5441950" y="4775200"/>
          <p14:tracePt t="27403" x="5283200" y="4775200"/>
          <p14:tracePt t="27414" x="5130800" y="4775200"/>
          <p14:tracePt t="27422" x="4953000" y="4775200"/>
          <p14:tracePt t="27424" x="4800600" y="4775200"/>
          <p14:tracePt t="27438" x="4660900" y="4775200"/>
          <p14:tracePt t="27445" x="4502150" y="4775200"/>
          <p14:tracePt t="27451" x="4362450" y="4775200"/>
          <p14:tracePt t="27461" x="4210050" y="4775200"/>
          <p14:tracePt t="27469" x="4102100" y="4775200"/>
          <p14:tracePt t="27475" x="4013200" y="4775200"/>
          <p14:tracePt t="27485" x="3917950" y="4775200"/>
          <p14:tracePt t="27493" x="3835400" y="4775200"/>
          <p14:tracePt t="27499" x="3759200" y="4775200"/>
          <p14:tracePt t="27511" x="3683000" y="4775200"/>
          <p14:tracePt t="27517" x="3600450" y="4775200"/>
          <p14:tracePt t="27524" x="3530600" y="4775200"/>
          <p14:tracePt t="27533" x="3467100" y="4775200"/>
          <p14:tracePt t="27542" x="3416300" y="4775200"/>
          <p14:tracePt t="27549" x="3403600" y="4775200"/>
          <p14:tracePt t="27557" x="3390900" y="4775200"/>
          <p14:tracePt t="27605" x="3397250" y="4775200"/>
          <p14:tracePt t="27614" x="3409950" y="4775200"/>
          <p14:tracePt t="27615" x="3422650" y="4775200"/>
          <p14:tracePt t="27630" x="3441700" y="4775200"/>
          <p14:tracePt t="27638" x="3467100" y="4775200"/>
          <p14:tracePt t="27643" x="3492500" y="4775200"/>
          <p14:tracePt t="27653" x="3517900" y="4775200"/>
          <p14:tracePt t="27661" x="3536950" y="4775200"/>
          <p14:tracePt t="27668" x="3568700" y="4775200"/>
          <p14:tracePt t="27677" x="3613150" y="4775200"/>
          <p14:tracePt t="27686" x="3663950" y="4775200"/>
          <p14:tracePt t="27693" x="3721100" y="4775200"/>
          <p14:tracePt t="27702" x="3790950" y="4775200"/>
          <p14:tracePt t="27711" x="3860800" y="4775200"/>
          <p14:tracePt t="27720" x="3917950" y="4775200"/>
          <p14:tracePt t="27729" x="3975100" y="4775200"/>
          <p14:tracePt t="27737" x="4025900" y="4768850"/>
          <p14:tracePt t="27745" x="4089400" y="4762500"/>
          <p14:tracePt t="27758" x="4165600" y="4762500"/>
          <p14:tracePt t="27766" x="4324350" y="4762500"/>
          <p14:tracePt t="27775" x="4413250" y="4762500"/>
          <p14:tracePt t="27782" x="4502150" y="4762500"/>
          <p14:tracePt t="27791" x="4584700" y="4762500"/>
          <p14:tracePt t="27800" x="4660900" y="4756150"/>
          <p14:tracePt t="27808" x="4737100" y="4756150"/>
          <p14:tracePt t="27817" x="4794250" y="4756150"/>
          <p14:tracePt t="27824" x="4845050" y="4756150"/>
          <p14:tracePt t="27832" x="4895850" y="4756150"/>
          <p14:tracePt t="27841" x="4946650" y="4756150"/>
          <p14:tracePt t="27849" x="4997450" y="4756150"/>
          <p14:tracePt t="27858" x="5060950" y="4756150"/>
          <p14:tracePt t="27866" x="5118100" y="4756150"/>
          <p14:tracePt t="27874" x="5168900" y="4756150"/>
          <p14:tracePt t="27883" x="5289550" y="4756150"/>
          <p14:tracePt t="27900" x="5340350" y="4756150"/>
          <p14:tracePt t="27908" x="5429250" y="4756150"/>
          <p14:tracePt t="27919" x="5473700" y="4756150"/>
          <p14:tracePt t="27926" x="5505450" y="4756150"/>
          <p14:tracePt t="27932" x="5537200" y="4756150"/>
          <p14:tracePt t="27943" x="5562600" y="4756150"/>
          <p14:tracePt t="27951" x="5588000" y="4756150"/>
          <p14:tracePt t="27958" x="5613400" y="4756150"/>
          <p14:tracePt t="27966" x="5638800" y="4756150"/>
          <p14:tracePt t="27974" x="5683250" y="4756150"/>
          <p14:tracePt t="27983" x="5727700" y="4756150"/>
          <p14:tracePt t="27992" x="5765800" y="4756150"/>
          <p14:tracePt t="28001" x="5854700" y="4756150"/>
          <p14:tracePt t="28014" x="5892800" y="4756150"/>
          <p14:tracePt t="28023" x="5937250" y="4756150"/>
          <p14:tracePt t="28029" x="5981700" y="4756150"/>
          <p14:tracePt t="28037" x="6026150" y="4756150"/>
          <p14:tracePt t="28045" x="6064250" y="4756150"/>
          <p14:tracePt t="28051" x="6108700" y="4756150"/>
          <p14:tracePt t="28061" x="6140450" y="4756150"/>
          <p14:tracePt t="28069" x="6178550" y="4756150"/>
          <p14:tracePt t="28076" x="6210300" y="4756150"/>
          <p14:tracePt t="28085" x="6223000" y="4756150"/>
          <p14:tracePt t="28093" x="6242050" y="4756150"/>
          <p14:tracePt t="28100" x="6261100" y="4756150"/>
          <p14:tracePt t="28109" x="6273800" y="4756150"/>
          <p14:tracePt t="28117" x="6280150" y="4756150"/>
          <p14:tracePt t="28125" x="6286500" y="4756150"/>
          <p14:tracePt t="28134" x="6299200" y="4756150"/>
          <p14:tracePt t="28142" x="6305550" y="4756150"/>
          <p14:tracePt t="28150" x="6318250" y="4756150"/>
          <p14:tracePt t="28158" x="6330950" y="4756150"/>
          <p14:tracePt t="28166" x="6350000" y="4756150"/>
          <p14:tracePt t="28175" x="6356350" y="4756150"/>
          <p14:tracePt t="28182" x="6381750" y="4756150"/>
          <p14:tracePt t="28192" x="6394450" y="4756150"/>
          <p14:tracePt t="28200" x="6413500" y="4756150"/>
          <p14:tracePt t="28208" x="6432550" y="4756150"/>
          <p14:tracePt t="28216" x="6445250" y="4756150"/>
          <p14:tracePt t="28224" x="6464300" y="4756150"/>
          <p14:tracePt t="28233" x="6483350" y="4756150"/>
          <p14:tracePt t="28242" x="6496050" y="4756150"/>
          <p14:tracePt t="28253" x="6508750" y="4756150"/>
          <p14:tracePt t="28261" x="6508750" y="4743450"/>
          <p14:tracePt t="28291" x="6502400" y="4724400"/>
          <p14:tracePt t="28666" x="6496050" y="4718050"/>
          <p14:tracePt t="28701" x="6502400" y="4718050"/>
          <p14:tracePt t="28719" x="6508750" y="4724400"/>
          <p14:tracePt t="28725" x="6521450" y="4724400"/>
          <p14:tracePt t="28743" x="6534150" y="4724400"/>
          <p14:tracePt t="28749" x="6534150" y="4718050"/>
          <p14:tracePt t="28766" x="6534150" y="4711700"/>
          <p14:tracePt t="29006" x="6540500" y="4705350"/>
          <p14:tracePt t="29011" x="6546850" y="4705350"/>
          <p14:tracePt t="29046" x="6546850" y="4699000"/>
          <p14:tracePt t="29214" x="6540500" y="4699000"/>
          <p14:tracePt t="29223" x="6527800" y="4718050"/>
          <p14:tracePt t="29240" x="6521450" y="4718050"/>
          <p14:tracePt t="29248" x="6508750" y="4737100"/>
          <p14:tracePt t="29256" x="6477000" y="4762500"/>
          <p14:tracePt t="29264" x="6464300" y="4768850"/>
          <p14:tracePt t="29271" x="6432550" y="4787900"/>
          <p14:tracePt t="29278" x="6381750" y="4819650"/>
          <p14:tracePt t="29294" x="6273800" y="4895850"/>
          <p14:tracePt t="29302" x="6229350" y="4933950"/>
          <p14:tracePt t="29310" x="6191250" y="4965700"/>
          <p14:tracePt t="29317" x="6159500" y="4984750"/>
          <p14:tracePt t="29326" x="6127750" y="5003800"/>
          <p14:tracePt t="29334" x="6108700" y="5022850"/>
          <p14:tracePt t="29342" x="6076950" y="5041900"/>
          <p14:tracePt t="29351" x="6038850" y="5060950"/>
          <p14:tracePt t="29359" x="5994400" y="5086350"/>
          <p14:tracePt t="29367" x="5949950" y="5111750"/>
          <p14:tracePt t="29376" x="5899150" y="5137150"/>
          <p14:tracePt t="29383" x="5848350" y="5156200"/>
          <p14:tracePt t="29393" x="5784850" y="5175250"/>
          <p14:tracePt t="29400" x="5715000" y="5200650"/>
          <p14:tracePt t="29409" x="5638800" y="5219700"/>
          <p14:tracePt t="29416" x="5461000" y="5276850"/>
          <p14:tracePt t="29429" x="5378450" y="5302250"/>
          <p14:tracePt t="29437" x="5295900" y="5321300"/>
          <p14:tracePt t="29443" x="5213350" y="5340350"/>
          <p14:tracePt t="29456" x="5137150" y="5365750"/>
          <p14:tracePt t="29461" x="5048250" y="5384800"/>
          <p14:tracePt t="29467" x="4972050" y="5397500"/>
          <p14:tracePt t="29477" x="4889500" y="5422900"/>
          <p14:tracePt t="29485" x="4800600" y="5441950"/>
          <p14:tracePt t="29492" x="4705350" y="5454650"/>
          <p14:tracePt t="29501" x="4610100" y="5473700"/>
          <p14:tracePt t="29510" x="4508500" y="5492750"/>
          <p14:tracePt t="29518" x="4387850" y="5518150"/>
          <p14:tracePt t="29525" x="4273550" y="5543550"/>
          <p14:tracePt t="29534" x="4171950" y="5568950"/>
          <p14:tracePt t="29542" x="4083050" y="5588000"/>
          <p14:tracePt t="29550" x="4006850" y="5613400"/>
          <p14:tracePt t="29559" x="3949700" y="5626100"/>
          <p14:tracePt t="29567" x="3905250" y="5632450"/>
          <p14:tracePt t="29576" x="3867150" y="5632450"/>
          <p14:tracePt t="29583" x="3822700" y="5632450"/>
          <p14:tracePt t="29592" x="3784600" y="5632450"/>
          <p14:tracePt t="29601" x="3733800" y="5632450"/>
          <p14:tracePt t="29610" x="3638550" y="5632450"/>
          <p14:tracePt t="29621" x="3587750" y="5632450"/>
          <p14:tracePt t="29629" x="3543300" y="5632450"/>
          <p14:tracePt t="29635" x="3511550" y="5638800"/>
          <p14:tracePt t="29645" x="3479800" y="5645150"/>
          <p14:tracePt t="29653" x="3467100" y="5645150"/>
          <p14:tracePt t="29660" x="3460750" y="5645150"/>
          <p14:tracePt t="29669" x="3448050" y="5645150"/>
          <p14:tracePt t="29683" x="3435350" y="5645150"/>
          <p14:tracePt t="29694" x="3429000" y="5645150"/>
          <p14:tracePt t="29701" x="3416300" y="5645150"/>
          <p14:tracePt t="29707" x="3409950" y="5645150"/>
          <p14:tracePt t="29717" x="3397250" y="5645150"/>
          <p14:tracePt t="29725" x="3384550" y="5645150"/>
          <p14:tracePt t="29732" x="3359150" y="5645150"/>
          <p14:tracePt t="29741" x="3340100" y="5645150"/>
          <p14:tracePt t="29750" x="3327400" y="5645150"/>
          <p14:tracePt t="29894" x="3333750" y="5645150"/>
          <p14:tracePt t="29933" x="3340100" y="5645150"/>
          <p14:tracePt t="29942" x="3346450" y="5645150"/>
          <p14:tracePt t="29947" x="3365500" y="5645150"/>
          <p14:tracePt t="29957" x="3403600" y="5651500"/>
          <p14:tracePt t="29965" x="3441700" y="5664200"/>
          <p14:tracePt t="29972" x="3473450" y="5670550"/>
          <p14:tracePt t="29981" x="3492500" y="5670550"/>
          <p14:tracePt t="29989" x="3530600" y="5670550"/>
          <p14:tracePt t="29995" x="3581400" y="5670550"/>
          <p14:tracePt t="30005" x="3638550" y="5670550"/>
          <p14:tracePt t="30013" x="3695700" y="5670550"/>
          <p14:tracePt t="30015" x="3740150" y="5670550"/>
          <p14:tracePt t="30030" x="3771900" y="5670550"/>
          <p14:tracePt t="30037" x="3797300" y="5670550"/>
          <p14:tracePt t="30044" x="3822700" y="5670550"/>
          <p14:tracePt t="30053" x="3860800" y="5670550"/>
          <p14:tracePt t="30061" x="3892550" y="5676900"/>
          <p14:tracePt t="30068" x="3937000" y="5683250"/>
          <p14:tracePt t="30077" x="4000500" y="5695950"/>
          <p14:tracePt t="30085" x="4070350" y="5702300"/>
          <p14:tracePt t="30091" x="4133850" y="5702300"/>
          <p14:tracePt t="30101" x="4210050" y="5702300"/>
          <p14:tracePt t="30111" x="4286250" y="5702300"/>
          <p14:tracePt t="30116" x="4343400" y="5702300"/>
          <p14:tracePt t="30126" x="4406900" y="5702300"/>
          <p14:tracePt t="30133" x="4451350" y="5702300"/>
          <p14:tracePt t="30139" x="4464050" y="5702300"/>
          <p14:tracePt t="30150" x="4476750" y="5702300"/>
          <p14:tracePt t="30158" x="4489450" y="5702300"/>
          <p14:tracePt t="30160" x="4502150" y="5702300"/>
          <p14:tracePt t="30174" x="4508500" y="5702300"/>
          <p14:tracePt t="30182" x="4527550" y="5702300"/>
          <p14:tracePt t="30187" x="4559300" y="5702300"/>
          <p14:tracePt t="30197" x="4591050" y="5702300"/>
          <p14:tracePt t="30205" x="4616450" y="5702300"/>
          <p14:tracePt t="30210" x="4635500" y="5702300"/>
          <p14:tracePt t="30221" x="4667250" y="5702300"/>
          <p14:tracePt t="30229" x="4679950" y="5695950"/>
          <p14:tracePt t="30235" x="4692650" y="5689600"/>
          <p14:tracePt t="30245" x="4699000" y="5689600"/>
          <p14:tracePt t="30259" x="4705350" y="5689600"/>
          <p14:tracePt t="30278" x="4705350" y="5683250"/>
          <p14:tracePt t="30283" x="4711700" y="5683250"/>
          <p14:tracePt t="30293" x="4724400" y="5676900"/>
          <p14:tracePt t="30302" x="4743450" y="5670550"/>
          <p14:tracePt t="30308" x="4756150" y="5670550"/>
          <p14:tracePt t="30317" x="4768850" y="5657850"/>
          <p14:tracePt t="30332" x="4781550" y="5657850"/>
          <p14:tracePt t="30376" x="4794250" y="5645150"/>
          <p14:tracePt t="30404" x="4794250" y="5632450"/>
          <p14:tracePt t="30422" x="4800600" y="5626100"/>
          <p14:tracePt t="30428" x="4800600" y="5607050"/>
          <p14:tracePt t="30438" x="4819650" y="5594350"/>
          <p14:tracePt t="30445" x="4819650" y="5581650"/>
          <p14:tracePt t="30451" x="4826000" y="5568950"/>
          <p14:tracePt t="30461" x="4845050" y="5537200"/>
          <p14:tracePt t="30470" x="4864100" y="5499100"/>
          <p14:tracePt t="30475" x="4870450" y="5467350"/>
          <p14:tracePt t="30486" x="4876800" y="5448300"/>
          <p14:tracePt t="30495" x="4902200" y="5416550"/>
          <p14:tracePt t="30500" x="4933950" y="5378450"/>
          <p14:tracePt t="30509" x="4991100" y="5334000"/>
          <p14:tracePt t="30517" x="5054600" y="5295900"/>
          <p14:tracePt t="30523" x="5118100" y="5251450"/>
          <p14:tracePt t="30533" x="5187950" y="5200650"/>
          <p14:tracePt t="30542" x="5257800" y="5149850"/>
          <p14:tracePt t="30544" x="5334000" y="5099050"/>
          <p14:tracePt t="30558" x="5416550" y="5048250"/>
          <p14:tracePt t="30566" x="5518150" y="4978400"/>
          <p14:tracePt t="30571" x="5613400" y="4927600"/>
          <p14:tracePt t="30582" x="5759450" y="4870450"/>
          <p14:tracePt t="30589" x="5918200" y="4813300"/>
          <p14:tracePt t="30595" x="6127750" y="4756150"/>
          <p14:tracePt t="30605" x="6330950" y="4705350"/>
          <p14:tracePt t="30613" x="6534150" y="4648200"/>
          <p14:tracePt t="30619" x="6724650" y="4597400"/>
          <p14:tracePt t="30629" x="6915150" y="4559300"/>
          <p14:tracePt t="30637" x="7048500" y="4527550"/>
          <p14:tracePt t="30645" x="7162800" y="4502150"/>
          <p14:tracePt t="30653" x="7239000" y="4483100"/>
          <p14:tracePt t="30661" x="7296150" y="4476750"/>
          <p14:tracePt t="30668" x="7302500" y="4476750"/>
          <p14:tracePt t="30750" x="7296150" y="4483100"/>
          <p14:tracePt t="30757" x="7270750" y="4495800"/>
          <p14:tracePt t="30763" x="7232650" y="4521200"/>
          <p14:tracePt t="30773" x="7219950" y="4540250"/>
          <p14:tracePt t="30781" x="7188200" y="4552950"/>
          <p14:tracePt t="30787" x="7150100" y="4572000"/>
          <p14:tracePt t="30797" x="7112000" y="4616450"/>
          <p14:tracePt t="30805" x="7086600" y="4629150"/>
          <p14:tracePt t="30811" x="7067550" y="4641850"/>
          <p14:tracePt t="30822" x="7042150" y="4654550"/>
          <p14:tracePt t="30830" x="7029450" y="4667250"/>
          <p14:tracePt t="30836" x="7023100" y="4679950"/>
          <p14:tracePt t="30846" x="7004050" y="4692650"/>
          <p14:tracePt t="30854" x="6991350" y="4711700"/>
          <p14:tracePt t="30859" x="6972300" y="4730750"/>
          <p14:tracePt t="30870" x="6959600" y="4749800"/>
          <p14:tracePt t="30878" x="6921500" y="4781550"/>
          <p14:tracePt t="30879" x="6889750" y="4794250"/>
          <p14:tracePt t="30894" x="6851650" y="4819650"/>
          <p14:tracePt t="30901" x="6819900" y="4832350"/>
          <p14:tracePt t="30907" x="6788150" y="4851400"/>
          <p14:tracePt t="30917" x="6750050" y="4857750"/>
          <p14:tracePt t="30926" x="6737350" y="4864100"/>
          <p14:tracePt t="30931" x="6705600" y="4870450"/>
          <p14:tracePt t="30942" x="6667500" y="4876800"/>
          <p14:tracePt t="30950" x="6654800" y="4876800"/>
          <p14:tracePt t="30955" x="6648450" y="4876800"/>
          <p14:tracePt t="30980" x="6648450" y="4857750"/>
          <p14:tracePt t="30989" x="6654800" y="4819650"/>
          <p14:tracePt t="30997" x="6673850" y="4781550"/>
          <p14:tracePt t="31004" x="6680200" y="4768850"/>
          <p14:tracePt t="31014" x="6692900" y="4737100"/>
          <p14:tracePt t="31022" x="6705600" y="4711700"/>
          <p14:tracePt t="31027" x="6711950" y="4686300"/>
          <p14:tracePt t="31038" x="6718300" y="4648200"/>
          <p14:tracePt t="31046" x="6718300" y="4635500"/>
          <p14:tracePt t="31052" x="6718300" y="4603750"/>
          <p14:tracePt t="31062" x="6718300" y="4584700"/>
          <p14:tracePt t="31070" x="6718300" y="4572000"/>
          <p14:tracePt t="31072" x="6718300" y="4559300"/>
          <p14:tracePt t="31086" x="6718300" y="4540250"/>
          <p14:tracePt t="31094" x="6718300" y="4521200"/>
          <p14:tracePt t="31099" x="6718300" y="4508500"/>
          <p14:tracePt t="31110" x="6718300" y="4489450"/>
          <p14:tracePt t="31117" x="6724650" y="4464050"/>
          <p14:tracePt t="31123" x="6724650" y="4451350"/>
          <p14:tracePt t="31134" x="6724650" y="4438650"/>
          <p14:tracePt t="31142" x="6743700" y="4419600"/>
          <p14:tracePt t="31147" x="6743700" y="4387850"/>
          <p14:tracePt t="31157" x="6750050" y="4368800"/>
          <p14:tracePt t="31165" x="6750050" y="4356100"/>
          <p14:tracePt t="31171" x="6750050" y="4343400"/>
          <p14:tracePt t="31181" x="6750050" y="4337050"/>
          <p14:tracePt t="31189" x="6750050" y="4324350"/>
          <p14:tracePt t="31205" x="6750050" y="4311650"/>
          <p14:tracePt t="31220" x="6756400" y="4305300"/>
          <p14:tracePt t="31229" x="6756400" y="4298950"/>
          <p14:tracePt t="31244" x="6756400" y="4292600"/>
          <p14:tracePt t="31262" x="6762750" y="4279900"/>
          <p14:tracePt t="31277" x="6762750" y="4273550"/>
          <p14:tracePt t="31286" x="6762750" y="4267200"/>
          <p14:tracePt t="31287" x="6762750" y="4260850"/>
          <p14:tracePt t="31299" x="6762750" y="4254500"/>
          <p14:tracePt t="31316" x="6762750" y="4248150"/>
          <p14:tracePt t="31333" x="6762750" y="4241800"/>
          <p14:tracePt t="31638" x="6743700" y="4222750"/>
          <p14:tracePt t="31644" x="6731000" y="4216400"/>
          <p14:tracePt t="31649" x="6718300" y="4203700"/>
          <p14:tracePt t="31655" x="6699250" y="4203700"/>
          <p14:tracePt t="31661" x="6667500" y="4203700"/>
          <p14:tracePt t="31669" x="6648450" y="4203700"/>
          <p14:tracePt t="31678" x="6623050" y="4203700"/>
          <p14:tracePt t="31686" x="6578600" y="4203700"/>
          <p14:tracePt t="31695" x="6546850" y="4203700"/>
          <p14:tracePt t="31703" x="6496050" y="4203700"/>
          <p14:tracePt t="31712" x="6445250" y="4203700"/>
          <p14:tracePt t="31720" x="6400800" y="4203700"/>
          <p14:tracePt t="31728" x="6369050" y="4203700"/>
          <p14:tracePt t="31737" x="6343650" y="4203700"/>
          <p14:tracePt t="31744" x="6324600" y="4203700"/>
          <p14:tracePt t="31754" x="6305550" y="4203700"/>
          <p14:tracePt t="31762" x="6292850" y="4203700"/>
          <p14:tracePt t="31771" x="6267450" y="4203700"/>
          <p14:tracePt t="31781" x="6248400" y="4203700"/>
          <p14:tracePt t="31789" x="6235700" y="4203700"/>
          <p14:tracePt t="31796" x="6210300" y="4203700"/>
          <p14:tracePt t="31805" x="6197600" y="4210050"/>
          <p14:tracePt t="31814" x="6184900" y="4216400"/>
          <p14:tracePt t="31820" x="6172200" y="4216400"/>
          <p14:tracePt t="31829" x="6153150" y="4222750"/>
          <p14:tracePt t="31838" x="6146800" y="4222750"/>
          <p14:tracePt t="31845" x="6127750" y="4241800"/>
          <p14:tracePt t="31854" x="6102350" y="4241800"/>
          <p14:tracePt t="31862" x="6083300" y="4241800"/>
          <p14:tracePt t="31869" x="6070600" y="4254500"/>
          <p14:tracePt t="31879" x="6057900" y="4254500"/>
          <p14:tracePt t="31887" x="6045200" y="4254500"/>
          <p14:tracePt t="31895" x="6019800" y="4260850"/>
          <p14:tracePt t="31903" x="6013450" y="4267200"/>
          <p14:tracePt t="31912" x="6000750" y="4273550"/>
          <p14:tracePt t="31920" x="5994400" y="4279900"/>
          <p14:tracePt t="31929" x="5975350" y="4292600"/>
          <p14:tracePt t="31936" x="5911850" y="4337050"/>
          <p14:tracePt t="31951" x="5892800" y="4356100"/>
          <p14:tracePt t="31957" x="5854700" y="4375150"/>
          <p14:tracePt t="31963" x="5842000" y="4375150"/>
          <p14:tracePt t="31973" x="5810250" y="4387850"/>
          <p14:tracePt t="31981" x="5797550" y="4387850"/>
          <p14:tracePt t="31988" x="5784850" y="4400550"/>
          <p14:tracePt t="31997" x="5772150" y="4413250"/>
          <p14:tracePt t="32005" x="5753100" y="4419600"/>
          <p14:tracePt t="32013" x="5746750" y="4425950"/>
          <p14:tracePt t="32021" x="5740400" y="4432300"/>
          <p14:tracePt t="32030" x="5727700" y="4445000"/>
          <p14:tracePt t="32036" x="5721350" y="4451350"/>
          <p14:tracePt t="32046" x="5715000" y="4457700"/>
          <p14:tracePt t="32054" x="5715000" y="4470400"/>
          <p14:tracePt t="32063" x="5708650" y="4483100"/>
          <p14:tracePt t="32070" x="5695950" y="4489450"/>
          <p14:tracePt t="32079" x="5695950" y="4495800"/>
          <p14:tracePt t="32088" x="5695950" y="4502150"/>
          <p14:tracePt t="32098" x="5695950" y="4508500"/>
          <p14:tracePt t="32106" x="5689600" y="4514850"/>
          <p14:tracePt t="32117" x="5689600" y="4521200"/>
          <p14:tracePt t="32150" x="5689600" y="4527550"/>
          <p14:tracePt t="32245" x="5702300" y="4527550"/>
          <p14:tracePt t="32270" x="5708650" y="4527550"/>
          <p14:tracePt t="32275" x="5715000" y="4527550"/>
          <p14:tracePt t="32286" x="5721350" y="4527550"/>
          <p14:tracePt t="32293" x="5727700" y="4527550"/>
          <p14:tracePt t="32299" x="5734050" y="4521200"/>
          <p14:tracePt t="32309" x="5740400" y="4521200"/>
          <p14:tracePt t="32317" x="5759450" y="4514850"/>
          <p14:tracePt t="32324" x="5765800" y="4514850"/>
          <p14:tracePt t="32341" x="5784850" y="4508500"/>
          <p14:tracePt t="32358" x="5803900" y="4508500"/>
          <p14:tracePt t="32364" x="5822950" y="4502150"/>
          <p14:tracePt t="32365" x="5848350" y="4502150"/>
          <p14:tracePt t="32372" x="5892800" y="4483100"/>
          <p14:tracePt t="32381" x="5924550" y="4470400"/>
          <p14:tracePt t="32389" x="5937250" y="4470400"/>
          <p14:tracePt t="32396" x="5962650" y="4470400"/>
          <p14:tracePt t="32405" x="5969000" y="4470400"/>
          <p14:tracePt t="32414" x="5994400" y="4476750"/>
          <p14:tracePt t="32420" x="5994400" y="4483100"/>
          <p14:tracePt t="32429" x="6007100" y="4489450"/>
          <p14:tracePt t="32437" x="6026150" y="4502150"/>
          <p14:tracePt t="32445" x="6038850" y="4508500"/>
          <p14:tracePt t="32454" x="6057900" y="4521200"/>
          <p14:tracePt t="32462" x="6083300" y="4552950"/>
          <p14:tracePt t="32471" x="6115050" y="4572000"/>
          <p14:tracePt t="32479" x="6146800" y="4610100"/>
          <p14:tracePt t="32487" x="6153150" y="4622800"/>
          <p14:tracePt t="32495" x="6178550" y="4660900"/>
          <p14:tracePt t="32504" x="6216650" y="4705350"/>
          <p14:tracePt t="32512" x="6261100" y="4768850"/>
          <p14:tracePt t="32520" x="6292850" y="4826000"/>
          <p14:tracePt t="32529" x="6311900" y="4870450"/>
          <p14:tracePt t="32537" x="6330950" y="4914900"/>
          <p14:tracePt t="32546" x="6337300" y="4940300"/>
          <p14:tracePt t="32554" x="6343650" y="4978400"/>
          <p14:tracePt t="32562" x="6356350" y="5041900"/>
          <p14:tracePt t="32573" x="6362700" y="5067300"/>
          <p14:tracePt t="32581" x="6369050" y="5086350"/>
          <p14:tracePt t="32588" x="6369050" y="5099050"/>
          <p14:tracePt t="32597" x="6369050" y="5111750"/>
          <p14:tracePt t="32612" x="6369050" y="5124450"/>
          <p14:tracePt t="32630" x="6362700" y="5137150"/>
          <p14:tracePt t="32646" x="6356350" y="5143500"/>
          <p14:tracePt t="32660" x="6343650" y="5156200"/>
          <p14:tracePt t="32672" x="6324600" y="5175250"/>
          <p14:tracePt t="32678" x="6318250" y="5181600"/>
          <p14:tracePt t="32694" x="6311900" y="5181600"/>
          <p14:tracePt t="32702" x="6305550" y="5187950"/>
          <p14:tracePt t="32707" x="6305550" y="5194300"/>
          <p14:tracePt t="32725" x="6292850" y="5207000"/>
          <p14:tracePt t="32742" x="6286500" y="5219700"/>
          <p14:tracePt t="32749" x="6273800" y="5226050"/>
          <p14:tracePt t="32751" x="6254750" y="5232400"/>
          <p14:tracePt t="32766" x="6242050" y="5232400"/>
          <p14:tracePt t="32773" x="6229350" y="5245100"/>
          <p14:tracePt t="32780" x="6210300" y="5245100"/>
          <p14:tracePt t="32789" x="6197600" y="5251450"/>
          <p14:tracePt t="32798" x="6184900" y="5257800"/>
          <p14:tracePt t="32804" x="6172200" y="5264150"/>
          <p14:tracePt t="32821" x="6159500" y="5270500"/>
          <p14:tracePt t="32827" x="6146800" y="5276850"/>
          <p14:tracePt t="32837" x="6134100" y="5283200"/>
          <p14:tracePt t="32846" x="6127750" y="5283200"/>
          <p14:tracePt t="32851" x="6121400" y="5283200"/>
          <p14:tracePt t="32870" x="6102350" y="5289550"/>
          <p14:tracePt t="32875" x="6089650" y="5289550"/>
          <p14:tracePt t="32885" x="6070600" y="5302250"/>
          <p14:tracePt t="32893" x="6038850" y="5302250"/>
          <p14:tracePt t="32899" x="6026150" y="5314950"/>
          <p14:tracePt t="32909" x="6007100" y="5314950"/>
          <p14:tracePt t="32917" x="6000750" y="5314950"/>
          <p14:tracePt t="32924" x="5969000" y="5327650"/>
          <p14:tracePt t="32941" x="5962650" y="5327650"/>
          <p14:tracePt t="32943" x="5956300" y="5327650"/>
          <p14:tracePt t="32957" x="5949950" y="5327650"/>
          <p14:tracePt t="32965" x="5943600" y="5340350"/>
          <p14:tracePt t="32971" x="5937250" y="5340350"/>
          <p14:tracePt t="32981" x="5924550" y="5340350"/>
          <p14:tracePt t="32989" x="5918200" y="5340350"/>
          <p14:tracePt t="32995" x="5905500" y="5340350"/>
          <p14:tracePt t="33005" x="5886450" y="5353050"/>
          <p14:tracePt t="33013" x="5873750" y="5353050"/>
          <p14:tracePt t="33019" x="5861050" y="5353050"/>
          <p14:tracePt t="33030" x="5842000" y="5365750"/>
          <p14:tracePt t="33037" x="5829300" y="5365750"/>
          <p14:tracePt t="33044" x="5803900" y="5372100"/>
          <p14:tracePt t="33052" x="5791200" y="5372100"/>
          <p14:tracePt t="33059" x="5778500" y="5378450"/>
          <p14:tracePt t="33062" x="5759450" y="5384800"/>
          <p14:tracePt t="33075" x="5746750" y="5384800"/>
          <p14:tracePt t="33085" x="5721350" y="5397500"/>
          <p14:tracePt t="33091" x="5702300" y="5397500"/>
          <p14:tracePt t="33102" x="5676900" y="5397500"/>
          <p14:tracePt t="33109" x="5645150" y="5410200"/>
          <p14:tracePt t="33115" x="5607050" y="5416550"/>
          <p14:tracePt t="33126" x="5575300" y="5422900"/>
          <p14:tracePt t="33133" x="5537200" y="5429250"/>
          <p14:tracePt t="33137" x="5499100" y="5441950"/>
          <p14:tracePt t="33149" x="5473700" y="5448300"/>
          <p14:tracePt t="33157" x="5441950" y="5454650"/>
          <p14:tracePt t="33163" x="5403850" y="5461000"/>
          <p14:tracePt t="33173" x="5391150" y="5461000"/>
          <p14:tracePt t="33183" x="5359400" y="5467350"/>
          <p14:tracePt t="33189" x="5321300" y="5473700"/>
          <p14:tracePt t="33197" x="5276850" y="5480050"/>
          <p14:tracePt t="33206" x="5238750" y="5486400"/>
          <p14:tracePt t="33212" x="5187950" y="5492750"/>
          <p14:tracePt t="33221" x="5143500" y="5499100"/>
          <p14:tracePt t="33230" x="5092700" y="5511800"/>
          <p14:tracePt t="33236" x="5048250" y="5518150"/>
          <p14:tracePt t="33246" x="5016500" y="5524500"/>
          <p14:tracePt t="33254" x="4984750" y="5530850"/>
          <p14:tracePt t="33262" x="4959350" y="5537200"/>
          <p14:tracePt t="33270" x="4933950" y="5543550"/>
          <p14:tracePt t="33279" x="4914900" y="5543550"/>
          <p14:tracePt t="33289" x="4895850" y="5549900"/>
          <p14:tracePt t="33296" x="4883150" y="5549900"/>
          <p14:tracePt t="33304" x="4864100" y="5549900"/>
          <p14:tracePt t="33312" x="4838700" y="5556250"/>
          <p14:tracePt t="33320" x="4800600" y="5568950"/>
          <p14:tracePt t="33329" x="4749800" y="5568950"/>
          <p14:tracePt t="33339" x="4724400" y="5568950"/>
          <p14:tracePt t="33349" x="4679950" y="5568950"/>
          <p14:tracePt t="33355" x="4629150" y="5568950"/>
          <p14:tracePt t="33365" x="4578350" y="5568950"/>
          <p14:tracePt t="33373" x="4527550" y="5568950"/>
          <p14:tracePt t="33380" x="4464050" y="5575300"/>
          <p14:tracePt t="33389" x="4406900" y="5581650"/>
          <p14:tracePt t="33397" x="4362450" y="5581650"/>
          <p14:tracePt t="33404" x="4318000" y="5588000"/>
          <p14:tracePt t="33413" x="4267200" y="5588000"/>
          <p14:tracePt t="33421" x="4216400" y="5588000"/>
          <p14:tracePt t="33430" x="4159250" y="5588000"/>
          <p14:tracePt t="33438" x="4102100" y="5588000"/>
          <p14:tracePt t="33446" x="4038600" y="5588000"/>
          <p14:tracePt t="33455" x="3975100" y="5588000"/>
          <p14:tracePt t="33462" x="3892550" y="5588000"/>
          <p14:tracePt t="33470" x="3822700" y="5588000"/>
          <p14:tracePt t="33479" x="3752850" y="5588000"/>
          <p14:tracePt t="33487" x="3689350" y="5588000"/>
          <p14:tracePt t="33496" x="3625850" y="5581650"/>
          <p14:tracePt t="33504" x="3568700" y="5568950"/>
          <p14:tracePt t="33512" x="3524250" y="5562600"/>
          <p14:tracePt t="33520" x="3441700" y="5537200"/>
          <p14:tracePt t="33534" x="3384550" y="5518150"/>
          <p14:tracePt t="33541" x="3352800" y="5499100"/>
          <p14:tracePt t="33548" x="3314700" y="5480050"/>
          <p14:tracePt t="33557" x="3251200" y="5454650"/>
          <p14:tracePt t="33565" x="3187700" y="5416550"/>
          <p14:tracePt t="33571" x="3124200" y="5378450"/>
          <p14:tracePt t="33581" x="3060700" y="5340350"/>
          <p14:tracePt t="33589" x="2990850" y="5308600"/>
          <p14:tracePt t="33596" x="2921000" y="5270500"/>
          <p14:tracePt t="33605" x="2851150" y="5232400"/>
          <p14:tracePt t="33614" x="2781300" y="5207000"/>
          <p14:tracePt t="33622" x="2717800" y="5175250"/>
          <p14:tracePt t="33630" x="2667000" y="5137150"/>
          <p14:tracePt t="33637" x="2609850" y="5105400"/>
          <p14:tracePt t="33646" x="2565400" y="5060950"/>
          <p14:tracePt t="33654" x="2514600" y="5029200"/>
          <p14:tracePt t="33663" x="2470150" y="4997450"/>
          <p14:tracePt t="33670" x="2413000" y="4965700"/>
          <p14:tracePt t="33680" x="2362200" y="4921250"/>
          <p14:tracePt t="33687" x="2298700" y="4883150"/>
          <p14:tracePt t="33696" x="2222500" y="4838700"/>
          <p14:tracePt t="33705" x="2171700" y="4794250"/>
          <p14:tracePt t="33713" x="2051050" y="4711700"/>
          <p14:tracePt t="33725" x="2006600" y="4679950"/>
          <p14:tracePt t="33733" x="1949450" y="4648200"/>
          <p14:tracePt t="33739" x="1898650" y="4610100"/>
          <p14:tracePt t="33749" x="1841500" y="4572000"/>
          <p14:tracePt t="33757" x="1797050" y="4527550"/>
          <p14:tracePt t="33764" x="1739900" y="4489450"/>
          <p14:tracePt t="33773" x="1682750" y="4445000"/>
          <p14:tracePt t="33781" x="1619250" y="4400550"/>
          <p14:tracePt t="33788" x="1549400" y="4349750"/>
          <p14:tracePt t="33798" x="1466850" y="4292600"/>
          <p14:tracePt t="33805" x="1397000" y="4248150"/>
          <p14:tracePt t="33813" x="1320800" y="4197350"/>
          <p14:tracePt t="33821" x="1257300" y="4146550"/>
          <p14:tracePt t="33830" x="1206500" y="4102100"/>
          <p14:tracePt t="33838" x="1149350" y="4057650"/>
          <p14:tracePt t="33847" x="1104900" y="4006850"/>
          <p14:tracePt t="33855" x="1060450" y="3956050"/>
          <p14:tracePt t="33863" x="1028700" y="3898900"/>
          <p14:tracePt t="33872" x="996950" y="3841750"/>
          <p14:tracePt t="33880" x="971550" y="3790950"/>
          <p14:tracePt t="33887" x="958850" y="3727450"/>
          <p14:tracePt t="33897" x="946150" y="3670300"/>
          <p14:tracePt t="33904" x="939800" y="3543300"/>
          <p14:tracePt t="33917" x="939800" y="3473450"/>
          <p14:tracePt t="33925" x="952500" y="3403600"/>
          <p14:tracePt t="33931" x="971550" y="3327400"/>
          <p14:tracePt t="33941" x="996950" y="3257550"/>
          <p14:tracePt t="33949" x="1016000" y="3194050"/>
          <p14:tracePt t="33956" x="1035050" y="3136900"/>
          <p14:tracePt t="33965" x="1047750" y="3079750"/>
          <p14:tracePt t="33973" x="1060450" y="3035300"/>
          <p14:tracePt t="33980" x="1066800" y="2984500"/>
          <p14:tracePt t="33990" x="1073150" y="2940050"/>
          <p14:tracePt t="33999" x="1079500" y="2908300"/>
          <p14:tracePt t="34005" x="1092200" y="2870200"/>
          <p14:tracePt t="34014" x="1104900" y="2825750"/>
          <p14:tracePt t="34021" x="1117600" y="2787650"/>
          <p14:tracePt t="34030" x="1136650" y="2762250"/>
          <p14:tracePt t="34038" x="1155700" y="2724150"/>
          <p14:tracePt t="34046" x="1168400" y="2705100"/>
          <p14:tracePt t="34054" x="1174750" y="2673350"/>
          <p14:tracePt t="34063" x="1193800" y="2635250"/>
          <p14:tracePt t="34070" x="1212850" y="2609850"/>
          <p14:tracePt t="34080" x="1212850" y="2584450"/>
          <p14:tracePt t="34088" x="1250950" y="2546350"/>
          <p14:tracePt t="34097" x="1257300" y="2501900"/>
          <p14:tracePt t="34109" x="1276350" y="2476500"/>
          <p14:tracePt t="34117" x="1295400" y="2438400"/>
          <p14:tracePt t="34123" x="1333500" y="2400300"/>
          <p14:tracePt t="34133" x="1365250" y="2368550"/>
          <p14:tracePt t="34141" x="1397000" y="2336800"/>
          <p14:tracePt t="34148" x="1422400" y="2305050"/>
          <p14:tracePt t="34157" x="1441450" y="2286000"/>
          <p14:tracePt t="34165" x="1454150" y="2273300"/>
          <p14:tracePt t="34172" x="1460500" y="2260600"/>
          <p14:tracePt t="34181" x="1466850" y="2254250"/>
          <p14:tracePt t="34189" x="1473200" y="2247900"/>
          <p14:tracePt t="34197" x="1479550" y="2235200"/>
          <p14:tracePt t="34207" x="1485900" y="2222500"/>
          <p14:tracePt t="34214" x="1492250" y="2222500"/>
          <p14:tracePt t="34221" x="1498600" y="2209800"/>
          <p14:tracePt t="34230" x="1504950" y="2197100"/>
          <p14:tracePt t="34240" x="1511300" y="2197100"/>
          <p14:tracePt t="34247" x="1517650" y="2197100"/>
          <p14:tracePt t="34254" x="1524000" y="2190750"/>
          <p14:tracePt t="34264" x="1530350" y="2184400"/>
          <p14:tracePt t="34271" x="1543050" y="2171700"/>
          <p14:tracePt t="34280" x="1568450" y="2159000"/>
          <p14:tracePt t="34288" x="1600200" y="2133600"/>
          <p14:tracePt t="34302" x="1606550" y="2127250"/>
          <p14:tracePt t="34309" x="1619250" y="2114550"/>
          <p14:tracePt t="34315" x="1631950" y="2101850"/>
          <p14:tracePt t="34325" x="1638300" y="2095500"/>
          <p14:tracePt t="34333" x="1651000" y="2089150"/>
          <p14:tracePt t="34339" x="1663700" y="2082800"/>
          <p14:tracePt t="34349" x="1663700" y="2076450"/>
          <p14:tracePt t="34357" x="1670050" y="2070100"/>
          <p14:tracePt t="34365" x="1676400" y="2057400"/>
          <p14:tracePt t="34373" x="1682750" y="2051050"/>
          <p14:tracePt t="34382" x="1689100" y="2038350"/>
          <p14:tracePt t="34388" x="1695450" y="2025650"/>
          <p14:tracePt t="34398" x="1714500" y="2019300"/>
          <p14:tracePt t="34406" x="1714500" y="2012950"/>
          <p14:tracePt t="34414" x="1720850" y="2000250"/>
          <p14:tracePt t="34422" x="1720850" y="1987550"/>
          <p14:tracePt t="34430" x="1739900" y="1974850"/>
          <p14:tracePt t="34438" x="1739900" y="1962150"/>
          <p14:tracePt t="34447" x="1746250" y="1949450"/>
          <p14:tracePt t="34455" x="1752600" y="1930400"/>
          <p14:tracePt t="34463" x="1765300" y="1924050"/>
          <p14:tracePt t="34471" x="1771650" y="1911350"/>
          <p14:tracePt t="34481" x="1797050" y="1885950"/>
          <p14:tracePt t="34493" x="1803400" y="1866900"/>
          <p14:tracePt t="34501" x="1809750" y="1866900"/>
          <p14:tracePt t="34507" x="1816100" y="1854200"/>
          <p14:tracePt t="34517" x="1816100" y="1841500"/>
          <p14:tracePt t="34541" x="1816100" y="1828800"/>
          <p14:tracePt t="34555" x="1822450" y="1816100"/>
          <p14:tracePt t="34603" x="1822450" y="1809750"/>
          <p14:tracePt t="34622" x="1828800" y="1809750"/>
          <p14:tracePt t="34627" x="1828800" y="1797050"/>
          <p14:tracePt t="34651" x="1828800" y="1790700"/>
          <p14:tracePt t="34662" x="1835150" y="1784350"/>
          <p14:tracePt t="34669" x="1835150" y="1778000"/>
          <p14:tracePt t="34686" x="1835150" y="1771650"/>
          <p14:tracePt t="34693" x="1841500" y="1765300"/>
          <p14:tracePt t="34699" x="1847850" y="1758950"/>
          <p14:tracePt t="34789" x="1841500" y="1758950"/>
          <p14:tracePt t="34806" x="1835150" y="1758950"/>
          <p14:tracePt t="34816" x="1816100" y="1765300"/>
          <p14:tracePt t="34821" x="1803400" y="1790700"/>
          <p14:tracePt t="34829" x="1790700" y="1803400"/>
          <p14:tracePt t="34838" x="1784350" y="1828800"/>
          <p14:tracePt t="34843" x="1771650" y="1847850"/>
          <p14:tracePt t="34854" x="1752600" y="1873250"/>
          <p14:tracePt t="34862" x="1733550" y="1905000"/>
          <p14:tracePt t="34867" x="1708150" y="1943100"/>
          <p14:tracePt t="34878" x="1701800" y="1955800"/>
          <p14:tracePt t="34885" x="1695450" y="1981200"/>
          <p14:tracePt t="34891" x="1682750" y="2025650"/>
          <p14:tracePt t="34900" x="1676400" y="2070100"/>
          <p14:tracePt t="34909" x="1670050" y="2120900"/>
          <p14:tracePt t="34909" x="1670050" y="2184400"/>
          <p14:tracePt t="34924" x="1670050" y="2260600"/>
          <p14:tracePt t="34933" x="1670050" y="2336800"/>
          <p14:tracePt t="34940" x="1670050" y="2419350"/>
          <p14:tracePt t="34949" x="1670050" y="2520950"/>
          <p14:tracePt t="34957" x="1657350" y="2635250"/>
          <p14:tracePt t="34963" x="1651000" y="2762250"/>
          <p14:tracePt t="34974" x="1651000" y="2882900"/>
          <p14:tracePt t="34982" x="1651000" y="3003550"/>
          <p14:tracePt t="34988" x="1651000" y="3111500"/>
          <p14:tracePt t="34998" x="1657350" y="3238500"/>
          <p14:tracePt t="35005" x="1689100" y="3390900"/>
          <p14:tracePt t="35011" x="1720850" y="3530600"/>
          <p14:tracePt t="35021" x="1752600" y="3676650"/>
          <p14:tracePt t="35029" x="1784350" y="3797300"/>
          <p14:tracePt t="35035" x="1809750" y="3937000"/>
          <p14:tracePt t="35046" x="1847850" y="4070350"/>
          <p14:tracePt t="35054" x="1885950" y="4210050"/>
          <p14:tracePt t="35059" x="1905000" y="4337050"/>
          <p14:tracePt t="35070" x="1911350" y="4432300"/>
          <p14:tracePt t="35077" x="1911350" y="4527550"/>
          <p14:tracePt t="35083" x="1911350" y="4610100"/>
          <p14:tracePt t="35091" x="1911350" y="4679950"/>
          <p14:tracePt t="35099" x="1905000" y="4737100"/>
          <p14:tracePt t="35106" x="1898650" y="4794250"/>
          <p14:tracePt t="35117" x="1885950" y="4851400"/>
          <p14:tracePt t="35125" x="1873250" y="4902200"/>
          <p14:tracePt t="35132" x="1860550" y="4953000"/>
          <p14:tracePt t="35141" x="1847850" y="4997450"/>
          <p14:tracePt t="35149" x="1835150" y="5029200"/>
          <p14:tracePt t="35156" x="1809750" y="5067300"/>
          <p14:tracePt t="35166" x="1790700" y="5105400"/>
          <p14:tracePt t="35174" x="1752600" y="5130800"/>
          <p14:tracePt t="35181" x="1746250" y="5143500"/>
          <p14:tracePt t="35190" x="1733550" y="5156200"/>
          <p14:tracePt t="35198" x="1733550" y="5168900"/>
          <p14:tracePt t="35206" x="1720850" y="5187950"/>
          <p14:tracePt t="35221" x="1708150" y="5200650"/>
          <p14:tracePt t="35237" x="1708150" y="5207000"/>
          <p14:tracePt t="35344" x="1708150" y="5200650"/>
          <p14:tracePt t="35366" x="1708150" y="5187950"/>
          <p14:tracePt t="35371" x="1714500" y="5175250"/>
          <p14:tracePt t="35389" x="1720850" y="5162550"/>
          <p14:tracePt t="35395" x="1720850" y="5143500"/>
          <p14:tracePt t="35406" x="1727200" y="5130800"/>
          <p14:tracePt t="35413" x="1727200" y="5105400"/>
          <p14:tracePt t="35419" x="1727200" y="5086350"/>
          <p14:tracePt t="35430" x="1727200" y="5060950"/>
          <p14:tracePt t="35438" x="1727200" y="5029200"/>
          <p14:tracePt t="35440" x="1733550" y="4991100"/>
          <p14:tracePt t="35454" x="1733550" y="4959350"/>
          <p14:tracePt t="35461" x="1733550" y="4921250"/>
          <p14:tracePt t="35468" x="1739900" y="4895850"/>
          <p14:tracePt t="35483" x="1739900" y="4876800"/>
          <p14:tracePt t="35490" x="1739900" y="4832350"/>
          <p14:tracePt t="35499" x="1752600" y="4762500"/>
          <p14:tracePt t="35507" x="1765300" y="4679950"/>
          <p14:tracePt t="35515" x="1790700" y="4584700"/>
          <p14:tracePt t="35523" x="1803400" y="4483100"/>
          <p14:tracePt t="35531" x="1828800" y="4381500"/>
          <p14:tracePt t="35539" x="1841500" y="4286250"/>
          <p14:tracePt t="35549" x="1860550" y="4032250"/>
          <p14:tracePt t="35556" x="1860550" y="3892550"/>
          <p14:tracePt t="35565" x="1860550" y="3702050"/>
          <p14:tracePt t="35573" x="1854200" y="3511550"/>
          <p14:tracePt t="35582" x="1854200" y="3321050"/>
          <p14:tracePt t="35590" x="1854200" y="3130550"/>
          <p14:tracePt t="35599" x="1854200" y="2940050"/>
          <p14:tracePt t="35606" x="1866900" y="2774950"/>
          <p14:tracePt t="35616" x="1898650" y="2609850"/>
          <p14:tracePt t="35624" x="1930400" y="2501900"/>
          <p14:tracePt t="35650" x="2032000" y="2209800"/>
          <p14:tracePt t="35657" x="2070100" y="2146300"/>
          <p14:tracePt t="35665" x="2108200" y="2095500"/>
          <p14:tracePt t="35674" x="2165350" y="2038350"/>
          <p14:tracePt t="35682" x="2228850" y="2000250"/>
          <p14:tracePt t="35691" x="2317750" y="1962150"/>
          <p14:tracePt t="35698" x="2457450" y="1924050"/>
          <p14:tracePt t="35707" x="2616200" y="1905000"/>
          <p14:tracePt t="35716" x="2813050" y="1898650"/>
          <p14:tracePt t="35724" x="2984500" y="1898650"/>
          <p14:tracePt t="35733" x="3270250" y="1955800"/>
          <p14:tracePt t="35743" x="3378200" y="1987550"/>
          <p14:tracePt t="35750" x="3454400" y="2019300"/>
          <p14:tracePt t="35757" x="3575050" y="2082800"/>
          <p14:tracePt t="35766" x="3708400" y="2146300"/>
          <p14:tracePt t="35775" x="3854450" y="2216150"/>
          <p14:tracePt t="35782" x="4000500" y="2286000"/>
          <p14:tracePt t="35790" x="4159250" y="2343150"/>
          <p14:tracePt t="35799" x="4305300" y="2400300"/>
          <p14:tracePt t="35807" x="4457700" y="2438400"/>
          <p14:tracePt t="35816" x="4597400" y="2476500"/>
          <p14:tracePt t="35824" x="4806950" y="2533650"/>
          <p14:tracePt t="35838" x="4889500" y="2552700"/>
          <p14:tracePt t="35846" x="4972050" y="2578100"/>
          <p14:tracePt t="35851" x="5054600" y="2597150"/>
          <p14:tracePt t="35861" x="5137150" y="2603500"/>
          <p14:tracePt t="35869" x="5219700" y="2609850"/>
          <p14:tracePt t="35875" x="5327650" y="2609850"/>
          <p14:tracePt t="35885" x="5429250" y="2609850"/>
          <p14:tracePt t="35893" x="5549900" y="2609850"/>
          <p14:tracePt t="35900" x="5645150" y="2609850"/>
          <p14:tracePt t="35909" x="5721350" y="2609850"/>
          <p14:tracePt t="35917" x="5772150" y="2609850"/>
          <p14:tracePt t="35924" x="5778500" y="2609850"/>
          <p14:tracePt t="35956" x="5784850" y="2609850"/>
          <p14:tracePt t="35965" x="5791200" y="2609850"/>
          <p14:tracePt t="35982" x="5797550" y="2609850"/>
          <p14:tracePt t="35990" x="5816600" y="2609850"/>
          <p14:tracePt t="35996" x="5829300" y="2609850"/>
          <p14:tracePt t="36006" x="5854700" y="2609850"/>
          <p14:tracePt t="36014" x="5880100" y="2609850"/>
          <p14:tracePt t="36019" x="5918200" y="2609850"/>
          <p14:tracePt t="36030" x="5949950" y="2609850"/>
          <p14:tracePt t="36038" x="5969000" y="2616200"/>
          <p14:tracePt t="36043" x="6007100" y="2635250"/>
          <p14:tracePt t="36053" x="6064250" y="2667000"/>
          <p14:tracePt t="36061" x="6121400" y="2705100"/>
          <p14:tracePt t="36067" x="6197600" y="2755900"/>
          <p14:tracePt t="36077" x="6292850" y="2819400"/>
          <p14:tracePt t="36085" x="6381750" y="2882900"/>
          <p14:tracePt t="36090" x="6502400" y="2952750"/>
          <p14:tracePt t="36100" x="6591300" y="3028950"/>
          <p14:tracePt t="36108" x="6661150" y="3111500"/>
          <p14:tracePt t="36116" x="6756400" y="3219450"/>
          <p14:tracePt t="36124" x="6851650" y="3314700"/>
          <p14:tracePt t="36133" x="6946900" y="3441700"/>
          <p14:tracePt t="36140" x="7035800" y="3581400"/>
          <p14:tracePt t="36150" x="7131050" y="3746500"/>
          <p14:tracePt t="36158" x="7226300" y="3917950"/>
          <p14:tracePt t="36166" x="7302500" y="4095750"/>
          <p14:tracePt t="36175" x="7359650" y="4273550"/>
          <p14:tracePt t="36182" x="7410450" y="4425950"/>
          <p14:tracePt t="36191" x="7448550" y="4584700"/>
          <p14:tracePt t="36199" x="7467600" y="4699000"/>
          <p14:tracePt t="36207" x="7467600" y="4800600"/>
          <p14:tracePt t="36216" x="7467600" y="4883150"/>
          <p14:tracePt t="36224" x="7467600" y="4972050"/>
          <p14:tracePt t="36233" x="7448550" y="5035550"/>
          <p14:tracePt t="36241" x="7423150" y="5105400"/>
          <p14:tracePt t="36249" x="7391400" y="5181600"/>
          <p14:tracePt t="36257" x="7340600" y="5245100"/>
          <p14:tracePt t="36266" x="7296150" y="5295900"/>
          <p14:tracePt t="36275" x="7245350" y="5340350"/>
          <p14:tracePt t="36282" x="7150100" y="5410200"/>
          <p14:tracePt t="36291" x="7099300" y="5448300"/>
          <p14:tracePt t="36301" x="7061200" y="5473700"/>
          <p14:tracePt t="36309" x="7023100" y="5499100"/>
          <p14:tracePt t="36317" x="6991350" y="5518150"/>
          <p14:tracePt t="36325" x="6953250" y="5537200"/>
          <p14:tracePt t="36333" x="6908800" y="5549900"/>
          <p14:tracePt t="36342" x="6870700" y="5556250"/>
          <p14:tracePt t="36350" x="6832600" y="5562600"/>
          <p14:tracePt t="36358" x="6794500" y="5575300"/>
          <p14:tracePt t="36366" x="6794500" y="5581650"/>
          <p14:tracePt t="36374" x="6781800" y="5581650"/>
          <p14:tracePt t="36534" x="6788150" y="5581650"/>
          <p14:tracePt t="36571" x="6794500" y="5581650"/>
          <p14:tracePt t="36907" x="6807200" y="5581650"/>
          <p14:tracePt t="36917" x="6807200" y="5575300"/>
          <p14:tracePt t="36919" x="6788150" y="5575300"/>
          <p14:tracePt t="36925" x="6775450" y="5568950"/>
          <p14:tracePt t="36930" x="6743700" y="5562600"/>
          <p14:tracePt t="36938" x="6731000" y="5556250"/>
          <p14:tracePt t="36945" x="6718300" y="5556250"/>
          <p14:tracePt t="36953" x="6711950" y="5556250"/>
          <p14:tracePt t="36968" x="6673850" y="5543550"/>
          <p14:tracePt t="36976" x="6667500" y="5543550"/>
          <p14:tracePt t="36983" x="6654800" y="5543550"/>
          <p14:tracePt t="36991" x="6635750" y="5530850"/>
          <p14:tracePt t="37003" x="6623050" y="5530850"/>
          <p14:tracePt t="37022" x="6597650" y="5530850"/>
          <p14:tracePt t="37027" x="6584950" y="5530850"/>
          <p14:tracePt t="37037" x="6559550" y="5530850"/>
          <p14:tracePt t="37045" x="6546850" y="5530850"/>
          <p14:tracePt t="37048" x="6527800" y="5530850"/>
          <p14:tracePt t="37062" x="6496050" y="5537200"/>
          <p14:tracePt t="37069" x="6464300" y="5543550"/>
          <p14:tracePt t="37075" x="6451600" y="5549900"/>
          <p14:tracePt t="37085" x="6419850" y="5549900"/>
          <p14:tracePt t="37093" x="6413500" y="5549900"/>
          <p14:tracePt t="37099" x="6394450" y="5562600"/>
          <p14:tracePt t="37107" x="6375400" y="5562600"/>
          <p14:tracePt t="37115" x="6362700" y="5568950"/>
          <p14:tracePt t="37122" x="6350000" y="5568950"/>
          <p14:tracePt t="37131" x="6337300" y="5575300"/>
          <p14:tracePt t="37139" x="6324600" y="5581650"/>
          <p14:tracePt t="37141" x="6311900" y="5581650"/>
          <p14:tracePt t="37156" x="6299200" y="5581650"/>
          <p14:tracePt t="37165" x="6286500" y="5581650"/>
          <p14:tracePt t="37172" x="6280150" y="5581650"/>
          <p14:tracePt t="37230" x="6273800" y="5581650"/>
          <p14:tracePt t="37254" x="6267450" y="5581650"/>
          <p14:tracePt t="37261" x="6254750" y="5581650"/>
          <p14:tracePt t="37267" x="6248400" y="5581650"/>
          <p14:tracePt t="37277" x="6235700" y="5581650"/>
          <p14:tracePt t="37285" x="6223000" y="5581650"/>
          <p14:tracePt t="37291" x="6210300" y="5581650"/>
          <p14:tracePt t="37299" x="6203950" y="5581650"/>
          <p14:tracePt t="37307" x="6184900" y="5581650"/>
          <p14:tracePt t="37314" x="6172200" y="5581650"/>
          <p14:tracePt t="37323" x="6146800" y="5581650"/>
          <p14:tracePt t="37332" x="6108700" y="5568950"/>
          <p14:tracePt t="37334" x="6076950" y="5568950"/>
          <p14:tracePt t="37348" x="6045200" y="5568950"/>
          <p14:tracePt t="37356" x="6013450" y="5568950"/>
          <p14:tracePt t="37357" x="5994400" y="5568950"/>
          <p14:tracePt t="37373" x="5962650" y="5568950"/>
          <p14:tracePt t="37382" x="5949950" y="5568950"/>
          <p14:tracePt t="37387" x="5930900" y="5568950"/>
          <p14:tracePt t="37398" x="5911850" y="5568950"/>
          <p14:tracePt t="37406" x="5899150" y="5568950"/>
          <p14:tracePt t="37411" x="5880100" y="5568950"/>
          <p14:tracePt t="37421" x="5867400" y="5568950"/>
          <p14:tracePt t="37429" x="5854700" y="5568950"/>
          <p14:tracePt t="37435" x="5842000" y="5568950"/>
          <p14:tracePt t="37445" x="5829300" y="5562600"/>
          <p14:tracePt t="37453" x="5816600" y="5549900"/>
          <p14:tracePt t="37459" x="5803900" y="5549900"/>
          <p14:tracePt t="37469" x="5797550" y="5549900"/>
          <p14:tracePt t="37477" x="5784850" y="5549900"/>
          <p14:tracePt t="37502" x="5778500" y="5549900"/>
          <p14:tracePt t="38060" x="5759450" y="5549900"/>
          <p14:tracePt t="38065" x="5746750" y="5549900"/>
          <p14:tracePt t="38080" x="5702300" y="5549900"/>
          <p14:tracePt t="38088" x="5683250" y="5549900"/>
          <p14:tracePt t="38095" x="5657850" y="5549900"/>
          <p14:tracePt t="38103" x="5632450" y="5549900"/>
          <p14:tracePt t="38111" x="5619750" y="5549900"/>
          <p14:tracePt t="38118" x="5588000" y="5556250"/>
          <p14:tracePt t="38127" x="5549900" y="5556250"/>
          <p14:tracePt t="38134" x="5530850" y="5562600"/>
          <p14:tracePt t="38142" x="5511800" y="5562600"/>
          <p14:tracePt t="38151" x="5486400" y="5562600"/>
          <p14:tracePt t="38158" x="5454650" y="5568950"/>
          <p14:tracePt t="38168" x="5403850" y="5568950"/>
          <p14:tracePt t="38177" x="5340350" y="5568950"/>
          <p14:tracePt t="38184" x="5276850" y="5575300"/>
          <p14:tracePt t="38192" x="5200650" y="5575300"/>
          <p14:tracePt t="38201" x="5105400" y="5575300"/>
          <p14:tracePt t="38208" x="5016500" y="5575300"/>
          <p14:tracePt t="38217" x="4921250" y="5575300"/>
          <p14:tracePt t="38226" x="4832350" y="5575300"/>
          <p14:tracePt t="38234" x="4737100" y="5575300"/>
          <p14:tracePt t="38241" x="4660900" y="5575300"/>
          <p14:tracePt t="38251" x="4578350" y="5575300"/>
          <p14:tracePt t="38259" x="4483100" y="5575300"/>
          <p14:tracePt t="38268" x="4400550" y="5581650"/>
          <p14:tracePt t="38275" x="4318000" y="5588000"/>
          <p14:tracePt t="38284" x="4152900" y="5600700"/>
          <p14:tracePt t="38293" x="4076700" y="5613400"/>
          <p14:tracePt t="38301" x="4000500" y="5626100"/>
          <p14:tracePt t="38309" x="3949700" y="5638800"/>
          <p14:tracePt t="38318" x="3905250" y="5657850"/>
          <p14:tracePt t="38325" x="3854450" y="5664200"/>
          <p14:tracePt t="38334" x="3810000" y="5676900"/>
          <p14:tracePt t="38342" x="3771900" y="5683250"/>
          <p14:tracePt t="38351" x="3733800" y="5683250"/>
          <p14:tracePt t="38368" x="3721100" y="5683250"/>
          <p14:tracePt t="38389" x="3714750" y="5683250"/>
          <p14:tracePt t="38403" x="3702050" y="5676900"/>
          <p14:tracePt t="38419" x="3689350" y="5676900"/>
          <p14:tracePt t="38435" x="3683000" y="5670550"/>
          <p14:tracePt t="38443" x="3676650" y="5670550"/>
          <p14:tracePt t="38445" x="3663950" y="5670550"/>
          <p14:tracePt t="38462" x="3651250" y="5664200"/>
          <p14:tracePt t="38469" x="3638550" y="5664200"/>
          <p14:tracePt t="38475" x="3625850" y="5651500"/>
          <p14:tracePt t="38486" x="3613150" y="5651500"/>
          <p14:tracePt t="38493" x="3600450" y="5638800"/>
          <p14:tracePt t="38499" x="3594100" y="5638800"/>
          <p14:tracePt t="38509" x="3556000" y="5619750"/>
          <p14:tracePt t="38518" x="3543300" y="5619750"/>
          <p14:tracePt t="38523" x="3530600" y="5619750"/>
          <p14:tracePt t="38533" x="3517900" y="5619750"/>
          <p14:tracePt t="38543" x="3505200" y="5607050"/>
          <p14:tracePt t="38544" x="3486150" y="5607050"/>
          <p14:tracePt t="38558" x="3467100" y="5600700"/>
          <p14:tracePt t="38566" x="3448050" y="5600700"/>
          <p14:tracePt t="38571" x="3429000" y="5588000"/>
          <p14:tracePt t="38582" x="3416300" y="5588000"/>
          <p14:tracePt t="38590" x="3403600" y="5575300"/>
          <p14:tracePt t="38595" x="3390900" y="5575300"/>
          <p14:tracePt t="38603" x="3378200" y="5575300"/>
          <p14:tracePt t="38611" x="3365500" y="5575300"/>
          <p14:tracePt t="38628" x="3352800" y="5562600"/>
          <p14:tracePt t="38635" x="3327400" y="5562600"/>
          <p14:tracePt t="38641" x="3308350" y="5556250"/>
          <p14:tracePt t="38653" x="3276600" y="5549900"/>
          <p14:tracePt t="38661" x="3257550" y="5543550"/>
          <p14:tracePt t="38667" x="3232150" y="5530850"/>
          <p14:tracePt t="38678" x="3194050" y="5524500"/>
          <p14:tracePt t="38685" x="3155950" y="5505450"/>
          <p14:tracePt t="38691" x="3143250" y="5499100"/>
          <p14:tracePt t="38702" x="3117850" y="5492750"/>
          <p14:tracePt t="38709" x="3079750" y="5480050"/>
          <p14:tracePt t="38716" x="3028950" y="5461000"/>
          <p14:tracePt t="38725" x="2971800" y="5441950"/>
          <p14:tracePt t="38733" x="2895600" y="5422900"/>
          <p14:tracePt t="38736" x="2838450" y="5416550"/>
          <p14:tracePt t="38750" x="2768600" y="5410200"/>
          <p14:tracePt t="38758" x="2679700" y="5397500"/>
          <p14:tracePt t="38763" x="2597150" y="5391150"/>
          <p14:tracePt t="38773" x="2520950" y="5391150"/>
          <p14:tracePt t="38781" x="2457450" y="5391150"/>
          <p14:tracePt t="38787" x="2387600" y="5391150"/>
          <p14:tracePt t="38797" x="2330450" y="5391150"/>
          <p14:tracePt t="38805" x="2286000" y="5391150"/>
          <p14:tracePt t="38811" x="2247900" y="5384800"/>
          <p14:tracePt t="38836" x="2254250" y="5372100"/>
          <p14:tracePt t="38845" x="2266950" y="5340350"/>
          <p14:tracePt t="38853" x="2298700" y="5327650"/>
          <p14:tracePt t="38860" x="2311400" y="5314950"/>
          <p14:tracePt t="38870" x="2343150" y="5295900"/>
          <p14:tracePt t="38878" x="2387600" y="5276850"/>
          <p14:tracePt t="38883" x="2425700" y="5257800"/>
          <p14:tracePt t="38894" x="2457450" y="5251450"/>
          <p14:tracePt t="38903" x="2501900" y="5238750"/>
          <p14:tracePt t="38908" x="2546350" y="5232400"/>
          <p14:tracePt t="38917" x="2609850" y="5232400"/>
          <p14:tracePt t="38926" x="2673350" y="5232400"/>
          <p14:tracePt t="38928" x="2762250" y="5232400"/>
          <p14:tracePt t="38942" x="2851150" y="5232400"/>
          <p14:tracePt t="38950" x="2952750" y="5232400"/>
          <p14:tracePt t="38955" x="3048000" y="5232400"/>
          <p14:tracePt t="38966" x="3124200" y="5232400"/>
          <p14:tracePt t="38973" x="3187700" y="5232400"/>
          <p14:tracePt t="38979" x="3206750" y="5232400"/>
          <p14:tracePt t="38989" x="3206750" y="5238750"/>
          <p14:tracePt t="38997" x="3206750" y="5251450"/>
          <p14:tracePt t="39004" x="3194050" y="5264150"/>
          <p14:tracePt t="39013" x="3175000" y="5295900"/>
          <p14:tracePt t="39021" x="3149600" y="5308600"/>
          <p14:tracePt t="39028" x="3111500" y="5327650"/>
          <p14:tracePt t="39037" x="3073400" y="5346700"/>
          <p14:tracePt t="39046" x="3060700" y="5346700"/>
          <p14:tracePt t="39053" x="3028950" y="5353050"/>
          <p14:tracePt t="39063" x="2990850" y="5359400"/>
          <p14:tracePt t="39071" x="2946400" y="5372100"/>
          <p14:tracePt t="39078" x="2921000" y="5378450"/>
          <p14:tracePt t="39087" x="2908300" y="5378450"/>
          <p14:tracePt t="39110" x="2921000" y="5378450"/>
          <p14:tracePt t="39117" x="2952750" y="5378450"/>
          <p14:tracePt t="39119" x="2971800" y="5378450"/>
          <p14:tracePt t="39134" x="3016250" y="5378450"/>
          <p14:tracePt t="39141" x="3086100" y="5378450"/>
          <p14:tracePt t="39147" x="3168650" y="5378450"/>
          <p14:tracePt t="39158" x="3257550" y="5378450"/>
          <p14:tracePt t="39165" x="3352800" y="5378450"/>
          <p14:tracePt t="39171" x="3429000" y="5378450"/>
          <p14:tracePt t="39181" x="3492500" y="5378450"/>
          <p14:tracePt t="39189" x="3543300" y="5378450"/>
          <p14:tracePt t="39195" x="3587750" y="5378450"/>
          <p14:tracePt t="39205" x="3613150" y="5378450"/>
          <p14:tracePt t="39213" x="3625850" y="5378450"/>
          <p14:tracePt t="39220" x="3619500" y="5384800"/>
          <p14:tracePt t="39229" x="3613150" y="5410200"/>
          <p14:tracePt t="39237" x="3587750" y="5429250"/>
          <p14:tracePt t="39244" x="3549650" y="5448300"/>
          <p14:tracePt t="39253" x="3536950" y="5454650"/>
          <p14:tracePt t="39262" x="3517900" y="5461000"/>
          <p14:tracePt t="39268" x="3517900" y="5473700"/>
          <p14:tracePt t="39277" x="3517900" y="5486400"/>
          <p14:tracePt t="39286" x="3549650" y="5499100"/>
          <p14:tracePt t="39293" x="3587750" y="5518150"/>
          <p14:tracePt t="39303" x="3600450" y="5530850"/>
          <p14:tracePt t="39310" x="3638550" y="5543550"/>
          <p14:tracePt t="39319" x="3695700" y="5556250"/>
          <p14:tracePt t="39327" x="3752850" y="5575300"/>
          <p14:tracePt t="39335" x="3816350" y="5588000"/>
          <p14:tracePt t="39344" x="3873500" y="5600700"/>
          <p14:tracePt t="39352" x="3930650" y="5613400"/>
          <p14:tracePt t="39360" x="3975100" y="5619750"/>
          <p14:tracePt t="39369" x="4025900" y="5626100"/>
          <p14:tracePt t="39377" x="4070350" y="5632450"/>
          <p14:tracePt t="39386" x="4121150" y="5638800"/>
          <p14:tracePt t="39394" x="4197350" y="5638800"/>
          <p14:tracePt t="39402" x="4286250" y="5638800"/>
          <p14:tracePt t="39410" x="4387850" y="5638800"/>
          <p14:tracePt t="39419" x="4514850" y="5638800"/>
          <p14:tracePt t="39428" x="4635500" y="5638800"/>
          <p14:tracePt t="39436" x="4737100" y="5638800"/>
          <p14:tracePt t="39444" x="4832350" y="5638800"/>
          <p14:tracePt t="39452" x="4908550" y="5638800"/>
          <p14:tracePt t="39460" x="5010150" y="5638800"/>
          <p14:tracePt t="39470" x="5054600" y="5638800"/>
          <p14:tracePt t="39478" x="5067300" y="5638800"/>
          <p14:tracePt t="39486" x="5086350" y="5638800"/>
          <p14:tracePt t="39494" x="5092700" y="5638800"/>
          <p14:tracePt t="39502" x="5105400" y="5638800"/>
          <p14:tracePt t="39511" x="5111750" y="5638800"/>
          <p14:tracePt t="39519" x="5118100" y="5638800"/>
          <p14:tracePt t="39527" x="5130800" y="5638800"/>
          <p14:tracePt t="39536" x="5143500" y="5632450"/>
          <p14:tracePt t="39544" x="5149850" y="5632450"/>
          <p14:tracePt t="39552" x="5156200" y="5632450"/>
          <p14:tracePt t="39561" x="5156200" y="5626100"/>
          <p14:tracePt t="39569" x="5162550" y="5626100"/>
          <p14:tracePt t="39577" x="5162550" y="5619750"/>
          <p14:tracePt t="39585" x="5168900" y="5619750"/>
          <p14:tracePt t="39594" x="5168900" y="5613400"/>
          <p14:tracePt t="39602" x="5175250" y="5613400"/>
          <p14:tracePt t="39610" x="5181600" y="5613400"/>
          <p14:tracePt t="39619" x="5181600" y="5607050"/>
          <p14:tracePt t="39629" x="5194300" y="5607050"/>
          <p14:tracePt t="39638" x="5200650" y="5607050"/>
          <p14:tracePt t="39651" x="5213350" y="5594350"/>
          <p14:tracePt t="39670" x="5219700" y="5594350"/>
          <p14:tracePt t="39675" x="5232400" y="5594350"/>
          <p14:tracePt t="39686" x="5238750" y="5594350"/>
          <p14:tracePt t="39693" x="5245100" y="5594350"/>
          <p14:tracePt t="39710" x="5245100" y="5581650"/>
          <p14:tracePt t="42294" x="5226050" y="5581650"/>
          <p14:tracePt t="42307" x="5168900" y="5575300"/>
          <p14:tracePt t="42316" x="5130800" y="5581650"/>
          <p14:tracePt t="42324" x="5105400" y="5594350"/>
          <p14:tracePt t="42330" x="5086350" y="5594350"/>
          <p14:tracePt t="42338" x="5041900" y="5600700"/>
          <p14:tracePt t="42346" x="4984750" y="5607050"/>
          <p14:tracePt t="42357" x="4965700" y="5607050"/>
          <p14:tracePt t="42365" x="4921250" y="5607050"/>
          <p14:tracePt t="42372" x="4870450" y="5607050"/>
          <p14:tracePt t="42381" x="4813300" y="5607050"/>
          <p14:tracePt t="42389" x="4749800" y="5607050"/>
          <p14:tracePt t="42396" x="4660900" y="5607050"/>
          <p14:tracePt t="42406" x="4584700" y="5607050"/>
          <p14:tracePt t="42414" x="4495800" y="5607050"/>
          <p14:tracePt t="42421" x="4394200" y="5607050"/>
          <p14:tracePt t="42429" x="4286250" y="5607050"/>
          <p14:tracePt t="42438" x="4146550" y="5607050"/>
          <p14:tracePt t="42446" x="4025900" y="5607050"/>
          <p14:tracePt t="42455" x="3905250" y="5607050"/>
          <p14:tracePt t="42462" x="3797300" y="5607050"/>
          <p14:tracePt t="42471" x="3695700" y="5607050"/>
          <p14:tracePt t="42478" x="3600450" y="5607050"/>
          <p14:tracePt t="42488" x="3524250" y="5607050"/>
          <p14:tracePt t="42496" x="3473450" y="5607050"/>
          <p14:tracePt t="42505" x="3435350" y="5607050"/>
          <p14:tracePt t="42512" x="3422650" y="5607050"/>
          <p14:tracePt t="42522" x="3416300" y="5607050"/>
          <p14:tracePt t="42531" x="3403600" y="5607050"/>
          <p14:tracePt t="42538" x="3384550" y="5607050"/>
          <p14:tracePt t="42549" x="3378200" y="5607050"/>
          <p14:tracePt t="42557" x="3371850" y="5607050"/>
          <p14:tracePt t="42563" x="3359150" y="5600700"/>
          <p14:tracePt t="42581" x="3333750" y="5594350"/>
          <p14:tracePt t="42598" x="3308350" y="5581650"/>
          <p14:tracePt t="42606" x="3289300" y="5581650"/>
          <p14:tracePt t="42611" x="3276600" y="5575300"/>
          <p14:tracePt t="42621" x="3270250" y="5575300"/>
          <p14:tracePt t="42629" x="3257550" y="5568950"/>
          <p14:tracePt t="42636" x="3244850" y="5562600"/>
          <p14:tracePt t="42645" x="3238500" y="5562600"/>
          <p14:tracePt t="42653" x="3225800" y="5556250"/>
          <p14:tracePt t="42660" x="3219450" y="5556250"/>
          <p14:tracePt t="42670" x="3206750" y="5556250"/>
          <p14:tracePt t="42678" x="3200400" y="5549900"/>
          <p14:tracePt t="42683" x="3187700" y="5549900"/>
          <p14:tracePt t="42691" x="3181350" y="5543550"/>
          <p14:tracePt t="42699" x="3175000" y="5543550"/>
          <p14:tracePt t="42706" x="3155950" y="5537200"/>
          <p14:tracePt t="42724" x="3143250" y="5530850"/>
          <p14:tracePt t="42726" x="3136900" y="5530850"/>
          <p14:tracePt t="42740" x="3130550" y="5530850"/>
          <p14:tracePt t="42754" x="3124200" y="5530850"/>
          <p14:tracePt t="42774" x="3117850" y="5524500"/>
          <p14:tracePt t="42779" x="3111500" y="5524500"/>
          <p14:tracePt t="42790" x="3105150" y="5524500"/>
          <p14:tracePt t="42797" x="3098800" y="5524500"/>
          <p14:tracePt t="42821" x="3086100" y="5524500"/>
          <p14:tracePt t="42837" x="3079750" y="5524500"/>
          <p14:tracePt t="43830" x="3079750" y="5537200"/>
          <p14:tracePt t="43837" x="3092450" y="5543550"/>
          <p14:tracePt t="43839" x="3105150" y="5556250"/>
          <p14:tracePt t="43845" x="3117850" y="5556250"/>
          <p14:tracePt t="43853" x="3130550" y="5556250"/>
          <p14:tracePt t="43862" x="3155950" y="5562600"/>
          <p14:tracePt t="43870" x="3175000" y="5568950"/>
          <p14:tracePt t="43879" x="3200400" y="5575300"/>
          <p14:tracePt t="43891" x="3263900" y="5575300"/>
          <p14:tracePt t="43901" x="3282950" y="5575300"/>
          <p14:tracePt t="43909" x="3295650" y="5575300"/>
          <p14:tracePt t="43916" x="3321050" y="5575300"/>
          <p14:tracePt t="43925" x="3359150" y="5575300"/>
          <p14:tracePt t="43933" x="3416300" y="5575300"/>
          <p14:tracePt t="43941" x="3473450" y="5575300"/>
          <p14:tracePt t="43950" x="3536950" y="5575300"/>
          <p14:tracePt t="43958" x="3606800" y="5575300"/>
          <p14:tracePt t="43965" x="3683000" y="5568950"/>
          <p14:tracePt t="43974" x="3752850" y="5556250"/>
          <p14:tracePt t="43983" x="3822700" y="5543550"/>
          <p14:tracePt t="43991" x="3898900" y="5524500"/>
          <p14:tracePt t="43999" x="3975100" y="5511800"/>
          <p14:tracePt t="44008" x="4051300" y="5499100"/>
          <p14:tracePt t="44015" x="4140200" y="5480050"/>
          <p14:tracePt t="44025" x="4222750" y="5454650"/>
          <p14:tracePt t="44032" x="4324350" y="5435600"/>
          <p14:tracePt t="44041" x="4470400" y="5403850"/>
          <p14:tracePt t="44049" x="4641850" y="5378450"/>
          <p14:tracePt t="44056" x="4806950" y="5346700"/>
          <p14:tracePt t="44066" x="4978400" y="5308600"/>
          <p14:tracePt t="44074" x="5130800" y="5257800"/>
          <p14:tracePt t="44083" x="5441950" y="5181600"/>
          <p14:tracePt t="44093" x="5581650" y="5143500"/>
          <p14:tracePt t="44101" x="5683250" y="5118100"/>
          <p14:tracePt t="44109" x="5759450" y="5099050"/>
          <p14:tracePt t="44117" x="5829300" y="5080000"/>
          <p14:tracePt t="44126" x="5886450" y="5067300"/>
          <p14:tracePt t="44132" x="5949950" y="5048250"/>
          <p14:tracePt t="44141" x="6019800" y="5035550"/>
          <p14:tracePt t="44150" x="6096000" y="5016500"/>
          <p14:tracePt t="44157" x="6165850" y="4991100"/>
          <p14:tracePt t="44166" x="6229350" y="4953000"/>
          <p14:tracePt t="44175" x="6280150" y="4902200"/>
          <p14:tracePt t="44182" x="6330950" y="4851400"/>
          <p14:tracePt t="44191" x="6375400" y="4787900"/>
          <p14:tracePt t="44199" x="6407150" y="4705350"/>
          <p14:tracePt t="44207" x="6426200" y="4622800"/>
          <p14:tracePt t="44215" x="6426200" y="4527550"/>
          <p14:tracePt t="44223" x="6426200" y="4425950"/>
          <p14:tracePt t="44233" x="6426200" y="4286250"/>
          <p14:tracePt t="44240" x="6413500" y="4159250"/>
          <p14:tracePt t="44248" x="6381750" y="4006850"/>
          <p14:tracePt t="44257" x="6343650" y="3854450"/>
          <p14:tracePt t="44265" x="6305550" y="3702050"/>
          <p14:tracePt t="44274" x="6248400" y="3460750"/>
          <p14:tracePt t="44283" x="6223000" y="3359150"/>
          <p14:tracePt t="44291" x="6203950" y="3282950"/>
          <p14:tracePt t="44298" x="6191250" y="3206750"/>
          <p14:tracePt t="44308" x="6184900" y="3136900"/>
          <p14:tracePt t="44316" x="6184900" y="3067050"/>
          <p14:tracePt t="44324" x="6172200" y="3009900"/>
          <p14:tracePt t="44333" x="6172200" y="2952750"/>
          <p14:tracePt t="44342" x="6172200" y="2889250"/>
          <p14:tracePt t="44348" x="6165850" y="2832100"/>
          <p14:tracePt t="44358" x="6159500" y="2781300"/>
          <p14:tracePt t="44367" x="6159500" y="2730500"/>
          <p14:tracePt t="44374" x="6146800" y="2686050"/>
          <p14:tracePt t="44382" x="6146800" y="2667000"/>
          <p14:tracePt t="44390" x="6146800" y="2654300"/>
          <p14:tracePt t="44399" x="6146800" y="2641600"/>
          <p14:tracePt t="44407" x="6146800" y="2635250"/>
          <p14:tracePt t="44437" x="6146800" y="2628900"/>
          <p14:tracePt t="44443" x="6153150" y="2622550"/>
          <p14:tracePt t="44454" x="6159500" y="2622550"/>
          <p14:tracePt t="44462" x="6172200" y="2616200"/>
          <p14:tracePt t="44463" x="6178550" y="2616200"/>
          <p14:tracePt t="44478" x="6184900" y="2616200"/>
          <p14:tracePt t="44491" x="6191250" y="2628900"/>
          <p14:tracePt t="44502" x="6191250" y="2660650"/>
          <p14:tracePt t="44510" x="6197600" y="2686050"/>
          <p14:tracePt t="44515" x="6197600" y="2705100"/>
          <p14:tracePt t="44525" x="6203950" y="2743200"/>
          <p14:tracePt t="44533" x="6210300" y="2800350"/>
          <p14:tracePt t="44539" x="6216650" y="2870200"/>
          <p14:tracePt t="44550" x="6223000" y="2952750"/>
          <p14:tracePt t="44558" x="6223000" y="3035300"/>
          <p14:tracePt t="44563" x="6235700" y="3124200"/>
          <p14:tracePt t="44574" x="6254750" y="3219450"/>
          <p14:tracePt t="44582" x="6273800" y="3321050"/>
          <p14:tracePt t="44587" x="6299200" y="3422650"/>
          <p14:tracePt t="44598" x="6311900" y="3517900"/>
          <p14:tracePt t="44605" x="6318250" y="3600450"/>
          <p14:tracePt t="44611" x="6337300" y="3689350"/>
          <p14:tracePt t="44622" x="6350000" y="3771900"/>
          <p14:tracePt t="44630" x="6356350" y="3854450"/>
          <p14:tracePt t="44635" x="6362700" y="3930650"/>
          <p14:tracePt t="44646" x="6375400" y="4013200"/>
          <p14:tracePt t="44653" x="6381750" y="4095750"/>
          <p14:tracePt t="44657" x="6400800" y="4178300"/>
          <p14:tracePt t="44669" x="6407150" y="4267200"/>
          <p14:tracePt t="44677" x="6413500" y="4343400"/>
          <p14:tracePt t="44683" x="6413500" y="4419600"/>
          <p14:tracePt t="44693" x="6413500" y="4483100"/>
          <p14:tracePt t="44701" x="6407150" y="4552950"/>
          <p14:tracePt t="44708" x="6394450" y="4616450"/>
          <p14:tracePt t="44717" x="6381750" y="4660900"/>
          <p14:tracePt t="44725" x="6369050" y="4705350"/>
          <p14:tracePt t="44733" x="6350000" y="4743450"/>
          <p14:tracePt t="44741" x="6330950" y="4768850"/>
          <p14:tracePt t="44749" x="6311900" y="4800600"/>
          <p14:tracePt t="44757" x="6292850" y="4832350"/>
          <p14:tracePt t="44765" x="6267450" y="4870450"/>
          <p14:tracePt t="44774" x="6242050" y="4895850"/>
          <p14:tracePt t="44782" x="6210300" y="4927600"/>
          <p14:tracePt t="44790" x="6172200" y="4959350"/>
          <p14:tracePt t="44798" x="6134100" y="4984750"/>
          <p14:tracePt t="44807" x="6089650" y="5010150"/>
          <p14:tracePt t="44816" x="6051550" y="5016500"/>
          <p14:tracePt t="44824" x="6007100" y="5035550"/>
          <p14:tracePt t="44831" x="5962650" y="5048250"/>
          <p14:tracePt t="44840" x="5924550" y="5060950"/>
          <p14:tracePt t="44848" x="5911850" y="5060950"/>
          <p14:tracePt t="44918" x="5918200" y="5060950"/>
          <p14:tracePt t="44923" x="5937250" y="5054600"/>
          <p14:tracePt t="44933" x="5969000" y="5035550"/>
          <p14:tracePt t="44942" x="6007100" y="5010150"/>
          <p14:tracePt t="44948" x="6032500" y="5003800"/>
          <p14:tracePt t="44958" x="6064250" y="4978400"/>
          <p14:tracePt t="44965" x="6115050" y="4940300"/>
          <p14:tracePt t="44972" x="6172200" y="4908550"/>
          <p14:tracePt t="44981" x="6235700" y="4864100"/>
          <p14:tracePt t="44989" x="6318250" y="4813300"/>
          <p14:tracePt t="44996" x="6457950" y="4711700"/>
          <p14:tracePt t="45006" x="6597650" y="4616450"/>
          <p14:tracePt t="45013" x="6775450" y="4470400"/>
          <p14:tracePt t="45019" x="6940550" y="4305300"/>
          <p14:tracePt t="45030" x="7099300" y="4108450"/>
          <p14:tracePt t="45037" x="7270750" y="3867150"/>
          <p14:tracePt t="45043" x="7410450" y="3644900"/>
          <p14:tracePt t="45053" x="7512050" y="3409950"/>
          <p14:tracePt t="45062" x="7607300" y="3181350"/>
          <p14:tracePt t="45066" x="7651750" y="2978150"/>
          <p14:tracePt t="45077" x="7683500" y="2762250"/>
          <p14:tracePt t="45085" x="7702550" y="2565400"/>
          <p14:tracePt t="45091" x="7702550" y="2355850"/>
          <p14:tracePt t="45101" x="7696200" y="2165350"/>
          <p14:tracePt t="45109" x="7689850" y="1987550"/>
          <p14:tracePt t="45116" x="7670800" y="1841500"/>
          <p14:tracePt t="45125" x="7645400" y="1720850"/>
          <p14:tracePt t="45133" x="7626350" y="1612900"/>
          <p14:tracePt t="45140" x="7607300" y="1511300"/>
          <p14:tracePt t="45150" x="7581900" y="1428750"/>
          <p14:tracePt t="45158" x="7562850" y="1346200"/>
          <p14:tracePt t="45165" x="7543800" y="1257300"/>
          <p14:tracePt t="45174" x="7518400" y="1200150"/>
          <p14:tracePt t="45181" x="7493000" y="1149350"/>
          <p14:tracePt t="45191" x="7473950" y="1104900"/>
          <p14:tracePt t="45198" x="7467600" y="1060450"/>
          <p14:tracePt t="45207" x="7461250" y="1028700"/>
          <p14:tracePt t="45215" x="7461250" y="1016000"/>
          <p14:tracePt t="45224" x="7461250" y="1003300"/>
          <p14:tracePt t="45233" x="7461250" y="990600"/>
          <p14:tracePt t="45302" x="7467600" y="990600"/>
          <p14:tracePt t="45318" x="7473950" y="990600"/>
          <p14:tracePt t="45325" x="7473950" y="996950"/>
          <p14:tracePt t="45332" x="7473950" y="1009650"/>
          <p14:tracePt t="45339" x="7480300" y="1028700"/>
          <p14:tracePt t="45347" x="7486650" y="1041400"/>
          <p14:tracePt t="45349" x="7493000" y="1060450"/>
          <p14:tracePt t="45364" x="7505700" y="1098550"/>
          <p14:tracePt t="45371" x="7512050" y="1155700"/>
          <p14:tracePt t="45377" x="7524750" y="1225550"/>
          <p14:tracePt t="45387" x="7531100" y="1320800"/>
          <p14:tracePt t="45395" x="7531100" y="1435100"/>
          <p14:tracePt t="45401" x="7531100" y="1555750"/>
          <p14:tracePt t="45411" x="7518400" y="1670050"/>
          <p14:tracePt t="45421" x="7505700" y="1784350"/>
          <p14:tracePt t="45427" x="7493000" y="1866900"/>
          <p14:tracePt t="45437" x="7473950" y="1955800"/>
          <p14:tracePt t="45445" x="7461250" y="2019300"/>
          <p14:tracePt t="45451" x="7448550" y="2082800"/>
          <p14:tracePt t="45461" x="7442200" y="2133600"/>
          <p14:tracePt t="45469" x="7429500" y="2197100"/>
          <p14:tracePt t="45475" x="7416800" y="2241550"/>
          <p14:tracePt t="45485" x="7410450" y="2292350"/>
          <p14:tracePt t="45493" x="7404100" y="2336800"/>
          <p14:tracePt t="45499" x="7404100" y="2387600"/>
          <p14:tracePt t="45518" x="7391400" y="2470150"/>
          <p14:tracePt t="45524" x="7378700" y="2508250"/>
          <p14:tracePt t="45533" x="7366000" y="2540000"/>
          <p14:tracePt t="45548" x="7353300" y="2559050"/>
          <p14:tracePt t="45558" x="7327900" y="2571750"/>
          <p14:tracePt t="45566" x="7308850" y="2578100"/>
          <p14:tracePt t="45574" x="7283450" y="2584450"/>
          <p14:tracePt t="45582" x="7245350" y="2584450"/>
          <p14:tracePt t="45591" x="7232650" y="2584450"/>
          <p14:tracePt t="45601" x="7200900" y="2584450"/>
          <p14:tracePt t="45608" x="7150100" y="2571750"/>
          <p14:tracePt t="45615" x="7086600" y="2552700"/>
          <p14:tracePt t="45624" x="7023100" y="2527300"/>
          <p14:tracePt t="45633" x="6953250" y="2495550"/>
          <p14:tracePt t="45643" x="6877050" y="2457450"/>
          <p14:tracePt t="45649" x="6800850" y="2406650"/>
          <p14:tracePt t="45658" x="6731000" y="2355850"/>
          <p14:tracePt t="45665" x="6648450" y="2292350"/>
          <p14:tracePt t="45675" x="6546850" y="2235200"/>
          <p14:tracePt t="45682" x="6438900" y="2152650"/>
          <p14:tracePt t="45691" x="6337300" y="2082800"/>
          <p14:tracePt t="45698" x="6210300" y="2000250"/>
          <p14:tracePt t="45708" x="6102350" y="1917700"/>
          <p14:tracePt t="45716" x="5848350" y="1797050"/>
          <p14:tracePt t="45725" x="5734050" y="1746250"/>
          <p14:tracePt t="45733" x="5632450" y="1695450"/>
          <p14:tracePt t="45741" x="5556250" y="1670050"/>
          <p14:tracePt t="45750" x="5492750" y="1651000"/>
          <p14:tracePt t="45758" x="5448300" y="1631950"/>
          <p14:tracePt t="45767" x="5448300" y="1625600"/>
          <p14:tracePt t="45774" x="5441950" y="1625600"/>
          <p14:tracePt t="45806" x="5441950" y="1619250"/>
          <p14:tracePt t="45811" x="5441950" y="1612900"/>
          <p14:tracePt t="45822" x="5461000" y="1600200"/>
          <p14:tracePt t="45830" x="5480050" y="1581150"/>
          <p14:tracePt t="45835" x="5511800" y="1555750"/>
          <p14:tracePt t="45846" x="5568950" y="1524000"/>
          <p14:tracePt t="45853" x="5626100" y="1498600"/>
          <p14:tracePt t="45859" x="5715000" y="1466850"/>
          <p14:tracePt t="45869" x="5835650" y="1435100"/>
          <p14:tracePt t="45877" x="5956300" y="1397000"/>
          <p14:tracePt t="45883" x="6115050" y="1358900"/>
          <p14:tracePt t="45893" x="6280150" y="1320800"/>
          <p14:tracePt t="45901" x="6438900" y="1282700"/>
          <p14:tracePt t="45907" x="6572250" y="1244600"/>
          <p14:tracePt t="45917" x="6680200" y="1212850"/>
          <p14:tracePt t="45925" x="6762750" y="1193800"/>
          <p14:tracePt t="45927" x="6832600" y="1168400"/>
          <p14:tracePt t="45941" x="6889750" y="1155700"/>
          <p14:tracePt t="45950" x="6921500" y="1143000"/>
          <p14:tracePt t="45956" x="6940550" y="1130300"/>
          <p14:tracePt t="45966" x="6953250" y="1123950"/>
          <p14:tracePt t="45973" x="6965950" y="1117600"/>
          <p14:tracePt t="45979" x="6978650" y="1111250"/>
          <p14:tracePt t="45990" x="6997700" y="1104900"/>
          <p14:tracePt t="45997" x="7010400" y="1104900"/>
          <p14:tracePt t="46003" x="7016750" y="1104900"/>
          <p14:tracePt t="46013" x="7023100" y="1104900"/>
          <p14:tracePt t="46021" x="7042150" y="1104900"/>
          <p14:tracePt t="46027" x="7054850" y="1104900"/>
          <p14:tracePt t="46037" x="7073900" y="1104900"/>
          <p14:tracePt t="46045" x="7099300" y="1104900"/>
          <p14:tracePt t="46051" x="7118350" y="1104900"/>
          <p14:tracePt t="46061" x="7156450" y="1117600"/>
          <p14:tracePt t="46069" x="7181850" y="1149350"/>
          <p14:tracePt t="46076" x="7213600" y="1168400"/>
          <p14:tracePt t="46085" x="7232650" y="1174750"/>
          <p14:tracePt t="46093" x="7264400" y="1187450"/>
          <p14:tracePt t="46100" x="7308850" y="1212850"/>
          <p14:tracePt t="46109" x="7366000" y="1250950"/>
          <p14:tracePt t="46117" x="7435850" y="1289050"/>
          <p14:tracePt t="46125" x="7505700" y="1333500"/>
          <p14:tracePt t="46133" x="7575550" y="1377950"/>
          <p14:tracePt t="46142" x="7664450" y="1441450"/>
          <p14:tracePt t="46150" x="7766050" y="1498600"/>
          <p14:tracePt t="46158" x="7854950" y="1562100"/>
          <p14:tracePt t="46166" x="7937500" y="1619250"/>
          <p14:tracePt t="46175" x="7994650" y="1663700"/>
          <p14:tracePt t="46184" x="8039100" y="1714500"/>
          <p14:tracePt t="46192" x="8070850" y="1758950"/>
          <p14:tracePt t="46199" x="8089900" y="1803400"/>
          <p14:tracePt t="46208" x="8096250" y="1847850"/>
          <p14:tracePt t="46216" x="8102600" y="1892300"/>
          <p14:tracePt t="46226" x="8102600" y="1924050"/>
          <p14:tracePt t="46233" x="8102600" y="1968500"/>
          <p14:tracePt t="46242" x="8096250" y="2012950"/>
          <p14:tracePt t="46249" x="8083550" y="2070100"/>
          <p14:tracePt t="46258" x="8064500" y="2133600"/>
          <p14:tracePt t="46267" x="8045450" y="2203450"/>
          <p14:tracePt t="46275" x="8020050" y="2286000"/>
          <p14:tracePt t="46282" x="7975600" y="2362200"/>
          <p14:tracePt t="46291" x="7854950" y="2565400"/>
          <p14:tracePt t="46299" x="7810500" y="2647950"/>
          <p14:tracePt t="46309" x="7766050" y="2717800"/>
          <p14:tracePt t="46316" x="7734300" y="2781300"/>
          <p14:tracePt t="46325" x="7702550" y="2838450"/>
          <p14:tracePt t="46333" x="7670800" y="2889250"/>
          <p14:tracePt t="46342" x="7651750" y="2952750"/>
          <p14:tracePt t="46351" x="7626350" y="2997200"/>
          <p14:tracePt t="46359" x="7594600" y="3041650"/>
          <p14:tracePt t="46367" x="7556500" y="3098800"/>
          <p14:tracePt t="46375" x="7524750" y="3155950"/>
          <p14:tracePt t="46383" x="7493000" y="3206750"/>
          <p14:tracePt t="46392" x="7454900" y="3263900"/>
          <p14:tracePt t="46400" x="7423150" y="3314700"/>
          <p14:tracePt t="46408" x="7397750" y="3371850"/>
          <p14:tracePt t="46416" x="7359650" y="3422650"/>
          <p14:tracePt t="46425" x="7315200" y="3479800"/>
          <p14:tracePt t="46434" x="7270750" y="3543300"/>
          <p14:tracePt t="46442" x="7219950" y="3606800"/>
          <p14:tracePt t="46449" x="7156450" y="3670300"/>
          <p14:tracePt t="46459" x="7080250" y="3740150"/>
          <p14:tracePt t="46466" x="6991350" y="3816350"/>
          <p14:tracePt t="46475" x="6902450" y="3879850"/>
          <p14:tracePt t="46483" x="6807200" y="3956050"/>
          <p14:tracePt t="46492" x="6731000" y="4013200"/>
          <p14:tracePt t="46500" x="6642100" y="4083050"/>
          <p14:tracePt t="46509" x="6470650" y="4191000"/>
          <p14:tracePt t="46518" x="6400800" y="4241800"/>
          <p14:tracePt t="46533" x="6254750" y="4330700"/>
          <p14:tracePt t="46542" x="6203950" y="4375150"/>
          <p14:tracePt t="46550" x="6159500" y="4413250"/>
          <p14:tracePt t="46559" x="6127750" y="4451350"/>
          <p14:tracePt t="46566" x="6127750" y="4464050"/>
          <p14:tracePt t="46575" x="6127750" y="4489450"/>
          <p14:tracePt t="46583" x="6127750" y="4508500"/>
          <p14:tracePt t="46592" x="6146800" y="4521200"/>
          <p14:tracePt t="46601" x="6178550" y="4552950"/>
          <p14:tracePt t="46609" x="6216650" y="4591050"/>
          <p14:tracePt t="46617" x="6254750" y="4629150"/>
          <p14:tracePt t="46625" x="6267450" y="4648200"/>
          <p14:tracePt t="46633" x="6292850" y="4667250"/>
          <p14:tracePt t="46643" x="6318250" y="4705350"/>
          <p14:tracePt t="46650" x="6343650" y="4743450"/>
          <p14:tracePt t="46659" x="6369050" y="4781550"/>
          <p14:tracePt t="46666" x="6381750" y="4826000"/>
          <p14:tracePt t="46676" x="6394450" y="4864100"/>
          <p14:tracePt t="46684" x="6407150" y="4908550"/>
          <p14:tracePt t="46693" x="6413500" y="4959350"/>
          <p14:tracePt t="46700" x="6400800" y="5073650"/>
          <p14:tracePt t="46709" x="6375400" y="5124450"/>
          <p14:tracePt t="46718" x="6330950" y="5181600"/>
          <p14:tracePt t="46727" x="6261100" y="5257800"/>
          <p14:tracePt t="46735" x="6197600" y="5321300"/>
          <p14:tracePt t="46743" x="6121400" y="5391150"/>
          <p14:tracePt t="46751" x="6032500" y="5454650"/>
          <p14:tracePt t="46760" x="5962650" y="5511800"/>
          <p14:tracePt t="46767" x="5905500" y="5568950"/>
          <p14:tracePt t="46776" x="5854700" y="5619750"/>
          <p14:tracePt t="46784" x="5803900" y="5657850"/>
          <p14:tracePt t="46792" x="5759450" y="5708650"/>
          <p14:tracePt t="46800" x="5708650" y="5740400"/>
          <p14:tracePt t="46810" x="5657850" y="5765800"/>
          <p14:tracePt t="47032" x="5638800" y="5765800"/>
          <p14:tracePt t="47045" x="5607050" y="5765800"/>
          <p14:tracePt t="47053" x="5588000" y="5765800"/>
          <p14:tracePt t="47060" x="5537200" y="5772150"/>
          <p14:tracePt t="47069" x="5441950" y="5797550"/>
          <p14:tracePt t="47077" x="5251450" y="5835650"/>
          <p14:tracePt t="47084" x="5016500" y="5892800"/>
          <p14:tracePt t="47095" x="4762500" y="5949950"/>
          <p14:tracePt t="47103" x="4457700" y="6013450"/>
          <p14:tracePt t="47108" x="4121150" y="6038850"/>
          <p14:tracePt t="47117" x="3778250" y="6064250"/>
          <p14:tracePt t="47126" x="3390900" y="6089650"/>
          <p14:tracePt t="47132" x="3041650" y="6127750"/>
          <p14:tracePt t="47142" x="2635250" y="6191250"/>
          <p14:tracePt t="47149" x="2203450" y="6242050"/>
          <p14:tracePt t="47152" x="1752600" y="6267450"/>
          <p14:tracePt t="47166" x="1301750" y="6280150"/>
          <p14:tracePt t="47174" x="838200" y="6299200"/>
          <p14:tracePt t="47179" x="374650" y="62992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3174763"/>
            <a:ext cx="47244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Contrast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A9BBEF7-5858-507D-C041-3FA6D5EC7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788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9"/>
    </mc:Choice>
    <mc:Fallback>
      <p:transition spd="slow" advTm="7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Contrast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73076A-0286-E442-39B9-A4F6C25B4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0148"/>
            <a:ext cx="9144000" cy="47858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1F6CBE-B11F-59FA-0D4F-2CE0A9D7F38D}"/>
              </a:ext>
            </a:extLst>
          </p:cNvPr>
          <p:cNvSpPr txBox="1"/>
          <p:nvPr/>
        </p:nvSpPr>
        <p:spPr>
          <a:xfrm>
            <a:off x="22781" y="6324600"/>
            <a:ext cx="670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https://coolors.co/contrast-checker/000000-ffffff</a:t>
            </a:r>
            <a:endParaRPr lang="en-GB" dirty="0"/>
          </a:p>
          <a:p>
            <a:endParaRPr lang="en-GB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B3736A12-60CB-AB26-D31B-E36CE55DA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57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0"/>
    </mc:Choice>
    <mc:Fallback>
      <p:transition spd="slow" advTm="3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77" x="1644650" y="1422400"/>
          <p14:tracePt t="5884" x="2311400" y="1270000"/>
          <p14:tracePt t="5892" x="2806700" y="1143000"/>
          <p14:tracePt t="5900" x="3009900" y="1092200"/>
          <p14:tracePt t="5908" x="3321050" y="1016000"/>
          <p14:tracePt t="5922" x="3524250" y="965200"/>
          <p14:tracePt t="5932" x="3625850" y="933450"/>
          <p14:tracePt t="5940" x="3714750" y="914400"/>
          <p14:tracePt t="5948" x="3822700" y="895350"/>
          <p14:tracePt t="5955" x="3949700" y="882650"/>
          <p14:tracePt t="5964" x="4083050" y="863600"/>
          <p14:tracePt t="5972" x="4248150" y="831850"/>
          <p14:tracePt t="5981" x="4413250" y="806450"/>
          <p14:tracePt t="5988" x="4540250" y="793750"/>
          <p14:tracePt t="5996" x="4667250" y="787400"/>
          <p14:tracePt t="6004" x="4787900" y="787400"/>
          <p14:tracePt t="6012" x="4953000" y="793750"/>
          <p14:tracePt t="6021" x="5111750" y="812800"/>
          <p14:tracePt t="6029" x="5251450" y="844550"/>
          <p14:tracePt t="6038" x="5403850" y="927100"/>
          <p14:tracePt t="6045" x="5549900" y="996950"/>
          <p14:tracePt t="6055" x="5664200" y="1060450"/>
          <p14:tracePt t="6064" x="5784850" y="1130300"/>
          <p14:tracePt t="6072" x="5886450" y="1200150"/>
          <p14:tracePt t="6079" x="6007100" y="1263650"/>
          <p14:tracePt t="6088" x="6134100" y="1320800"/>
          <p14:tracePt t="6095" x="6464300" y="1428750"/>
          <p14:tracePt t="6106" x="6654800" y="1479550"/>
          <p14:tracePt t="6114" x="6845300" y="1536700"/>
          <p14:tracePt t="6121" x="6985000" y="1581150"/>
          <p14:tracePt t="6130" x="7099300" y="1631950"/>
          <p14:tracePt t="6140" x="7162800" y="1676400"/>
          <p14:tracePt t="6147" x="7207250" y="1708150"/>
          <p14:tracePt t="6156" x="7226300" y="1739900"/>
          <p14:tracePt t="6164" x="7239000" y="1765300"/>
          <p14:tracePt t="6171" x="7239000" y="1790700"/>
          <p14:tracePt t="6180" x="7239000" y="1816100"/>
          <p14:tracePt t="6188" x="7232650" y="1854200"/>
          <p14:tracePt t="6196" x="7213600" y="1885950"/>
          <p14:tracePt t="6205" x="7194550" y="1917700"/>
          <p14:tracePt t="6212" x="7131050" y="1993900"/>
          <p14:tracePt t="6228" x="7086600" y="2032000"/>
          <p14:tracePt t="6236" x="7035800" y="2063750"/>
          <p14:tracePt t="6242" x="6985000" y="2101850"/>
          <p14:tracePt t="6252" x="6921500" y="2133600"/>
          <p14:tracePt t="6260" x="6826250" y="2184400"/>
          <p14:tracePt t="6266" x="6756400" y="2216150"/>
          <p14:tracePt t="6274" x="6705600" y="2247900"/>
          <p14:tracePt t="6282" x="6654800" y="2279650"/>
          <p14:tracePt t="6288" x="6642100" y="2292350"/>
          <p14:tracePt t="6298" x="6616700" y="2298700"/>
          <p14:tracePt t="6306" x="6578600" y="2311400"/>
          <p14:tracePt t="6314" x="6565900" y="2311400"/>
          <p14:tracePt t="6322" x="6534150" y="2311400"/>
          <p14:tracePt t="6330" x="6515100" y="2311400"/>
          <p14:tracePt t="6338" x="6477000" y="2311400"/>
          <p14:tracePt t="6346" x="6470650" y="2311400"/>
          <p14:tracePt t="6355" x="6457950" y="2311400"/>
          <p14:tracePt t="6384" x="6457950" y="2298700"/>
          <p14:tracePt t="6394" x="6464300" y="2292350"/>
          <p14:tracePt t="6402" x="6496050" y="2260600"/>
          <p14:tracePt t="6408" x="6496050" y="2247900"/>
          <p14:tracePt t="6418" x="6508750" y="2241550"/>
          <p14:tracePt t="6426" x="6521450" y="2241550"/>
          <p14:tracePt t="6452" x="6515100" y="2241550"/>
          <p14:tracePt t="6458" x="6489700" y="2247900"/>
          <p14:tracePt t="6468" x="6451600" y="2273300"/>
          <p14:tracePt t="6475" x="6394450" y="2298700"/>
          <p14:tracePt t="6475" x="6330950" y="2336800"/>
          <p14:tracePt t="6490" x="6216650" y="2368550"/>
          <p14:tracePt t="6498" x="6057900" y="2419350"/>
          <p14:tracePt t="6504" x="5854700" y="2482850"/>
          <p14:tracePt t="6514" x="5581650" y="2540000"/>
          <p14:tracePt t="6523" x="5308600" y="2590800"/>
          <p14:tracePt t="6524" x="5048250" y="2622550"/>
          <p14:tracePt t="6540" x="4864100" y="2641600"/>
          <p14:tracePt t="6548" x="4737100" y="2654300"/>
          <p14:tracePt t="6554" x="4724400" y="2654300"/>
          <p14:tracePt t="6578" x="4737100" y="2641600"/>
          <p14:tracePt t="6586" x="4775200" y="2622550"/>
          <p14:tracePt t="6594" x="4813300" y="2597150"/>
          <p14:tracePt t="6600" x="4845050" y="2584450"/>
          <p14:tracePt t="6610" x="4908550" y="2546350"/>
          <p14:tracePt t="6618" x="4984750" y="2508250"/>
          <p14:tracePt t="6624" x="5086350" y="2482850"/>
          <p14:tracePt t="6634" x="5213350" y="2438400"/>
          <p14:tracePt t="6642" x="5321300" y="2381250"/>
          <p14:tracePt t="6648" x="5435600" y="2343150"/>
          <p14:tracePt t="6658" x="5492750" y="2324100"/>
          <p14:tracePt t="6666" x="5537200" y="2298700"/>
          <p14:tracePt t="6672" x="5549900" y="2298700"/>
          <p14:tracePt t="6682" x="5549900" y="2292350"/>
          <p14:tracePt t="6696" x="5524500" y="2292350"/>
          <p14:tracePt t="6706" x="5499100" y="2292350"/>
          <p14:tracePt t="6714" x="5435600" y="2305050"/>
          <p14:tracePt t="6715" x="5359400" y="2324100"/>
          <p14:tracePt t="6732" x="5245100" y="2355850"/>
          <p14:tracePt t="6740" x="5111750" y="2393950"/>
          <p14:tracePt t="6746" x="4953000" y="2432050"/>
          <p14:tracePt t="6756" x="4800600" y="2470150"/>
          <p14:tracePt t="6762" x="4686300" y="2489200"/>
          <p14:tracePt t="6768" x="4616450" y="2501900"/>
          <p14:tracePt t="6778" x="4565650" y="2508250"/>
          <p14:tracePt t="6802" x="4572000" y="2508250"/>
          <p14:tracePt t="6812" x="4610100" y="2508250"/>
          <p14:tracePt t="6818" x="4673600" y="2489200"/>
          <p14:tracePt t="6828" x="4775200" y="2457450"/>
          <p14:tracePt t="6836" x="4902200" y="2413000"/>
          <p14:tracePt t="6842" x="5010150" y="2381250"/>
          <p14:tracePt t="6850" x="5092700" y="2362200"/>
          <p14:tracePt t="6858" x="5162550" y="2336800"/>
          <p14:tracePt t="6860" x="5232400" y="2317750"/>
          <p14:tracePt t="6874" x="5245100" y="2317750"/>
          <p14:tracePt t="6882" x="5251450" y="2311400"/>
          <p14:tracePt t="6898" x="5245100" y="2311400"/>
          <p14:tracePt t="6906" x="5213350" y="2311400"/>
          <p14:tracePt t="6913" x="5194300" y="2311400"/>
          <p14:tracePt t="6922" x="5143500" y="2311400"/>
          <p14:tracePt t="6930" x="5067300" y="2324100"/>
          <p14:tracePt t="6936" x="4984750" y="2330450"/>
          <p14:tracePt t="6946" x="4864100" y="2336800"/>
          <p14:tracePt t="6954" x="4775200" y="2343150"/>
          <p14:tracePt t="6960" x="4667250" y="2349500"/>
          <p14:tracePt t="6970" x="4591050" y="2355850"/>
          <p14:tracePt t="6978" x="4533900" y="2362200"/>
          <p14:tracePt t="6984" x="4489450" y="2362200"/>
          <p14:tracePt t="6994" x="4445000" y="2368550"/>
          <p14:tracePt t="7004" x="4413250" y="2374900"/>
          <p14:tracePt t="7010" x="4381500" y="2374900"/>
          <p14:tracePt t="7020" x="4349750" y="2374900"/>
          <p14:tracePt t="7028" x="4318000" y="2374900"/>
          <p14:tracePt t="7034" x="4279900" y="2374900"/>
          <p14:tracePt t="7042" x="4229100" y="2381250"/>
          <p14:tracePt t="7050" x="4191000" y="2393950"/>
          <p14:tracePt t="7056" x="4140200" y="2400300"/>
          <p14:tracePt t="7066" x="4089400" y="2413000"/>
          <p14:tracePt t="7074" x="4051300" y="2425700"/>
          <p14:tracePt t="7081" x="4013200" y="2438400"/>
          <p14:tracePt t="7090" x="3962400" y="2444750"/>
          <p14:tracePt t="7098" x="3911600" y="2457450"/>
          <p14:tracePt t="7106" x="3848100" y="2482850"/>
          <p14:tracePt t="7115" x="3771900" y="2501900"/>
          <p14:tracePt t="7123" x="3695700" y="2514600"/>
          <p14:tracePt t="7129" x="3625850" y="2533650"/>
          <p14:tracePt t="7139" x="3556000" y="2565400"/>
          <p14:tracePt t="7147" x="3467100" y="2603500"/>
          <p14:tracePt t="7156" x="3340100" y="2647950"/>
          <p14:tracePt t="7163" x="3194050" y="2717800"/>
          <p14:tracePt t="7173" x="2800350" y="2889250"/>
          <p14:tracePt t="7188" x="2597150" y="3003550"/>
          <p14:tracePt t="7196" x="2393950" y="3130550"/>
          <p14:tracePt t="7202" x="2165350" y="3282950"/>
          <p14:tracePt t="7212" x="1955800" y="3435350"/>
          <p14:tracePt t="7218" x="1746250" y="3606800"/>
          <p14:tracePt t="7224" x="1549400" y="3771900"/>
          <p14:tracePt t="7234" x="1333500" y="3962400"/>
          <p14:tracePt t="7242" x="1104900" y="4152900"/>
          <p14:tracePt t="7246" x="863600" y="4349750"/>
          <p14:tracePt t="7258" x="584200" y="4565650"/>
          <p14:tracePt t="7266" x="292100" y="4768850"/>
          <p14:tracePt t="7272" x="31750" y="4953000"/>
          <p14:tracePt t="8108" x="50800" y="6432550"/>
          <p14:tracePt t="8110" x="139700" y="6432550"/>
          <p14:tracePt t="8124" x="228600" y="6432550"/>
          <p14:tracePt t="8130" x="292100" y="6432550"/>
          <p14:tracePt t="8136" x="361950" y="6432550"/>
          <p14:tracePt t="8146" x="431800" y="6432550"/>
          <p14:tracePt t="8154" x="488950" y="6432550"/>
          <p14:tracePt t="8160" x="552450" y="6451600"/>
          <p14:tracePt t="8170" x="622300" y="6483350"/>
          <p14:tracePt t="8178" x="685800" y="6534150"/>
          <p14:tracePt t="8182" x="749300" y="6597650"/>
          <p14:tracePt t="8290" x="1320800" y="6851650"/>
          <p14:tracePt t="8298" x="1416050" y="6851650"/>
          <p14:tracePt t="8300" x="1485900" y="6851650"/>
          <p14:tracePt t="8314" x="1562100" y="6851650"/>
          <p14:tracePt t="8322" x="1612900" y="6851650"/>
          <p14:tracePt t="8328" x="1676400" y="6851650"/>
          <p14:tracePt t="8338" x="1714500" y="6851650"/>
          <p14:tracePt t="8346" x="1746250" y="6851650"/>
          <p14:tracePt t="8353" x="1758950" y="6851650"/>
          <p14:tracePt t="8364" x="1765300" y="6851650"/>
          <p14:tracePt t="8370" x="1771650" y="6851650"/>
          <p14:tracePt t="8419" x="1778000" y="6832600"/>
          <p14:tracePt t="8424" x="1809750" y="6807200"/>
          <p14:tracePt t="8435" x="1828800" y="6769100"/>
          <p14:tracePt t="8442" x="1828800" y="6750050"/>
          <p14:tracePt t="8449" x="1835150" y="6718300"/>
          <p14:tracePt t="8458" x="1847850" y="6686550"/>
          <p14:tracePt t="8466" x="1860550" y="6648450"/>
          <p14:tracePt t="8468" x="1879600" y="6604000"/>
          <p14:tracePt t="8484" x="1898650" y="6559550"/>
          <p14:tracePt t="8492" x="1917700" y="6515100"/>
          <p14:tracePt t="8498" x="1936750" y="6464300"/>
          <p14:tracePt t="8508" x="1949450" y="6432550"/>
          <p14:tracePt t="8514" x="1955800" y="6394450"/>
          <p14:tracePt t="8520" x="1955800" y="6388100"/>
          <p14:tracePt t="8530" x="1962150" y="6381750"/>
          <p14:tracePt t="8562" x="1955800" y="6381750"/>
          <p14:tracePt t="8564" x="1949450" y="6381750"/>
          <p14:tracePt t="8578" x="1924050" y="6381750"/>
          <p14:tracePt t="8588" x="1898650" y="6381750"/>
          <p14:tracePt t="8594" x="1879600" y="6381750"/>
          <p14:tracePt t="8604" x="1854200" y="6394450"/>
          <p14:tracePt t="8612" x="1828800" y="6407150"/>
          <p14:tracePt t="8618" x="1809750" y="6413500"/>
          <p14:tracePt t="8626" x="1803400" y="6419850"/>
          <p14:tracePt t="8635" x="1797050" y="6426200"/>
          <p14:tracePt t="8640" x="1797050" y="6432550"/>
          <p14:tracePt t="8650" x="1797050" y="6438900"/>
          <p14:tracePt t="8659" x="1797050" y="6445250"/>
          <p14:tracePt t="8664" x="1797050" y="6451600"/>
          <p14:tracePt t="8682" x="1803400" y="6457950"/>
          <p14:tracePt t="8688" x="1822450" y="6457950"/>
          <p14:tracePt t="8698" x="1860550" y="6457950"/>
          <p14:tracePt t="8706" x="1892300" y="6464300"/>
          <p14:tracePt t="8713" x="1917700" y="6464300"/>
          <p14:tracePt t="8722" x="1962150" y="6464300"/>
          <p14:tracePt t="8730" x="2032000" y="6464300"/>
          <p14:tracePt t="8736" x="2108200" y="6464300"/>
          <p14:tracePt t="8746" x="2190750" y="6464300"/>
          <p14:tracePt t="8754" x="2279650" y="6464300"/>
          <p14:tracePt t="8757" x="2374900" y="6464300"/>
          <p14:tracePt t="8770" x="2463800" y="6464300"/>
          <p14:tracePt t="8780" x="2559050" y="6464300"/>
          <p14:tracePt t="8786" x="2660650" y="6464300"/>
          <p14:tracePt t="8796" x="2755900" y="6464300"/>
          <p14:tracePt t="8804" x="2844800" y="6464300"/>
          <p14:tracePt t="8810" x="2940050" y="6464300"/>
          <p14:tracePt t="8820" x="3022600" y="6464300"/>
          <p14:tracePt t="8826" x="3098800" y="6464300"/>
          <p14:tracePt t="8832" x="3162300" y="6464300"/>
          <p14:tracePt t="8842" x="3213100" y="6464300"/>
          <p14:tracePt t="8850" x="3232150" y="6464300"/>
          <p14:tracePt t="8892" x="3225800" y="6464300"/>
          <p14:tracePt t="8900" x="3206750" y="6464300"/>
          <p14:tracePt t="8906" x="3200400" y="6464300"/>
          <p14:tracePt t="8916" x="3194050" y="6464300"/>
          <p14:tracePt t="8962" x="3200400" y="6464300"/>
          <p14:tracePt t="8970" x="3219450" y="6464300"/>
          <p14:tracePt t="8976" x="3244850" y="6464300"/>
          <p14:tracePt t="8988" x="3276600" y="6464300"/>
          <p14:tracePt t="8996" x="3295650" y="6464300"/>
          <p14:tracePt t="9002" x="3321050" y="6457950"/>
          <p14:tracePt t="9012" x="3340100" y="6457950"/>
          <p14:tracePt t="9018" x="3352800" y="6451600"/>
          <p14:tracePt t="9019" x="3359150" y="6451600"/>
          <p14:tracePt t="9034" x="3365500" y="6451600"/>
          <p14:tracePt t="9262" x="3371850" y="6451600"/>
          <p14:tracePt t="9274" x="3384550" y="6445250"/>
          <p14:tracePt t="9276" x="3397250" y="6438900"/>
          <p14:tracePt t="9280" x="3409950" y="6438900"/>
          <p14:tracePt t="9288" x="3422650" y="6432550"/>
          <p14:tracePt t="9300" x="3416300" y="6426200"/>
          <p14:tracePt t="9308" x="3397250" y="6419850"/>
          <p14:tracePt t="9315" x="3365500" y="6400800"/>
          <p14:tracePt t="9325" x="3346450" y="6394450"/>
          <p14:tracePt t="9333" x="3321050" y="6388100"/>
          <p14:tracePt t="9565" x="3333750" y="6381750"/>
          <p14:tracePt t="9572" x="3359150" y="6375400"/>
          <p14:tracePt t="9578" x="3397250" y="6369050"/>
          <p14:tracePt t="9588" x="3435350" y="6362700"/>
          <p14:tracePt t="9594" x="3498850" y="6362700"/>
          <p14:tracePt t="9600" x="3562350" y="6356350"/>
          <p14:tracePt t="9612" x="3644900" y="6343650"/>
          <p14:tracePt t="9620" x="3752850" y="6337300"/>
          <p14:tracePt t="9626" x="3898900" y="6305550"/>
          <p14:tracePt t="9635" x="4038600" y="6267450"/>
          <p14:tracePt t="9643" x="4171950" y="6242050"/>
          <p14:tracePt t="9650" x="4324350" y="6216650"/>
          <p14:tracePt t="9658" x="4470400" y="6197600"/>
          <p14:tracePt t="9667" x="4629150" y="6184900"/>
          <p14:tracePt t="9675" x="4775200" y="6178550"/>
          <p14:tracePt t="9684" x="4895850" y="6172200"/>
          <p14:tracePt t="9691" x="5022850" y="6172200"/>
          <p14:tracePt t="9699" x="5124450" y="6172200"/>
          <p14:tracePt t="9708" x="5232400" y="6172200"/>
          <p14:tracePt t="9717" x="5441950" y="6172200"/>
          <p14:tracePt t="9730" x="5562600" y="6172200"/>
          <p14:tracePt t="9738" x="5683250" y="6172200"/>
          <p14:tracePt t="9744" x="5772150" y="6172200"/>
          <p14:tracePt t="9754" x="5861050" y="6172200"/>
          <p14:tracePt t="9762" x="5943600" y="6165850"/>
          <p14:tracePt t="9768" x="6019800" y="6165850"/>
          <p14:tracePt t="9778" x="6096000" y="6153150"/>
          <p14:tracePt t="9786" x="6172200" y="6140450"/>
          <p14:tracePt t="9791" x="6248400" y="6134100"/>
          <p14:tracePt t="9802" x="6324600" y="6121400"/>
          <p14:tracePt t="9812" x="6394450" y="6115050"/>
          <p14:tracePt t="9818" x="6464300" y="6102350"/>
          <p14:tracePt t="9828" x="6521450" y="6076950"/>
          <p14:tracePt t="9834" x="6578600" y="6064250"/>
          <p14:tracePt t="9842" x="6623050" y="6057900"/>
          <p14:tracePt t="9850" x="6654800" y="6045200"/>
          <p14:tracePt t="9859" x="6699250" y="6045200"/>
          <p14:tracePt t="9866" x="6743700" y="6038850"/>
          <p14:tracePt t="9875" x="6788150" y="6038850"/>
          <p14:tracePt t="9884" x="6819900" y="6038850"/>
          <p14:tracePt t="9892" x="6858000" y="6038850"/>
          <p14:tracePt t="9900" x="6864350" y="6038850"/>
          <p14:tracePt t="9908" x="6870700" y="6038850"/>
          <p14:tracePt t="9954" x="6864350" y="6038850"/>
          <p14:tracePt t="9960" x="6858000" y="6038850"/>
          <p14:tracePt t="9994" x="6851650" y="6038850"/>
          <p14:tracePt t="10044" x="6838950" y="6038850"/>
          <p14:tracePt t="10850" x="6826250" y="6038850"/>
          <p14:tracePt t="10852" x="6813550" y="6026150"/>
          <p14:tracePt t="10870" x="6800850" y="6019800"/>
          <p14:tracePt t="10877" x="6794500" y="6019800"/>
          <p14:tracePt t="10890" x="6788150" y="6019800"/>
          <p14:tracePt t="10898" x="6775450" y="6019800"/>
          <p14:tracePt t="10914" x="6769100" y="6019800"/>
          <p14:tracePt t="10922" x="6762750" y="6019800"/>
          <p14:tracePt t="10947" x="6756400" y="6013450"/>
          <p14:tracePt t="10987" x="6750050" y="6013450"/>
          <p14:tracePt t="11018" x="6743700" y="6013450"/>
          <p14:tracePt t="11024" x="6737350" y="6013450"/>
          <p14:tracePt t="11034" x="6731000" y="6000750"/>
          <p14:tracePt t="11042" x="6724650" y="6000750"/>
          <p14:tracePt t="11048" x="6718300" y="5988050"/>
          <p14:tracePt t="11058" x="6711950" y="5988050"/>
          <p14:tracePt t="11066" x="6705600" y="5988050"/>
          <p14:tracePt t="11068" x="6705600" y="5975350"/>
          <p14:tracePt t="11084" x="6699250" y="5975350"/>
          <p14:tracePt t="11090" x="6699250" y="5962650"/>
          <p14:tracePt t="11096" x="6692900" y="5949950"/>
          <p14:tracePt t="11106" x="6680200" y="5937250"/>
          <p14:tracePt t="11114" x="6673850" y="5930900"/>
          <p14:tracePt t="11120" x="6648450" y="5905500"/>
          <p14:tracePt t="11130" x="6623050" y="5873750"/>
          <p14:tracePt t="11138" x="6610350" y="5854700"/>
          <p14:tracePt t="11144" x="6584950" y="5835650"/>
          <p14:tracePt t="11154" x="6553200" y="5803900"/>
          <p14:tracePt t="11162" x="6515100" y="5765800"/>
          <p14:tracePt t="11168" x="6477000" y="5727700"/>
          <p14:tracePt t="11180" x="6451600" y="5695950"/>
          <p14:tracePt t="11186" x="6413500" y="5657850"/>
          <p14:tracePt t="11193" x="6394450" y="5632450"/>
          <p14:tracePt t="11202" x="6388100" y="5613400"/>
          <p14:tracePt t="11211" x="6362700" y="5588000"/>
          <p14:tracePt t="11217" x="6337300" y="5562600"/>
          <p14:tracePt t="11227" x="6305550" y="5524500"/>
          <p14:tracePt t="11235" x="6280150" y="5486400"/>
          <p14:tracePt t="11243" x="6248400" y="5441950"/>
          <p14:tracePt t="11251" x="6210300" y="5403850"/>
          <p14:tracePt t="11260" x="6172200" y="5372100"/>
          <p14:tracePt t="11267" x="6134100" y="5340350"/>
          <p14:tracePt t="11277" x="6102350" y="5314950"/>
          <p14:tracePt t="11285" x="6070600" y="5295900"/>
          <p14:tracePt t="11293" x="6057900" y="5283200"/>
          <p14:tracePt t="11300" x="6032500" y="5264150"/>
          <p14:tracePt t="11309" x="6019800" y="5251450"/>
          <p14:tracePt t="11317" x="6007100" y="5238750"/>
          <p14:tracePt t="11326" x="6007100" y="5232400"/>
          <p14:tracePt t="11335" x="5994400" y="5219700"/>
          <p14:tracePt t="11346" x="5981700" y="5194300"/>
          <p14:tracePt t="11354" x="5969000" y="5181600"/>
          <p14:tracePt t="11360" x="5962650" y="5143500"/>
          <p14:tracePt t="11370" x="5956300" y="5130800"/>
          <p14:tracePt t="11380" x="5956300" y="5105400"/>
          <p14:tracePt t="11384" x="5949950" y="5073650"/>
          <p14:tracePt t="11394" x="5943600" y="5048250"/>
          <p14:tracePt t="11402" x="5937250" y="5022850"/>
          <p14:tracePt t="11410" x="5930900" y="4991100"/>
          <p14:tracePt t="11418" x="5924550" y="4965700"/>
          <p14:tracePt t="11426" x="5924550" y="4953000"/>
          <p14:tracePt t="11434" x="5924550" y="4933950"/>
          <p14:tracePt t="11443" x="5924550" y="4908550"/>
          <p14:tracePt t="11451" x="5924550" y="4889500"/>
          <p14:tracePt t="11460" x="5924550" y="4870450"/>
          <p14:tracePt t="11468" x="5918200" y="4851400"/>
          <p14:tracePt t="11477" x="5918200" y="4826000"/>
          <p14:tracePt t="11484" x="5918200" y="4806950"/>
          <p14:tracePt t="11493" x="5918200" y="4787900"/>
          <p14:tracePt t="11501" x="5918200" y="4762500"/>
          <p14:tracePt t="11510" x="5930900" y="4749800"/>
          <p14:tracePt t="11517" x="5930900" y="4743450"/>
          <p14:tracePt t="11526" x="5930900" y="4730750"/>
          <p14:tracePt t="11534" x="5930900" y="4711700"/>
          <p14:tracePt t="11543" x="5937250" y="4711700"/>
          <p14:tracePt t="11551" x="5937250" y="4699000"/>
          <p14:tracePt t="11562" x="5937250" y="4686300"/>
          <p14:tracePt t="11574" x="5937250" y="4679950"/>
          <p14:tracePt t="11586" x="5937250" y="4673600"/>
          <p14:tracePt t="11602" x="5937250" y="4667250"/>
          <p14:tracePt t="11618" x="5937250" y="4654550"/>
          <p14:tracePt t="11634" x="5937250" y="4641850"/>
          <p14:tracePt t="11648" x="5937250" y="4629150"/>
          <p14:tracePt t="11666" x="5937250" y="4622800"/>
          <p14:tracePt t="11672" x="5937250" y="4616450"/>
          <p14:tracePt t="11682" x="5930900" y="4616450"/>
          <p14:tracePt t="11690" x="5930900" y="4610100"/>
          <p14:tracePt t="11697" x="5930900" y="4603750"/>
          <p14:tracePt t="11706" x="5918200" y="4597400"/>
          <p14:tracePt t="11714" x="5918200" y="4591050"/>
          <p14:tracePt t="11721" x="5911850" y="4584700"/>
          <p14:tracePt t="11738" x="5911850" y="4578350"/>
          <p14:tracePt t="11744" x="5899150" y="4578350"/>
          <p14:tracePt t="11754" x="5899150" y="4572000"/>
          <p14:tracePt t="11762" x="5892800" y="4565650"/>
          <p14:tracePt t="11764" x="5880100" y="4559300"/>
          <p14:tracePt t="11778" x="5873750" y="4552950"/>
          <p14:tracePt t="11786" x="5861050" y="4546600"/>
          <p14:tracePt t="11788" x="5848350" y="4540250"/>
          <p14:tracePt t="11804" x="5842000" y="4533900"/>
          <p14:tracePt t="11810" x="5829300" y="4521200"/>
          <p14:tracePt t="11816" x="5816600" y="4521200"/>
          <p14:tracePt t="11826" x="5784850" y="4495800"/>
          <p14:tracePt t="11834" x="5759450" y="4483100"/>
          <p14:tracePt t="11840" x="5734050" y="4470400"/>
          <p14:tracePt t="11850" x="5683250" y="4432300"/>
          <p14:tracePt t="11858" x="5619750" y="4394200"/>
          <p14:tracePt t="11864" x="5549900" y="4343400"/>
          <p14:tracePt t="11876" x="5486400" y="4292600"/>
          <p14:tracePt t="11882" x="5422900" y="4248150"/>
          <p14:tracePt t="11888" x="5359400" y="4216400"/>
          <p14:tracePt t="11898" x="5295900" y="4171950"/>
          <p14:tracePt t="11906" x="5213350" y="4121150"/>
          <p14:tracePt t="11912" x="5137150" y="4076700"/>
          <p14:tracePt t="11922" x="5035550" y="4019550"/>
          <p14:tracePt t="11930" x="4921250" y="3962400"/>
          <p14:tracePt t="11936" x="4819650" y="3917950"/>
          <p14:tracePt t="11946" x="4724400" y="3867150"/>
          <p14:tracePt t="11954" x="4635500" y="3835400"/>
          <p14:tracePt t="11961" x="4514850" y="3810000"/>
          <p14:tracePt t="11970" x="4413250" y="3790950"/>
          <p14:tracePt t="11978" x="4286250" y="3771900"/>
          <p14:tracePt t="11985" x="4178300" y="3765550"/>
          <p14:tracePt t="11996" x="4064000" y="3759200"/>
          <p14:tracePt t="12003" x="3975100" y="3759200"/>
          <p14:tracePt t="12011" x="3879850" y="3759200"/>
          <p14:tracePt t="12019" x="3797300" y="3759200"/>
          <p14:tracePt t="12027" x="3714750" y="3759200"/>
          <p14:tracePt t="12037" x="3638550" y="3759200"/>
          <p14:tracePt t="12044" x="3556000" y="3759200"/>
          <p14:tracePt t="12052" x="3473450" y="3759200"/>
          <p14:tracePt t="12061" x="3378200" y="3746500"/>
          <p14:tracePt t="12068" x="3282950" y="3740150"/>
          <p14:tracePt t="12078" x="3098800" y="3733800"/>
          <p14:tracePt t="12092" x="3016250" y="3733800"/>
          <p14:tracePt t="12098" x="2933700" y="3733800"/>
          <p14:tracePt t="12104" x="2863850" y="3733800"/>
          <p14:tracePt t="12114" x="2800350" y="3733800"/>
          <p14:tracePt t="12122" x="2730500" y="3733800"/>
          <p14:tracePt t="12128" x="2673350" y="3733800"/>
          <p14:tracePt t="12138" x="2603500" y="3733800"/>
          <p14:tracePt t="12146" x="2546350" y="3733800"/>
          <p14:tracePt t="12152" x="2476500" y="3733800"/>
          <p14:tracePt t="12162" x="2419350" y="3733800"/>
          <p14:tracePt t="12170" x="2355850" y="3733800"/>
          <p14:tracePt t="12177" x="2298700" y="3733800"/>
          <p14:tracePt t="12188" x="2228850" y="3733800"/>
          <p14:tracePt t="12195" x="2171700" y="3733800"/>
          <p14:tracePt t="12203" x="2114550" y="3733800"/>
          <p14:tracePt t="12211" x="2051050" y="3740150"/>
          <p14:tracePt t="12219" x="1981200" y="3746500"/>
          <p14:tracePt t="12227" x="1924050" y="3752850"/>
          <p14:tracePt t="12235" x="1866900" y="3759200"/>
          <p14:tracePt t="12245" x="1822450" y="3771900"/>
          <p14:tracePt t="12253" x="1778000" y="3778250"/>
          <p14:tracePt t="12261" x="1758950" y="3784600"/>
          <p14:tracePt t="12269" x="1746250" y="3784600"/>
          <p14:tracePt t="12278" x="1720850" y="3790950"/>
          <p14:tracePt t="12287" x="1708150" y="3803650"/>
          <p14:tracePt t="12294" x="1682750" y="3803650"/>
          <p14:tracePt t="12302" x="1670050" y="3803650"/>
          <p14:tracePt t="12311" x="1651000" y="3810000"/>
          <p14:tracePt t="12318" x="1625600" y="3810000"/>
          <p14:tracePt t="12328" x="1606550" y="3816350"/>
          <p14:tracePt t="12336" x="1593850" y="3822700"/>
          <p14:tracePt t="12345" x="1581150" y="3822700"/>
          <p14:tracePt t="12354" x="1568450" y="3829050"/>
          <p14:tracePt t="12368" x="1555750" y="3829050"/>
          <p14:tracePt t="12394" x="1549400" y="3835400"/>
          <p14:tracePt t="12400" x="1543050" y="3835400"/>
          <p14:tracePt t="12416" x="1536700" y="3835400"/>
          <p14:tracePt t="12434" x="1530350" y="3835400"/>
          <p14:tracePt t="12440" x="1517650" y="3835400"/>
          <p14:tracePt t="12450" x="1511300" y="3835400"/>
          <p14:tracePt t="12458" x="1504950" y="3835400"/>
          <p14:tracePt t="12474" x="1498600" y="3835400"/>
          <p14:tracePt t="12507" x="1492250" y="3835400"/>
          <p14:tracePt t="12530" x="1485900" y="3835400"/>
          <p14:tracePt t="12959" x="1492250" y="3835400"/>
          <p14:tracePt t="12966" x="1511300" y="3822700"/>
          <p14:tracePt t="12982" x="1530350" y="3816350"/>
          <p14:tracePt t="12988" x="1562100" y="3797300"/>
          <p14:tracePt t="12994" x="1581150" y="3784600"/>
          <p14:tracePt t="13004" x="1606550" y="3765550"/>
          <p14:tracePt t="13013" x="1638300" y="3746500"/>
          <p14:tracePt t="13018" x="1663700" y="3727450"/>
          <p14:tracePt t="13028" x="1676400" y="3714750"/>
          <p14:tracePt t="13034" x="1689100" y="3683000"/>
          <p14:tracePt t="13040" x="1695450" y="3670300"/>
          <p14:tracePt t="13052" x="1695450" y="3651250"/>
          <p14:tracePt t="13058" x="1682750" y="3625850"/>
          <p14:tracePt t="13061" x="1663700" y="3600450"/>
          <p14:tracePt t="13074" x="1638300" y="3562350"/>
          <p14:tracePt t="13082" x="1612900" y="3543300"/>
          <p14:tracePt t="13088" x="1574800" y="3511550"/>
          <p14:tracePt t="13098" x="1555750" y="3511550"/>
          <p14:tracePt t="13106" x="1524000" y="3498850"/>
          <p14:tracePt t="13112" x="1473200" y="3492500"/>
          <p14:tracePt t="13122" x="1422400" y="3479800"/>
          <p14:tracePt t="13130" x="1371600" y="3473450"/>
          <p14:tracePt t="13137" x="1308100" y="3473450"/>
          <p14:tracePt t="13146" x="1270000" y="3473450"/>
          <p14:tracePt t="13155" x="1231900" y="3473450"/>
          <p14:tracePt t="13162" x="1219200" y="3479800"/>
          <p14:tracePt t="13171" x="1206500" y="3505200"/>
          <p14:tracePt t="13179" x="1200150" y="3536950"/>
          <p14:tracePt t="13187" x="1187450" y="3568700"/>
          <p14:tracePt t="13196" x="1193800" y="3606800"/>
          <p14:tracePt t="13204" x="1200150" y="3644900"/>
          <p14:tracePt t="13212" x="1212850" y="3683000"/>
          <p14:tracePt t="13220" x="1225550" y="3702050"/>
          <p14:tracePt t="13228" x="1250950" y="3714750"/>
          <p14:tracePt t="13238" x="1276350" y="3733800"/>
          <p14:tracePt t="13245" x="1314450" y="3733800"/>
          <p14:tracePt t="13253" x="1384300" y="3740150"/>
          <p14:tracePt t="13266" x="1428750" y="3740150"/>
          <p14:tracePt t="13274" x="1473200" y="3740150"/>
          <p14:tracePt t="13280" x="1504950" y="3727450"/>
          <p14:tracePt t="13290" x="1524000" y="3721100"/>
          <p14:tracePt t="13298" x="1536700" y="3708400"/>
          <p14:tracePt t="13305" x="1536700" y="3702050"/>
          <p14:tracePt t="13314" x="1536700" y="3689350"/>
          <p14:tracePt t="13322" x="1536700" y="3683000"/>
          <p14:tracePt t="13329" x="1530350" y="3676650"/>
          <p14:tracePt t="13338" x="1517650" y="3670300"/>
          <p14:tracePt t="13346" x="1498600" y="3663950"/>
          <p14:tracePt t="13353" x="1485900" y="3663950"/>
          <p14:tracePt t="13443" x="1492250" y="3663950"/>
          <p14:tracePt t="13459" x="1517650" y="3663950"/>
          <p14:tracePt t="13467" x="1536700" y="3670300"/>
          <p14:tracePt t="13472" x="1568450" y="3676650"/>
          <p14:tracePt t="13482" x="1612900" y="3689350"/>
          <p14:tracePt t="13490" x="1657350" y="3702050"/>
          <p14:tracePt t="13492" x="1701800" y="3714750"/>
          <p14:tracePt t="13506" x="1765300" y="3733800"/>
          <p14:tracePt t="13514" x="1822450" y="3752850"/>
          <p14:tracePt t="13516" x="1885950" y="3765550"/>
          <p14:tracePt t="13528" x="1955800" y="3778250"/>
          <p14:tracePt t="13538" x="2012950" y="3790950"/>
          <p14:tracePt t="13544" x="2089150" y="3803650"/>
          <p14:tracePt t="13554" x="2165350" y="3816350"/>
          <p14:tracePt t="13563" x="2254250" y="3822700"/>
          <p14:tracePt t="13568" x="2336800" y="3822700"/>
          <p14:tracePt t="13578" x="2406650" y="3822700"/>
          <p14:tracePt t="13586" x="2476500" y="3822700"/>
          <p14:tracePt t="13592" x="2565400" y="3822700"/>
          <p14:tracePt t="13602" x="2641600" y="3822700"/>
          <p14:tracePt t="13610" x="2717800" y="3822700"/>
          <p14:tracePt t="13616" x="2787650" y="3822700"/>
          <p14:tracePt t="13626" x="2857500" y="3822700"/>
          <p14:tracePt t="13634" x="2927350" y="3810000"/>
          <p14:tracePt t="13640" x="2984500" y="3803650"/>
          <p14:tracePt t="13650" x="3041650" y="3790950"/>
          <p14:tracePt t="13658" x="3086100" y="3778250"/>
          <p14:tracePt t="13664" x="3130550" y="3771900"/>
          <p14:tracePt t="13683" x="3155950" y="3765550"/>
          <p14:tracePt t="13690" x="3187700" y="3759200"/>
          <p14:tracePt t="13698" x="3206750" y="3746500"/>
          <p14:tracePt t="13707" x="3219450" y="3746500"/>
          <p14:tracePt t="13722" x="3232150" y="3746500"/>
          <p14:tracePt t="13730" x="3244850" y="3746500"/>
          <p14:tracePt t="13736" x="3263900" y="3733800"/>
          <p14:tracePt t="13746" x="3276600" y="3727450"/>
          <p14:tracePt t="13754" x="3282950" y="3727450"/>
          <p14:tracePt t="13760" x="3295650" y="3727450"/>
          <p14:tracePt t="13770" x="3302000" y="3721100"/>
          <p14:tracePt t="13778" x="3308350" y="3721100"/>
          <p14:tracePt t="13784" x="3321050" y="3714750"/>
          <p14:tracePt t="13794" x="3333750" y="3708400"/>
          <p14:tracePt t="13808" x="3346450" y="3702050"/>
          <p14:tracePt t="13826" x="3365500" y="3695700"/>
          <p14:tracePt t="13832" x="3371850" y="3695700"/>
          <p14:tracePt t="13842" x="3403600" y="3683000"/>
          <p14:tracePt t="13851" x="3422650" y="3676650"/>
          <p14:tracePt t="13856" x="3441700" y="3670300"/>
          <p14:tracePt t="13866" x="3473450" y="3663950"/>
          <p14:tracePt t="13874" x="3511550" y="3651250"/>
          <p14:tracePt t="13879" x="3530600" y="3644900"/>
          <p14:tracePt t="13890" x="3536950" y="3644900"/>
          <p14:tracePt t="13898" x="3549650" y="3638550"/>
          <p14:tracePt t="13904" x="3556000" y="3638550"/>
          <p14:tracePt t="13914" x="3562350" y="3638550"/>
          <p14:tracePt t="13924" x="3568700" y="3632200"/>
          <p14:tracePt t="13936" x="3575050" y="3632200"/>
          <p14:tracePt t="13946" x="3594100" y="3632200"/>
          <p14:tracePt t="13952" x="3606800" y="3619500"/>
          <p14:tracePt t="13962" x="3632200" y="3619500"/>
          <p14:tracePt t="13970" x="3670300" y="3619500"/>
          <p14:tracePt t="13976" x="3702050" y="3606800"/>
          <p14:tracePt t="13986" x="3721100" y="3600450"/>
          <p14:tracePt t="13994" x="3752850" y="3587750"/>
          <p14:tracePt t="14000" x="3765550" y="3587750"/>
          <p14:tracePt t="14010" x="3778250" y="3581400"/>
          <p14:tracePt t="14018" x="3784600" y="3581400"/>
          <p14:tracePt t="14034" x="3790950" y="3581400"/>
          <p14:tracePt t="14107" x="3790950" y="3575050"/>
          <p14:tracePt t="14114" x="3784600" y="3575050"/>
          <p14:tracePt t="14120" x="3765550" y="3575050"/>
          <p14:tracePt t="14130" x="3740150" y="3575050"/>
          <p14:tracePt t="14138" x="3689350" y="3575050"/>
          <p14:tracePt t="14144" x="3625850" y="3568700"/>
          <p14:tracePt t="14154" x="3543300" y="3568700"/>
          <p14:tracePt t="14162" x="3448050" y="3568700"/>
          <p14:tracePt t="14168" x="3308350" y="3568700"/>
          <p14:tracePt t="14178" x="3105150" y="3568700"/>
          <p14:tracePt t="14186" x="2844800" y="3568700"/>
          <p14:tracePt t="14192" x="2565400" y="3568700"/>
          <p14:tracePt t="14202" x="2311400" y="3568700"/>
          <p14:tracePt t="14210" x="2070100" y="3568700"/>
          <p14:tracePt t="14216" x="1847850" y="3568700"/>
          <p14:tracePt t="14226" x="1670050" y="3568700"/>
          <p14:tracePt t="14234" x="1530350" y="3568700"/>
          <p14:tracePt t="14237" x="1441450" y="3568700"/>
          <p14:tracePt t="14250" x="1358900" y="3568700"/>
          <p14:tracePt t="14258" x="1282700" y="3568700"/>
          <p14:tracePt t="14264" x="1212850" y="3568700"/>
          <p14:tracePt t="14274" x="1168400" y="3568700"/>
          <p14:tracePt t="14306" x="1174750" y="3568700"/>
          <p14:tracePt t="14322" x="1200150" y="3568700"/>
          <p14:tracePt t="14330" x="1238250" y="3568700"/>
          <p14:tracePt t="14336" x="1250950" y="3568700"/>
          <p14:tracePt t="14346" x="1282700" y="3568700"/>
          <p14:tracePt t="14354" x="1320800" y="3568700"/>
          <p14:tracePt t="14360" x="1352550" y="3568700"/>
          <p14:tracePt t="14370" x="1384300" y="3568700"/>
          <p14:tracePt t="14378" x="1422400" y="3568700"/>
          <p14:tracePt t="14384" x="1435100" y="3568700"/>
          <p14:tracePt t="14394" x="1441450" y="3562350"/>
          <p14:tracePt t="14418" x="1441450" y="3556000"/>
          <p14:tracePt t="14432" x="1435100" y="3556000"/>
          <p14:tracePt t="14442" x="1422400" y="3556000"/>
          <p14:tracePt t="14450" x="1403350" y="3556000"/>
          <p14:tracePt t="14456" x="1371600" y="3568700"/>
          <p14:tracePt t="14466" x="1352550" y="3581400"/>
          <p14:tracePt t="14474" x="1320800" y="3600450"/>
          <p14:tracePt t="14480" x="1308100" y="3606800"/>
          <p14:tracePt t="14490" x="1308100" y="3619500"/>
          <p14:tracePt t="14498" x="1308100" y="3632200"/>
          <p14:tracePt t="14500" x="1308100" y="3644900"/>
          <p14:tracePt t="14514" x="1327150" y="3657600"/>
          <p14:tracePt t="14522" x="1327150" y="3663950"/>
          <p14:tracePt t="14528" x="1339850" y="3670300"/>
          <p14:tracePt t="14538" x="1358900" y="3670300"/>
          <p14:tracePt t="14547" x="1377950" y="3670300"/>
          <p14:tracePt t="14552" x="1390650" y="3670300"/>
          <p14:tracePt t="14570" x="1397000" y="3670300"/>
          <p14:tracePt t="14624" x="1384300" y="3670300"/>
          <p14:tracePt t="14642" x="1371600" y="3670300"/>
          <p14:tracePt t="14666" x="1371600" y="3676650"/>
          <p14:tracePt t="14692" x="1377950" y="3676650"/>
          <p14:tracePt t="14704" x="1384300" y="3676650"/>
          <p14:tracePt t="14714" x="1390650" y="3676650"/>
          <p14:tracePt t="14720" x="1397000" y="3689350"/>
          <p14:tracePt t="14730" x="1403350" y="3689350"/>
          <p14:tracePt t="14738" x="1409700" y="3689350"/>
          <p14:tracePt t="14744" x="1416050" y="3689350"/>
          <p14:tracePt t="14810" x="1422400" y="3689350"/>
          <p14:tracePt t="14882" x="1435100" y="3689350"/>
          <p14:tracePt t="14898" x="1447800" y="3689350"/>
          <p14:tracePt t="14906" x="1460500" y="3689350"/>
          <p14:tracePt t="14912" x="1466850" y="3683000"/>
          <p14:tracePt t="14922" x="1485900" y="3683000"/>
          <p14:tracePt t="14930" x="1498600" y="3683000"/>
          <p14:tracePt t="14936" x="1517650" y="3683000"/>
          <p14:tracePt t="14946" x="1543050" y="3683000"/>
          <p14:tracePt t="14955" x="1562100" y="3683000"/>
          <p14:tracePt t="14960" x="1587500" y="3683000"/>
          <p14:tracePt t="14970" x="1606550" y="3670300"/>
          <p14:tracePt t="14978" x="1631950" y="3670300"/>
          <p14:tracePt t="14984" x="1670050" y="3657600"/>
          <p14:tracePt t="14994" x="1708150" y="3651250"/>
          <p14:tracePt t="15002" x="1739900" y="3638550"/>
          <p14:tracePt t="15005" x="1758950" y="3638550"/>
          <p14:tracePt t="15018" x="1797050" y="3625850"/>
          <p14:tracePt t="15026" x="1828800" y="3619500"/>
          <p14:tracePt t="15029" x="1873250" y="3606800"/>
          <p14:tracePt t="15042" x="1917700" y="3594100"/>
          <p14:tracePt t="15050" x="1968500" y="3587750"/>
          <p14:tracePt t="15056" x="2025650" y="3575050"/>
          <p14:tracePt t="15066" x="2095500" y="3556000"/>
          <p14:tracePt t="15074" x="2171700" y="3536950"/>
          <p14:tracePt t="15081" x="2254250" y="3530600"/>
          <p14:tracePt t="15090" x="2349500" y="3524250"/>
          <p14:tracePt t="15098" x="2438400" y="3511550"/>
          <p14:tracePt t="15106" x="2527300" y="3498850"/>
          <p14:tracePt t="15114" x="2609850" y="3486150"/>
          <p14:tracePt t="15122" x="2686050" y="3479800"/>
          <p14:tracePt t="15130" x="2762250" y="3473450"/>
          <p14:tracePt t="15138" x="2832100" y="3473450"/>
          <p14:tracePt t="15147" x="2889250" y="3467100"/>
          <p14:tracePt t="15155" x="2959100" y="3467100"/>
          <p14:tracePt t="15163" x="3016250" y="3467100"/>
          <p14:tracePt t="15171" x="3079750" y="3467100"/>
          <p14:tracePt t="15181" x="3130550" y="3467100"/>
          <p14:tracePt t="15189" x="3181350" y="3467100"/>
          <p14:tracePt t="15197" x="3282950" y="3467100"/>
          <p14:tracePt t="15210" x="3333750" y="3467100"/>
          <p14:tracePt t="15218" x="3371850" y="3467100"/>
          <p14:tracePt t="15221" x="3409950" y="3467100"/>
          <p14:tracePt t="15234" x="3435350" y="3467100"/>
          <p14:tracePt t="15242" x="3460750" y="3467100"/>
          <p14:tracePt t="15248" x="3486150" y="3467100"/>
          <p14:tracePt t="15258" x="3511550" y="3467100"/>
          <p14:tracePt t="15266" x="3543300" y="3467100"/>
          <p14:tracePt t="15274" x="3568700" y="3467100"/>
          <p14:tracePt t="15284" x="3600450" y="3467100"/>
          <p14:tracePt t="15293" x="3632200" y="3467100"/>
          <p14:tracePt t="15302" x="3657600" y="3473450"/>
          <p14:tracePt t="15310" x="3683000" y="3473450"/>
          <p14:tracePt t="15317" x="3689350" y="3473450"/>
          <p14:tracePt t="15330" x="3708400" y="3473450"/>
          <p14:tracePt t="15339" x="3714750" y="3486150"/>
          <p14:tracePt t="15346" x="3721100" y="3486150"/>
          <p14:tracePt t="15356" x="3727450" y="3486150"/>
          <p14:tracePt t="15363" x="3740150" y="3498850"/>
          <p14:tracePt t="15371" x="3759200" y="3498850"/>
          <p14:tracePt t="15380" x="3797300" y="3505200"/>
          <p14:tracePt t="15388" x="3816350" y="3505200"/>
          <p14:tracePt t="15398" x="3848100" y="3505200"/>
          <p14:tracePt t="15407" x="3879850" y="3505200"/>
          <p14:tracePt t="15414" x="3930650" y="3505200"/>
          <p14:tracePt t="15426" x="3943350" y="3505200"/>
          <p14:tracePt t="15434" x="3962400" y="3505200"/>
          <p14:tracePt t="15440" x="3994150" y="3505200"/>
          <p14:tracePt t="15450" x="4025900" y="3505200"/>
          <p14:tracePt t="15458" x="4051300" y="3505200"/>
          <p14:tracePt t="15465" x="4070350" y="3505200"/>
          <p14:tracePt t="15474" x="4083050" y="3505200"/>
          <p14:tracePt t="15521" x="4083050" y="3511550"/>
          <p14:tracePt t="15534" x="4070350" y="3524250"/>
          <p14:tracePt t="15546" x="4044950" y="3536950"/>
          <p14:tracePt t="15554" x="4025900" y="3543300"/>
          <p14:tracePt t="15556" x="4006850" y="3556000"/>
          <p14:tracePt t="15576" x="4000500" y="3556000"/>
          <p14:tracePt t="15626" x="4006850" y="3556000"/>
          <p14:tracePt t="15642" x="4019550" y="3556000"/>
          <p14:tracePt t="15650" x="4044950" y="3556000"/>
          <p14:tracePt t="15656" x="4064000" y="3556000"/>
          <p14:tracePt t="15666" x="4083050" y="3556000"/>
          <p14:tracePt t="15674" x="4102100" y="3556000"/>
          <p14:tracePt t="15680" x="4114800" y="3556000"/>
          <p14:tracePt t="15690" x="4140200" y="3549650"/>
          <p14:tracePt t="15698" x="4178300" y="3543300"/>
          <p14:tracePt t="15705" x="4191000" y="3543300"/>
          <p14:tracePt t="15714" x="4203700" y="3536950"/>
          <p14:tracePt t="15722" x="4222750" y="3530600"/>
          <p14:tracePt t="15731" x="4260850" y="3530600"/>
          <p14:tracePt t="15739" x="4305300" y="3524250"/>
          <p14:tracePt t="15748" x="4343400" y="3517900"/>
          <p14:tracePt t="15755" x="4387850" y="3517900"/>
          <p14:tracePt t="15764" x="4425950" y="3517900"/>
          <p14:tracePt t="15772" x="4457700" y="3517900"/>
          <p14:tracePt t="15781" x="4502150" y="3517900"/>
          <p14:tracePt t="15789" x="4540250" y="3517900"/>
          <p14:tracePt t="15797" x="4597400" y="3517900"/>
          <p14:tracePt t="15805" x="4648200" y="3517900"/>
          <p14:tracePt t="15815" x="4699000" y="3524250"/>
          <p14:tracePt t="15822" x="4762500" y="3524250"/>
          <p14:tracePt t="15831" x="4826000" y="3536950"/>
          <p14:tracePt t="15839" x="4895850" y="3549650"/>
          <p14:tracePt t="15849" x="5054600" y="3594100"/>
          <p14:tracePt t="15858" x="5137150" y="3613150"/>
          <p14:tracePt t="15866" x="5213350" y="3632200"/>
          <p14:tracePt t="15873" x="5289550" y="3651250"/>
          <p14:tracePt t="15882" x="5365750" y="3676650"/>
          <p14:tracePt t="15890" x="5441950" y="3695700"/>
          <p14:tracePt t="15898" x="5530850" y="3721100"/>
          <p14:tracePt t="15907" x="5626100" y="3740150"/>
          <p14:tracePt t="15914" x="5727700" y="3765550"/>
          <p14:tracePt t="15923" x="5829300" y="3784600"/>
          <p14:tracePt t="15932" x="5930900" y="3810000"/>
          <p14:tracePt t="15939" x="6019800" y="3841750"/>
          <p14:tracePt t="15948" x="6102350" y="3867150"/>
          <p14:tracePt t="15956" x="6159500" y="3892550"/>
          <p14:tracePt t="15964" x="6216650" y="3911600"/>
          <p14:tracePt t="15972" x="6254750" y="3930650"/>
          <p14:tracePt t="15982" x="6280150" y="3943350"/>
          <p14:tracePt t="15989" x="6305550" y="3962400"/>
          <p14:tracePt t="15998" x="6337300" y="3981450"/>
          <p14:tracePt t="16007" x="6343650" y="3994150"/>
          <p14:tracePt t="16016" x="6350000" y="4006850"/>
          <p14:tracePt t="16023" x="6356350" y="4013200"/>
          <p14:tracePt t="16031" x="6362700" y="4019550"/>
          <p14:tracePt t="16040" x="6362700" y="4025900"/>
          <p14:tracePt t="16468" x="6343650" y="4025900"/>
          <p14:tracePt t="16486" x="6324600" y="4013200"/>
          <p14:tracePt t="16492" x="6292850" y="4013200"/>
          <p14:tracePt t="16498" x="6261100" y="4006850"/>
          <p14:tracePt t="16508" x="6248400" y="4000500"/>
          <p14:tracePt t="16516" x="6210300" y="3994150"/>
          <p14:tracePt t="16522" x="6159500" y="3975100"/>
          <p14:tracePt t="16532" x="6102350" y="3949700"/>
          <p14:tracePt t="16538" x="6051550" y="3937000"/>
          <p14:tracePt t="16549" x="6007100" y="3924300"/>
          <p14:tracePt t="16557" x="5969000" y="3911600"/>
          <p14:tracePt t="16565" x="5943600" y="3911600"/>
          <p14:tracePt t="16574" x="5918200" y="3898900"/>
          <p14:tracePt t="16581" x="5886450" y="3892550"/>
          <p14:tracePt t="16589" x="5848350" y="3879850"/>
          <p14:tracePt t="16598" x="5816600" y="3873500"/>
          <p14:tracePt t="16607" x="5778500" y="3860800"/>
          <p14:tracePt t="16615" x="5683250" y="3841750"/>
          <p14:tracePt t="16626" x="5626100" y="3816350"/>
          <p14:tracePt t="16634" x="5581650" y="3790950"/>
          <p14:tracePt t="16640" x="5543550" y="3771900"/>
          <p14:tracePt t="16650" x="5530850" y="3752850"/>
          <p14:tracePt t="16657" x="5524500" y="3727450"/>
          <p14:tracePt t="16665" x="5518150" y="3714750"/>
          <p14:tracePt t="16674" x="5511800" y="3689350"/>
          <p14:tracePt t="16683" x="5499100" y="3663950"/>
          <p14:tracePt t="16690" x="5473700" y="3638550"/>
          <p14:tracePt t="16699" x="5467350" y="3600450"/>
          <p14:tracePt t="16706" x="5454650" y="3587750"/>
          <p14:tracePt t="16715" x="5448300" y="3568700"/>
          <p14:tracePt t="16724" x="5441950" y="3543300"/>
          <p14:tracePt t="16732" x="5441950" y="3524250"/>
          <p14:tracePt t="16740" x="5441950" y="3492500"/>
          <p14:tracePt t="16749" x="5435600" y="3454400"/>
          <p14:tracePt t="16757" x="5422900" y="3422650"/>
          <p14:tracePt t="16766" x="5416550" y="3384550"/>
          <p14:tracePt t="16773" x="5410200" y="3371850"/>
          <p14:tracePt t="16782" x="5403850" y="3352800"/>
          <p14:tracePt t="16790" x="5403850" y="3321050"/>
          <p14:tracePt t="16799" x="5403850" y="3302000"/>
          <p14:tracePt t="16807" x="5429250" y="3270250"/>
          <p14:tracePt t="16818" x="5429250" y="3251200"/>
          <p14:tracePt t="16826" x="5429250" y="3238500"/>
          <p14:tracePt t="16833" x="5435600" y="3225800"/>
          <p14:tracePt t="16842" x="5435600" y="3213100"/>
          <p14:tracePt t="16850" x="5441950" y="3206750"/>
          <p14:tracePt t="16857" x="5441950" y="3200400"/>
          <p14:tracePt t="16874" x="5448300" y="3200400"/>
          <p14:tracePt t="16922" x="5435600" y="3225800"/>
          <p14:tracePt t="16928" x="5403850" y="3263900"/>
          <p14:tracePt t="16938" x="5378450" y="3302000"/>
          <p14:tracePt t="16946" x="5359400" y="3327400"/>
          <p14:tracePt t="16952" x="5327650" y="3365500"/>
          <p14:tracePt t="16962" x="5276850" y="3429000"/>
          <p14:tracePt t="16970" x="5213350" y="3492500"/>
          <p14:tracePt t="16976" x="5143500" y="3575050"/>
          <p14:tracePt t="16984" x="5054600" y="3670300"/>
          <p14:tracePt t="16994" x="4984750" y="3752850"/>
          <p14:tracePt t="17000" x="4889500" y="3860800"/>
          <p14:tracePt t="17010" x="4781550" y="4000500"/>
          <p14:tracePt t="17018" x="4667250" y="4146550"/>
          <p14:tracePt t="17025" x="4565650" y="4298950"/>
          <p14:tracePt t="17034" x="4457700" y="4470400"/>
          <p14:tracePt t="17043" x="4381500" y="4603750"/>
          <p14:tracePt t="17058" x="4286250" y="4762500"/>
          <p14:tracePt t="17065" x="4184650" y="4914900"/>
          <p14:tracePt t="17072" x="4013200" y="5175250"/>
          <p14:tracePt t="17083" x="3930650" y="5283200"/>
          <p14:tracePt t="17090" x="3873500" y="5384800"/>
          <p14:tracePt t="17099" x="3816350" y="5467350"/>
          <p14:tracePt t="17108" x="3778250" y="5537200"/>
          <p14:tracePt t="17115" x="3740150" y="5600700"/>
          <p14:tracePt t="17124" x="3714750" y="5638800"/>
          <p14:tracePt t="17132" x="3695700" y="5676900"/>
          <p14:tracePt t="17141" x="3676650" y="5715000"/>
          <p14:tracePt t="17149" x="3676650" y="5727700"/>
          <p14:tracePt t="17157" x="3644900" y="5753100"/>
          <p14:tracePt t="17165" x="3632200" y="5765800"/>
          <p14:tracePt t="17173" x="3606800" y="5784850"/>
          <p14:tracePt t="17183" x="3587750" y="5791200"/>
          <p14:tracePt t="17190" x="3575050" y="5797550"/>
          <p14:tracePt t="17217" x="3352800" y="5835650"/>
          <p14:tracePt t="17226" x="3270250" y="5835650"/>
          <p14:tracePt t="17234" x="3181350" y="5835650"/>
          <p14:tracePt t="17241" x="3098800" y="5835650"/>
          <p14:tracePt t="17250" x="3022600" y="5835650"/>
          <p14:tracePt t="17259" x="2965450" y="5835650"/>
          <p14:tracePt t="17266" x="2914650" y="5829300"/>
          <p14:tracePt t="17275" x="2876550" y="5816600"/>
          <p14:tracePt t="17283" x="2838450" y="5803900"/>
          <p14:tracePt t="17291" x="2813050" y="5791200"/>
          <p14:tracePt t="17298" x="2794000" y="5791200"/>
          <p14:tracePt t="17307" x="2781300" y="5791200"/>
          <p14:tracePt t="17316" x="2781300" y="5778500"/>
          <p14:tracePt t="17346" x="2794000" y="5765800"/>
          <p14:tracePt t="17354" x="2819400" y="5759450"/>
          <p14:tracePt t="17360" x="2857500" y="5753100"/>
          <p14:tracePt t="17370" x="2876550" y="5746750"/>
          <p14:tracePt t="17378" x="2914650" y="5734050"/>
          <p14:tracePt t="17384" x="2959100" y="5721350"/>
          <p14:tracePt t="17394" x="3028950" y="5702300"/>
          <p14:tracePt t="17402" x="3105150" y="5683250"/>
          <p14:tracePt t="17408" x="3181350" y="5657850"/>
          <p14:tracePt t="17418" x="3263900" y="5638800"/>
          <p14:tracePt t="17426" x="3365500" y="5607050"/>
          <p14:tracePt t="17432" x="3467100" y="5588000"/>
          <p14:tracePt t="17442" x="3587750" y="5562600"/>
          <p14:tracePt t="17450" x="3689350" y="5524500"/>
          <p14:tracePt t="17452" x="3797300" y="5492750"/>
          <p14:tracePt t="17467" x="3886200" y="5473700"/>
          <p14:tracePt t="17474" x="3962400" y="5454650"/>
          <p14:tracePt t="17480" x="4032250" y="5435600"/>
          <p14:tracePt t="17490" x="4083050" y="5422900"/>
          <p14:tracePt t="17498" x="4133850" y="5410200"/>
          <p14:tracePt t="17504" x="4146550" y="5410200"/>
          <p14:tracePt t="17514" x="4159250" y="5410200"/>
          <p14:tracePt t="17552" x="4133850" y="5416550"/>
          <p14:tracePt t="17562" x="4121150" y="5416550"/>
          <p14:tracePt t="17570" x="4089400" y="5416550"/>
          <p14:tracePt t="17576" x="4025900" y="5416550"/>
          <p14:tracePt t="17586" x="3975100" y="5416550"/>
          <p14:tracePt t="17594" x="3911600" y="5416550"/>
          <p14:tracePt t="17600" x="3835400" y="5416550"/>
          <p14:tracePt t="17610" x="3759200" y="5416550"/>
          <p14:tracePt t="17620" x="3676650" y="5416550"/>
          <p14:tracePt t="17626" x="3581400" y="5416550"/>
          <p14:tracePt t="17634" x="3498850" y="5416550"/>
          <p14:tracePt t="17642" x="3422650" y="5416550"/>
          <p14:tracePt t="17644" x="3371850" y="5416550"/>
          <p14:tracePt t="17658" x="3340100" y="5416550"/>
          <p14:tracePt t="17690" x="3352800" y="5416550"/>
          <p14:tracePt t="17697" x="3365500" y="5416550"/>
          <p14:tracePt t="17706" x="3403600" y="5416550"/>
          <p14:tracePt t="17714" x="3460750" y="5416550"/>
          <p14:tracePt t="17721" x="3530600" y="5416550"/>
          <p14:tracePt t="17728" x="3600450" y="5416550"/>
          <p14:tracePt t="17736" x="3663950" y="5416550"/>
          <p14:tracePt t="17740" x="3740150" y="5416550"/>
          <p14:tracePt t="17754" x="3816350" y="5416550"/>
          <p14:tracePt t="17762" x="3886200" y="5416550"/>
          <p14:tracePt t="17768" x="3949700" y="5416550"/>
          <p14:tracePt t="17778" x="4013200" y="5416550"/>
          <p14:tracePt t="17786" x="4070350" y="5416550"/>
          <p14:tracePt t="17792" x="4121150" y="5416550"/>
          <p14:tracePt t="17802" x="4171950" y="5416550"/>
          <p14:tracePt t="17810" x="4216400" y="5416550"/>
          <p14:tracePt t="17816" x="4248150" y="5422900"/>
          <p14:tracePt t="17826" x="4279900" y="5429250"/>
          <p14:tracePt t="17834" x="4292600" y="5435600"/>
          <p14:tracePt t="17841" x="4298950" y="5448300"/>
          <p14:tracePt t="17850" x="4305300" y="5454650"/>
          <p14:tracePt t="17858" x="4311650" y="5454650"/>
          <p14:tracePt t="17866" x="4311650" y="5461000"/>
          <p14:tracePt t="17874" x="4318000" y="5467350"/>
          <p14:tracePt t="17883" x="4324350" y="5467350"/>
          <p14:tracePt t="17890" x="4330700" y="5486400"/>
          <p14:tracePt t="17899" x="4343400" y="5492750"/>
          <p14:tracePt t="17907" x="4356100" y="5505450"/>
          <p14:tracePt t="17916" x="4394200" y="5518150"/>
          <p14:tracePt t="17925" x="4413250" y="5549900"/>
          <p14:tracePt t="17933" x="4451350" y="5556250"/>
          <p14:tracePt t="17940" x="4489450" y="5588000"/>
          <p14:tracePt t="17949" x="4527550" y="5607050"/>
          <p14:tracePt t="17956" x="4540250" y="5613400"/>
          <p14:tracePt t="17966" x="4552950" y="5613400"/>
          <p14:tracePt t="17974" x="4565650" y="5626100"/>
          <p14:tracePt t="17983" x="4578350" y="5626100"/>
          <p14:tracePt t="17990" x="4591050" y="5626100"/>
          <p14:tracePt t="17999" x="4603750" y="5638800"/>
          <p14:tracePt t="18008" x="4635500" y="5638800"/>
          <p14:tracePt t="18016" x="4660900" y="5638800"/>
          <p14:tracePt t="18025" x="4705350" y="5638800"/>
          <p14:tracePt t="18025" x="4749800" y="5638800"/>
          <p14:tracePt t="18042" x="4800600" y="5638800"/>
          <p14:tracePt t="18051" x="4857750" y="5638800"/>
          <p14:tracePt t="18056" x="4908550" y="5638800"/>
          <p14:tracePt t="18066" x="4953000" y="5638800"/>
          <p14:tracePt t="18074" x="4984750" y="5638800"/>
          <p14:tracePt t="18080" x="4991100" y="5638800"/>
          <p14:tracePt t="19165" x="4991100" y="5632450"/>
          <p14:tracePt t="19178" x="4991100" y="5638800"/>
          <p14:tracePt t="19188" x="4991100" y="5651500"/>
          <p14:tracePt t="19192" x="4991100" y="5657850"/>
          <p14:tracePt t="19283" x="4991100" y="5664200"/>
          <p14:tracePt t="19296" x="4991100" y="5670550"/>
          <p14:tracePt t="19306" x="4991100" y="5676900"/>
          <p14:tracePt t="19312" x="4984750" y="5683250"/>
          <p14:tracePt t="19320" x="4984750" y="5689600"/>
          <p14:tracePt t="19336" x="4984750" y="5695950"/>
          <p14:tracePt t="19346" x="4978400" y="5695950"/>
          <p14:tracePt t="19354" x="4978400" y="5708650"/>
          <p14:tracePt t="19378" x="4972050" y="5715000"/>
          <p14:tracePt t="19394" x="4959350" y="5727700"/>
          <p14:tracePt t="19408" x="4953000" y="5740400"/>
          <p14:tracePt t="19418" x="4946650" y="5740400"/>
          <p14:tracePt t="19426" x="4946650" y="5746750"/>
          <p14:tracePt t="19433" x="4940300" y="5753100"/>
          <p14:tracePt t="19441" x="4933950" y="5759450"/>
          <p14:tracePt t="19450" x="4921250" y="5778500"/>
          <p14:tracePt t="19456" x="4914900" y="5778500"/>
          <p14:tracePt t="19466" x="4902200" y="5791200"/>
          <p14:tracePt t="19474" x="4895850" y="5791200"/>
          <p14:tracePt t="19480" x="4889500" y="5803900"/>
          <p14:tracePt t="19498" x="4876800" y="5803900"/>
          <p14:tracePt t="19504" x="4876800" y="5810250"/>
          <p14:tracePt t="19522" x="4876800" y="5816600"/>
          <p14:tracePt t="19528" x="4876800" y="5822950"/>
          <p14:tracePt t="19538" x="4883150" y="5835650"/>
          <p14:tracePt t="19546" x="4914900" y="5848350"/>
          <p14:tracePt t="19552" x="4946650" y="5867400"/>
          <p14:tracePt t="19560" x="4959350" y="5873750"/>
          <p14:tracePt t="19568" x="4991100" y="5886450"/>
          <p14:tracePt t="19569" x="5054600" y="5899150"/>
          <p14:tracePt t="19584" x="5124450" y="5918200"/>
          <p14:tracePt t="19594" x="5219700" y="5943600"/>
          <p14:tracePt t="19600" x="5353050" y="5956300"/>
          <p14:tracePt t="19610" x="5518150" y="5988050"/>
          <p14:tracePt t="19619" x="5683250" y="6007100"/>
          <p14:tracePt t="19624" x="5842000" y="6019800"/>
          <p14:tracePt t="19634" x="5981700" y="6019800"/>
          <p14:tracePt t="19642" x="6115050" y="6019800"/>
          <p14:tracePt t="19648" x="6254750" y="6019800"/>
          <p14:tracePt t="19658" x="6381750" y="6019800"/>
          <p14:tracePt t="19666" x="6502400" y="6019800"/>
          <p14:tracePt t="19672" x="6642100" y="6019800"/>
          <p14:tracePt t="19682" x="6762750" y="6019800"/>
          <p14:tracePt t="19690" x="6864350" y="6019800"/>
          <p14:tracePt t="19696" x="6959600" y="6019800"/>
          <p14:tracePt t="19706" x="7035800" y="6019800"/>
          <p14:tracePt t="19714" x="7029450" y="6019800"/>
          <p14:tracePt t="19730" x="7054850" y="6019800"/>
          <p14:tracePt t="19738" x="7073900" y="6019800"/>
          <p14:tracePt t="19744" x="7080250" y="6019800"/>
          <p14:tracePt t="19762" x="7099300" y="6007100"/>
          <p14:tracePt t="19776" x="7099300" y="6000750"/>
          <p14:tracePt t="19786" x="7092950" y="5994400"/>
          <p14:tracePt t="19792" x="7061200" y="5988050"/>
          <p14:tracePt t="19802" x="7048500" y="5988050"/>
          <p14:tracePt t="19810" x="7016750" y="5981700"/>
          <p14:tracePt t="19816" x="6978650" y="5981700"/>
          <p14:tracePt t="19826" x="6946900" y="5981700"/>
          <p14:tracePt t="19834" x="6915150" y="5981700"/>
          <p14:tracePt t="19840" x="6896100" y="5981700"/>
          <p14:tracePt t="19850" x="6883400" y="5981700"/>
          <p14:tracePt t="19858" x="6877050" y="5981700"/>
          <p14:tracePt t="19864" x="6858000" y="5981700"/>
          <p14:tracePt t="19874" x="6845300" y="5981700"/>
          <p14:tracePt t="19882" x="6819900" y="5981700"/>
          <p14:tracePt t="19888" x="6807200" y="5981700"/>
          <p14:tracePt t="19898" x="6800850" y="5981700"/>
          <p14:tracePt t="19906" x="6794500" y="5981700"/>
          <p14:tracePt t="19970" x="6800850" y="5981700"/>
          <p14:tracePt t="19978" x="6819900" y="5981700"/>
          <p14:tracePt t="19994" x="6838950" y="5981700"/>
          <p14:tracePt t="20002" x="6858000" y="5981700"/>
          <p14:tracePt t="20008" x="6870700" y="5981700"/>
          <p14:tracePt t="20018" x="6883400" y="5981700"/>
          <p14:tracePt t="20026" x="6896100" y="5981700"/>
          <p14:tracePt t="20032" x="6908800" y="5981700"/>
          <p14:tracePt t="20042" x="6921500" y="5981700"/>
          <p14:tracePt t="20114" x="6927850" y="5981700"/>
          <p14:tracePt t="20186" x="6934200" y="5981700"/>
          <p14:tracePt t="20194" x="6940550" y="5981700"/>
          <p14:tracePt t="20266" x="6946900" y="5981700"/>
          <p14:tracePt t="20290" x="6953250" y="5981700"/>
          <p14:tracePt t="20292" x="6953250" y="5975350"/>
          <p14:tracePt t="20304" x="6959600" y="5969000"/>
          <p14:tracePt t="20320" x="6978650" y="5956300"/>
          <p14:tracePt t="20338" x="6991350" y="5949950"/>
          <p14:tracePt t="20344" x="6997700" y="5943600"/>
          <p14:tracePt t="20354" x="7023100" y="5911850"/>
          <p14:tracePt t="20362" x="7029450" y="5899150"/>
          <p14:tracePt t="20368" x="7029450" y="5892800"/>
          <p14:tracePt t="28920" x="6908800" y="5918200"/>
          <p14:tracePt t="28940" x="6819900" y="5930900"/>
          <p14:tracePt t="28948" x="6807200" y="5930900"/>
          <p14:tracePt t="28950" x="6775450" y="5930900"/>
          <p14:tracePt t="28962" x="6762750" y="5930900"/>
          <p14:tracePt t="28970" x="6731000" y="5930900"/>
          <p14:tracePt t="28976" x="6692900" y="5911850"/>
          <p14:tracePt t="28986" x="6654800" y="5892800"/>
          <p14:tracePt t="28995" x="6616700" y="5861050"/>
          <p14:tracePt t="29000" x="6597650" y="5861050"/>
          <p14:tracePt t="29010" x="6572250" y="5848350"/>
          <p14:tracePt t="29018" x="6534150" y="5835650"/>
          <p14:tracePt t="29024" x="6489700" y="5822950"/>
          <p14:tracePt t="29034" x="6432550" y="5810250"/>
          <p14:tracePt t="29042" x="6381750" y="5797550"/>
          <p14:tracePt t="29048" x="6311900" y="5778500"/>
          <p14:tracePt t="29058" x="6242050" y="5759450"/>
          <p14:tracePt t="29066" x="6159500" y="5734050"/>
          <p14:tracePt t="29072" x="6057900" y="5715000"/>
          <p14:tracePt t="29082" x="5956300" y="5689600"/>
          <p14:tracePt t="29090" x="5861050" y="5676900"/>
          <p14:tracePt t="29096" x="5727700" y="5645150"/>
          <p14:tracePt t="29106" x="5575300" y="5607050"/>
          <p14:tracePt t="29114" x="5422900" y="5568950"/>
          <p14:tracePt t="29120" x="5251450" y="5530850"/>
          <p14:tracePt t="29130" x="5080000" y="5492750"/>
          <p14:tracePt t="29138" x="4889500" y="5435600"/>
          <p14:tracePt t="29143" x="4737100" y="5397500"/>
          <p14:tracePt t="29154" x="4584700" y="5372100"/>
          <p14:tracePt t="29162" x="4432300" y="5334000"/>
          <p14:tracePt t="29169" x="4279900" y="5295900"/>
          <p14:tracePt t="29178" x="4140200" y="5257800"/>
          <p14:tracePt t="29186" x="3987800" y="5232400"/>
          <p14:tracePt t="29193" x="3835400" y="5194300"/>
          <p14:tracePt t="29203" x="3663950" y="5149850"/>
          <p14:tracePt t="29210" x="3479800" y="5099050"/>
          <p14:tracePt t="29219" x="3270250" y="5041900"/>
          <p14:tracePt t="29227" x="3086100" y="5003800"/>
          <p14:tracePt t="29235" x="2933700" y="4972050"/>
          <p14:tracePt t="29244" x="2743200" y="4921250"/>
          <p14:tracePt t="29252" x="2590800" y="4870450"/>
          <p14:tracePt t="29261" x="2470150" y="4838700"/>
          <p14:tracePt t="29269" x="2368550" y="4813300"/>
          <p14:tracePt t="29277" x="2247900" y="4787900"/>
          <p14:tracePt t="29286" x="2159000" y="4768850"/>
          <p14:tracePt t="29296" x="2063750" y="4737100"/>
          <p14:tracePt t="29304" x="1943100" y="4705350"/>
          <p14:tracePt t="29304" x="1828800" y="4648200"/>
          <p14:tracePt t="29312" x="1695450" y="4584700"/>
          <p14:tracePt t="29321" x="1562100" y="4508500"/>
          <p14:tracePt t="29330" x="1409700" y="4419600"/>
          <p14:tracePt t="29336" x="1257300" y="4324350"/>
          <p14:tracePt t="29346" x="1060450" y="4235450"/>
          <p14:tracePt t="29354" x="863600" y="4159250"/>
          <p14:tracePt t="29361" x="622300" y="4089400"/>
          <p14:tracePt t="29370" x="381000" y="4025900"/>
          <p14:tracePt t="29378" x="127000" y="39560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Contrast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E4E1C-7563-A64E-EAD6-B75F4B34BF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00"/>
          <a:stretch/>
        </p:blipFill>
        <p:spPr>
          <a:xfrm>
            <a:off x="152400" y="1650891"/>
            <a:ext cx="8915400" cy="505470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D8EA10-7F5D-EE36-3554-9982490DF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988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58"/>
    </mc:Choice>
    <mc:Fallback>
      <p:transition spd="slow" advTm="2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381000" y="180103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Contrast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72F9B-6223-99FE-8956-E33B7414C70D}"/>
              </a:ext>
            </a:extLst>
          </p:cNvPr>
          <p:cNvSpPr txBox="1"/>
          <p:nvPr/>
        </p:nvSpPr>
        <p:spPr>
          <a:xfrm>
            <a:off x="7467600" y="22120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BioShock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DBB5-3ED3-40A6-72A7-503E54557E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24"/>
          <a:stretch/>
        </p:blipFill>
        <p:spPr>
          <a:xfrm>
            <a:off x="0" y="1343651"/>
            <a:ext cx="9144000" cy="5514349"/>
          </a:xfrm>
          <a:prstGeom prst="rect">
            <a:avLst/>
          </a:prstGeom>
        </p:spPr>
      </p:pic>
      <p:pic>
        <p:nvPicPr>
          <p:cNvPr id="2062" name="Audio 2061">
            <a:hlinkClick r:id="" action="ppaction://media"/>
            <a:extLst>
              <a:ext uri="{FF2B5EF4-FFF2-40B4-BE49-F238E27FC236}">
                <a16:creationId xmlns:a16="http://schemas.microsoft.com/office/drawing/2014/main" id="{C1A36DDA-6340-BC64-3014-8B60AA63A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227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84"/>
    </mc:Choice>
    <mc:Fallback>
      <p:transition spd="slow" advTm="10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19" x="927100" y="50800"/>
          <p14:tracePt t="11526" x="1397000" y="0"/>
          <p14:tracePt t="11535" x="1670050" y="0"/>
          <p14:tracePt t="11541" x="1822450" y="0"/>
          <p14:tracePt t="11550" x="1924050" y="0"/>
          <p14:tracePt t="11557" x="2006600" y="0"/>
          <p14:tracePt t="11563" x="2082800" y="0"/>
          <p14:tracePt t="11573" x="2159000" y="0"/>
          <p14:tracePt t="11583" x="2241550" y="0"/>
          <p14:tracePt t="11588" x="2311400" y="0"/>
          <p14:tracePt t="11598" x="2381250" y="0"/>
          <p14:tracePt t="11607" x="2444750" y="0"/>
          <p14:tracePt t="11612" x="2495550" y="0"/>
          <p14:tracePt t="11622" x="2546350" y="0"/>
          <p14:tracePt t="11630" x="2590800" y="0"/>
          <p14:tracePt t="11637" x="2635250" y="0"/>
          <p14:tracePt t="11647" x="2679700" y="0"/>
          <p14:tracePt t="11654" x="2724150" y="0"/>
          <p14:tracePt t="11662" x="2774950" y="0"/>
          <p14:tracePt t="11670" x="2832100" y="0"/>
          <p14:tracePt t="11679" x="2882900" y="0"/>
          <p14:tracePt t="11686" x="2927350" y="0"/>
          <p14:tracePt t="11695" x="2971800" y="0"/>
          <p14:tracePt t="11704" x="2984500" y="0"/>
          <p14:tracePt t="11712" x="3009900" y="0"/>
          <p14:tracePt t="11719" x="3048000" y="0"/>
          <p14:tracePt t="11730" x="3067050" y="0"/>
          <p14:tracePt t="11736" x="3086100" y="0"/>
          <p14:tracePt t="11746" x="3124200" y="0"/>
          <p14:tracePt t="11753" x="3155950" y="0"/>
          <p14:tracePt t="11763" x="3194050" y="0"/>
          <p14:tracePt t="11769" x="3219450" y="0"/>
          <p14:tracePt t="11779" x="3276600" y="0"/>
          <p14:tracePt t="11791" x="3289300" y="0"/>
          <p14:tracePt t="11799" x="3302000" y="0"/>
          <p14:tracePt t="11802" x="3314700" y="0"/>
          <p14:tracePt t="11815" x="3327400" y="0"/>
          <p14:tracePt t="11823" x="3333750" y="0"/>
          <p14:tracePt t="11829" x="3352800" y="0"/>
          <p14:tracePt t="11838" x="3365500" y="0"/>
          <p14:tracePt t="11847" x="3397250" y="0"/>
          <p14:tracePt t="11853" x="3409950" y="6350"/>
          <p14:tracePt t="11863" x="3422650" y="6350"/>
          <p14:tracePt t="11871" x="3441700" y="19050"/>
          <p14:tracePt t="11879" x="3460750" y="25400"/>
          <p14:tracePt t="11885" x="3486150" y="44450"/>
          <p14:tracePt t="11896" x="3517900" y="57150"/>
          <p14:tracePt t="11903" x="3543300" y="76200"/>
          <p14:tracePt t="11913" x="3575050" y="95250"/>
          <p14:tracePt t="11919" x="3587750" y="101600"/>
          <p14:tracePt t="11929" x="3606800" y="107950"/>
          <p14:tracePt t="11936" x="3625850" y="107950"/>
          <p14:tracePt t="11946" x="3651250" y="114300"/>
          <p14:tracePt t="11954" x="3702050" y="127000"/>
          <p14:tracePt t="11963" x="3752850" y="146050"/>
          <p14:tracePt t="11969" x="3873500" y="177800"/>
          <p14:tracePt t="11983" x="3962400" y="196850"/>
          <p14:tracePt t="11991" x="4032250" y="222250"/>
          <p14:tracePt t="11996" x="4102100" y="254000"/>
          <p14:tracePt t="12007" x="4159250" y="285750"/>
          <p14:tracePt t="12014" x="4229100" y="311150"/>
          <p14:tracePt t="12020" x="4292600" y="336550"/>
          <p14:tracePt t="12030" x="4356100" y="361950"/>
          <p14:tracePt t="12037" x="4406900" y="381000"/>
          <p14:tracePt t="12046" x="4464050" y="406400"/>
          <p14:tracePt t="12053" x="4521200" y="425450"/>
          <p14:tracePt t="12063" x="4673600" y="514350"/>
          <p14:tracePt t="12079" x="4749800" y="558800"/>
          <p14:tracePt t="12087" x="4832350" y="615950"/>
          <p14:tracePt t="12093" x="4921250" y="679450"/>
          <p14:tracePt t="12103" x="5022850" y="736600"/>
          <p14:tracePt t="12111" x="5092700" y="787400"/>
          <p14:tracePt t="12116" x="5162550" y="831850"/>
          <p14:tracePt t="12126" x="5226050" y="863600"/>
          <p14:tracePt t="12135" x="5289550" y="901700"/>
          <p14:tracePt t="12141" x="5353050" y="933450"/>
          <p14:tracePt t="12151" x="5397500" y="971550"/>
          <p14:tracePt t="12156" x="5441950" y="1003300"/>
          <p14:tracePt t="12164" x="5492750" y="1035050"/>
          <p14:tracePt t="12175" x="5549900" y="1066800"/>
          <p14:tracePt t="12183" x="5626100" y="1111250"/>
          <p14:tracePt t="12186" x="5695950" y="1162050"/>
          <p14:tracePt t="12199" x="5778500" y="1212850"/>
          <p14:tracePt t="12206" x="5880100" y="1276350"/>
          <p14:tracePt t="12213" x="5975350" y="1320800"/>
          <p14:tracePt t="12223" x="6070600" y="1358900"/>
          <p14:tracePt t="12231" x="6159500" y="1390650"/>
          <p14:tracePt t="12237" x="6248400" y="1422400"/>
          <p14:tracePt t="12247" x="6337300" y="1454150"/>
          <p14:tracePt t="12253" x="6419850" y="1466850"/>
          <p14:tracePt t="12263" x="6477000" y="1479550"/>
          <p14:tracePt t="12270" x="6540500" y="1485900"/>
          <p14:tracePt t="12280" x="6597650" y="1492250"/>
          <p14:tracePt t="12287" x="6642100" y="1492250"/>
          <p14:tracePt t="12296" x="6692900" y="1492250"/>
          <p14:tracePt t="12303" x="6731000" y="1492250"/>
          <p14:tracePt t="12313" x="6775450" y="1492250"/>
          <p14:tracePt t="12322" x="6826250" y="1492250"/>
          <p14:tracePt t="12330" x="6883400" y="1479550"/>
          <p14:tracePt t="12336" x="6934200" y="1466850"/>
          <p14:tracePt t="12347" x="6978650" y="1460500"/>
          <p14:tracePt t="12353" x="7016750" y="1447800"/>
          <p14:tracePt t="12363" x="7061200" y="1422400"/>
          <p14:tracePt t="12371" x="7099300" y="1403350"/>
          <p14:tracePt t="12380" x="7156450" y="1365250"/>
          <p14:tracePt t="12388" x="7181850" y="1352550"/>
          <p14:tracePt t="12398" x="7194550" y="1333500"/>
          <p14:tracePt t="12403" x="7232650" y="1314450"/>
          <p14:tracePt t="12413" x="7251700" y="1301750"/>
          <p14:tracePt t="12421" x="7277100" y="1289050"/>
          <p14:tracePt t="12430" x="7302500" y="1276350"/>
          <p14:tracePt t="12437" x="7340600" y="1270000"/>
          <p14:tracePt t="12446" x="7385050" y="1263650"/>
          <p14:tracePt t="12454" x="7423150" y="1263650"/>
          <p14:tracePt t="12463" x="7461250" y="1257300"/>
          <p14:tracePt t="12471" x="7493000" y="1257300"/>
          <p14:tracePt t="12480" x="7524750" y="1250950"/>
          <p14:tracePt t="12489" x="7550150" y="1244600"/>
          <p14:tracePt t="12496" x="7562850" y="1244600"/>
          <p14:tracePt t="12503" x="7569200" y="1238250"/>
          <p14:tracePt t="12513" x="7581900" y="1225550"/>
          <p14:tracePt t="12520" x="7588250" y="1219200"/>
          <p14:tracePt t="12530" x="7600950" y="1212850"/>
          <p14:tracePt t="12537" x="7620000" y="1187450"/>
          <p14:tracePt t="12547" x="7651750" y="1162050"/>
          <p14:tracePt t="12552" x="7689850" y="1130300"/>
          <p14:tracePt t="12564" x="7702550" y="1104900"/>
          <p14:tracePt t="12572" x="7766050" y="1028700"/>
          <p14:tracePt t="12583" x="7797800" y="990600"/>
          <p14:tracePt t="12590" x="7835900" y="952500"/>
          <p14:tracePt t="12598" x="7867650" y="914400"/>
          <p14:tracePt t="12607" x="7912100" y="876300"/>
          <p14:tracePt t="12614" x="7943850" y="819150"/>
          <p14:tracePt t="12622" x="7988300" y="749300"/>
          <p14:tracePt t="12631" x="8013700" y="679450"/>
          <p14:tracePt t="12638" x="8032750" y="622300"/>
          <p14:tracePt t="12647" x="8045450" y="571500"/>
          <p14:tracePt t="12656" x="8045450" y="527050"/>
          <p14:tracePt t="12663" x="8039100" y="501650"/>
          <p14:tracePt t="12670" x="8026400" y="457200"/>
          <p14:tracePt t="12680" x="7994650" y="406400"/>
          <p14:tracePt t="12686" x="7931150" y="368300"/>
          <p14:tracePt t="12697" x="7842250" y="336550"/>
          <p14:tracePt t="12704" x="7696200" y="311150"/>
          <p14:tracePt t="12713" x="7531100" y="292100"/>
          <p14:tracePt t="12720" x="7404100" y="279400"/>
          <p14:tracePt t="12731" x="7296150" y="273050"/>
          <p14:tracePt t="12739" x="7137400" y="273050"/>
          <p14:tracePt t="12754" x="7086600" y="273050"/>
          <p14:tracePt t="12764" x="7010400" y="292100"/>
          <p14:tracePt t="12775" x="6991350" y="317500"/>
          <p14:tracePt t="12782" x="6991350" y="330200"/>
          <p14:tracePt t="12789" x="6997700" y="342900"/>
          <p14:tracePt t="12798" x="7023100" y="368300"/>
          <p14:tracePt t="12807" x="7048500" y="374650"/>
          <p14:tracePt t="12814" x="7092950" y="412750"/>
          <p14:tracePt t="12823" x="7162800" y="450850"/>
          <p14:tracePt t="12830" x="7232650" y="495300"/>
          <p14:tracePt t="12837" x="7302500" y="546100"/>
          <p14:tracePt t="12847" x="7385050" y="590550"/>
          <p14:tracePt t="12855" x="7454900" y="628650"/>
          <p14:tracePt t="12864" x="7512050" y="666750"/>
          <p14:tracePt t="12871" x="7543800" y="698500"/>
          <p14:tracePt t="12880" x="7569200" y="723900"/>
          <p14:tracePt t="12887" x="7575550" y="762000"/>
          <p14:tracePt t="12897" x="7575550" y="800100"/>
          <p14:tracePt t="12906" x="7569200" y="831850"/>
          <p14:tracePt t="12913" x="7537450" y="889000"/>
          <p14:tracePt t="12920" x="7505700" y="933450"/>
          <p14:tracePt t="12931" x="7467600" y="984250"/>
          <p14:tracePt t="12936" x="7416800" y="1035050"/>
          <p14:tracePt t="12947" x="7346950" y="1098550"/>
          <p14:tracePt t="12954" x="7175500" y="1231900"/>
          <p14:tracePt t="12965" x="7112000" y="1289050"/>
          <p14:tracePt t="12973" x="7048500" y="1339850"/>
          <p14:tracePt t="12981" x="7010400" y="1384300"/>
          <p14:tracePt t="12989" x="6978650" y="1422400"/>
          <p14:tracePt t="12997" x="6959600" y="1454150"/>
          <p14:tracePt t="13003" x="6934200" y="1485900"/>
          <p14:tracePt t="13014" x="6915150" y="1511300"/>
          <p14:tracePt t="13021" x="6896100" y="1543050"/>
          <p14:tracePt t="13030" x="6877050" y="1574800"/>
          <p14:tracePt t="13038" x="6858000" y="1600200"/>
          <p14:tracePt t="13047" x="6832600" y="1631950"/>
          <p14:tracePt t="13053" x="6813550" y="1670050"/>
          <p14:tracePt t="13064" x="6788150" y="1701800"/>
          <p14:tracePt t="13072" x="6762750" y="1733550"/>
          <p14:tracePt t="13081" x="6750050" y="1758950"/>
          <p14:tracePt t="13087" x="6731000" y="1790700"/>
          <p14:tracePt t="13097" x="6705600" y="1822450"/>
          <p14:tracePt t="13103" x="6680200" y="1854200"/>
          <p14:tracePt t="13114" x="6661150" y="1879600"/>
          <p14:tracePt t="13121" x="6642100" y="1911350"/>
          <p14:tracePt t="13130" x="6629400" y="1943100"/>
          <p14:tracePt t="13138" x="6610350" y="1968500"/>
          <p14:tracePt t="13147" x="6559550" y="2044700"/>
          <p14:tracePt t="13159" x="6534150" y="2070100"/>
          <p14:tracePt t="13167" x="6515100" y="2101850"/>
          <p14:tracePt t="13172" x="6502400" y="2120900"/>
          <p14:tracePt t="13182" x="6502400" y="2133600"/>
          <p14:tracePt t="13191" x="6489700" y="2133600"/>
          <p14:tracePt t="13197" x="6489700" y="2139950"/>
          <p14:tracePt t="13213" x="6477000" y="2139950"/>
          <p14:tracePt t="13219" x="6464300" y="2139950"/>
          <p14:tracePt t="13229" x="6432550" y="2139950"/>
          <p14:tracePt t="13237" x="6413500" y="2139950"/>
          <p14:tracePt t="13239" x="6400800" y="2139950"/>
          <p14:tracePt t="13869" x="6413500" y="2133600"/>
          <p14:tracePt t="13887" x="6419850" y="2133600"/>
          <p14:tracePt t="13903" x="6413500" y="2127250"/>
          <p14:tracePt t="13909" x="6400800" y="2120900"/>
          <p14:tracePt t="13914" x="6394450" y="2120900"/>
          <p14:tracePt t="13923" x="6375400" y="2120900"/>
          <p14:tracePt t="13933" x="6362700" y="2114550"/>
          <p14:tracePt t="13941" x="6330950" y="2114550"/>
          <p14:tracePt t="13947" x="6318250" y="2108200"/>
          <p14:tracePt t="13957" x="6299200" y="2108200"/>
          <p14:tracePt t="13966" x="6267450" y="2108200"/>
          <p14:tracePt t="13971" x="6242050" y="2108200"/>
          <p14:tracePt t="13981" x="6229350" y="2108200"/>
          <p14:tracePt t="13989" x="6191250" y="2108200"/>
          <p14:tracePt t="13995" x="6165850" y="2108200"/>
          <p14:tracePt t="14005" x="6153150" y="2108200"/>
          <p14:tracePt t="14013" x="6140450" y="2108200"/>
          <p14:tracePt t="14019" x="6121400" y="2108200"/>
          <p14:tracePt t="14029" x="6102350" y="2108200"/>
          <p14:tracePt t="14037" x="6089650" y="2108200"/>
          <p14:tracePt t="14038" x="6070600" y="2108200"/>
          <p14:tracePt t="14055" x="6045200" y="2108200"/>
          <p14:tracePt t="14063" x="6032500" y="2108200"/>
          <p14:tracePt t="14069" x="6026150" y="2108200"/>
          <p14:tracePt t="14079" x="6013450" y="2108200"/>
          <p14:tracePt t="14087" x="6000750" y="2108200"/>
          <p14:tracePt t="14093" x="5988050" y="2108200"/>
          <p14:tracePt t="14103" x="5981700" y="2108200"/>
          <p14:tracePt t="14108" x="5969000" y="2108200"/>
          <p14:tracePt t="14116" x="5949950" y="2108200"/>
          <p14:tracePt t="14125" x="5937250" y="2114550"/>
          <p14:tracePt t="14135" x="5911850" y="2120900"/>
          <p14:tracePt t="14141" x="5899150" y="2127250"/>
          <p14:tracePt t="14150" x="5867400" y="2139950"/>
          <p14:tracePt t="14159" x="5842000" y="2146300"/>
          <p14:tracePt t="14166" x="5829300" y="2152650"/>
          <p14:tracePt t="14175" x="5803900" y="2171700"/>
          <p14:tracePt t="14183" x="5759450" y="2190750"/>
          <p14:tracePt t="14190" x="5721350" y="2209800"/>
          <p14:tracePt t="14198" x="5683250" y="2235200"/>
          <p14:tracePt t="14206" x="5651500" y="2260600"/>
          <p14:tracePt t="14215" x="5613400" y="2286000"/>
          <p14:tracePt t="14221" x="5575300" y="2311400"/>
          <p14:tracePt t="14232" x="5473700" y="2374900"/>
          <p14:tracePt t="14245" x="5435600" y="2400300"/>
          <p14:tracePt t="14253" x="5397500" y="2444750"/>
          <p14:tracePt t="14259" x="5359400" y="2476500"/>
          <p14:tracePt t="14269" x="5334000" y="2514600"/>
          <p14:tracePt t="14277" x="5302250" y="2552700"/>
          <p14:tracePt t="14282" x="5270500" y="2597150"/>
          <p14:tracePt t="14293" x="5251450" y="2628900"/>
          <p14:tracePt t="14300" x="5226050" y="2667000"/>
          <p14:tracePt t="14306" x="5194300" y="2711450"/>
          <p14:tracePt t="14316" x="5168900" y="2768600"/>
          <p14:tracePt t="14327" x="5143500" y="2813050"/>
          <p14:tracePt t="14333" x="5111750" y="2857500"/>
          <p14:tracePt t="14343" x="5080000" y="2908300"/>
          <p14:tracePt t="14350" x="5041900" y="2959100"/>
          <p14:tracePt t="14357" x="5016500" y="3003550"/>
          <p14:tracePt t="14366" x="4984750" y="3060700"/>
          <p14:tracePt t="14374" x="4946650" y="3105150"/>
          <p14:tracePt t="14382" x="4921250" y="3155950"/>
          <p14:tracePt t="14390" x="4889500" y="3194050"/>
          <p14:tracePt t="14398" x="4870450" y="3232150"/>
          <p14:tracePt t="14406" x="4851400" y="3251200"/>
          <p14:tracePt t="14415" x="4832350" y="3270250"/>
          <p14:tracePt t="14422" x="4832350" y="3282950"/>
          <p14:tracePt t="14432" x="4819650" y="3289300"/>
          <p14:tracePt t="14440" x="4813300" y="3302000"/>
          <p14:tracePt t="14449" x="4806950" y="3308350"/>
          <p14:tracePt t="14456" x="4806950" y="3314700"/>
          <p14:tracePt t="14465" x="4800600" y="3327400"/>
          <p14:tracePt t="14472" x="4794250" y="3327400"/>
          <p14:tracePt t="14482" x="4787900" y="3340100"/>
          <p14:tracePt t="14493" x="4781550" y="3340100"/>
          <p14:tracePt t="14499" x="4781550" y="3346450"/>
          <p14:tracePt t="14509" x="4775200" y="3352800"/>
          <p14:tracePt t="14543" x="4775200" y="3359150"/>
          <p14:tracePt t="14583" x="4768850" y="3365500"/>
          <p14:tracePt t="14613" x="4762500" y="3371850"/>
          <p14:tracePt t="14653" x="4762500" y="3378200"/>
          <p14:tracePt t="14685" x="4762500" y="3384550"/>
          <p14:tracePt t="14847" x="4762500" y="3390900"/>
          <p14:tracePt t="14855" x="4775200" y="3390900"/>
          <p14:tracePt t="14871" x="4794250" y="3397250"/>
          <p14:tracePt t="14879" x="4794250" y="3403600"/>
          <p14:tracePt t="14885" x="4800600" y="3403600"/>
          <p14:tracePt t="14892" x="4800600" y="3409950"/>
          <p14:tracePt t="14907" x="4806950" y="3409950"/>
          <p14:tracePt t="15087" x="4813300" y="3409950"/>
          <p14:tracePt t="15095" x="4819650" y="3409950"/>
          <p14:tracePt t="15107" x="4832350" y="3409950"/>
          <p14:tracePt t="15117" x="4838700" y="3403600"/>
          <p14:tracePt t="15123" x="4851400" y="3390900"/>
          <p14:tracePt t="15133" x="4857750" y="3390900"/>
          <p14:tracePt t="15141" x="4870450" y="3390900"/>
          <p14:tracePt t="15147" x="4883150" y="3390900"/>
          <p14:tracePt t="15157" x="4895850" y="3390900"/>
          <p14:tracePt t="15165" x="4908550" y="3378200"/>
          <p14:tracePt t="15171" x="4933950" y="3378200"/>
          <p14:tracePt t="15182" x="4953000" y="3378200"/>
          <p14:tracePt t="15189" x="4978400" y="3365500"/>
          <p14:tracePt t="15195" x="4997450" y="3365500"/>
          <p14:tracePt t="15205" x="5010150" y="3365500"/>
          <p14:tracePt t="15213" x="5035550" y="3352800"/>
          <p14:tracePt t="15216" x="5048250" y="3352800"/>
          <p14:tracePt t="15231" x="5060950" y="3346450"/>
          <p14:tracePt t="15239" x="5073650" y="3340100"/>
          <p14:tracePt t="15245" x="5080000" y="3333750"/>
          <p14:tracePt t="15255" x="5092700" y="3327400"/>
          <p14:tracePt t="15268" x="5105400" y="3321050"/>
          <p14:tracePt t="15279" x="5118100" y="3314700"/>
          <p14:tracePt t="15285" x="5130800" y="3295650"/>
          <p14:tracePt t="15292" x="5143500" y="3295650"/>
          <p14:tracePt t="15301" x="5149850" y="3282950"/>
          <p14:tracePt t="15309" x="5162550" y="3276600"/>
          <p14:tracePt t="15315" x="5168900" y="3270250"/>
          <p14:tracePt t="15325" x="5168900" y="3263900"/>
          <p14:tracePt t="15335" x="5181600" y="3251200"/>
          <p14:tracePt t="15351" x="5194300" y="3238500"/>
          <p14:tracePt t="15359" x="5207000" y="3232150"/>
          <p14:tracePt t="15365" x="5207000" y="3219450"/>
          <p14:tracePt t="15375" x="5219700" y="3206750"/>
          <p14:tracePt t="15389" x="5219700" y="3200400"/>
          <p14:tracePt t="15399" x="5232400" y="3194050"/>
          <p14:tracePt t="15405" x="5232400" y="3187700"/>
          <p14:tracePt t="15495" x="5245100" y="3187700"/>
          <p14:tracePt t="15525" x="5251450" y="3175000"/>
          <p14:tracePt t="15551" x="5264150" y="3168650"/>
          <p14:tracePt t="15557" x="5276850" y="3149600"/>
          <p14:tracePt t="15567" x="5289550" y="3136900"/>
          <p14:tracePt t="15575" x="5295900" y="3130550"/>
          <p14:tracePt t="15581" x="5302250" y="3124200"/>
          <p14:tracePt t="15589" x="5314950" y="3117850"/>
          <p14:tracePt t="15597" x="5314950" y="3111500"/>
          <p14:tracePt t="15603" x="5327650" y="3105150"/>
          <p14:tracePt t="15613" x="5327650" y="3098800"/>
          <p14:tracePt t="15621" x="5334000" y="3092450"/>
          <p14:tracePt t="15626" x="5340350" y="3086100"/>
          <p14:tracePt t="15637" x="5346700" y="3079750"/>
          <p14:tracePt t="15661" x="5353050" y="3079750"/>
          <p14:tracePt t="15675" x="5359400" y="3067050"/>
          <p14:tracePt t="15693" x="5365750" y="3067050"/>
          <p14:tracePt t="15710" x="5365750" y="3054350"/>
          <p14:tracePt t="15735" x="5365750" y="3041650"/>
          <p14:tracePt t="15749" x="5372100" y="3035300"/>
          <p14:tracePt t="15759" x="5378450" y="3028950"/>
          <p14:tracePt t="15767" x="5378450" y="3022600"/>
          <p14:tracePt t="15773" x="5384800" y="3016250"/>
          <p14:tracePt t="15781" x="5391150" y="3016250"/>
          <p14:tracePt t="15789" x="5391150" y="3009900"/>
          <p14:tracePt t="15795" x="5391150" y="3003550"/>
          <p14:tracePt t="15805" x="5391150" y="2997200"/>
          <p14:tracePt t="15812" x="5397500" y="2990850"/>
          <p14:tracePt t="15818" x="5397500" y="2984500"/>
          <p14:tracePt t="15837" x="5410200" y="2965450"/>
          <p14:tracePt t="15843" x="5410200" y="2959100"/>
          <p14:tracePt t="15853" x="5410200" y="2946400"/>
          <p14:tracePt t="15860" x="5410200" y="2933700"/>
          <p14:tracePt t="15868" x="5410200" y="2921000"/>
          <p14:tracePt t="15877" x="5410200" y="2908300"/>
          <p14:tracePt t="15885" x="5429250" y="2882900"/>
          <p14:tracePt t="15891" x="5429250" y="2857500"/>
          <p14:tracePt t="15902" x="5429250" y="2851150"/>
          <p14:tracePt t="15909" x="5429250" y="2838450"/>
          <p14:tracePt t="15910" x="5435600" y="2825750"/>
          <p14:tracePt t="15925" x="5435600" y="2813050"/>
          <p14:tracePt t="15936" x="5435600" y="2787650"/>
          <p14:tracePt t="15941" x="5435600" y="2768600"/>
          <p14:tracePt t="15952" x="5435600" y="2749550"/>
          <p14:tracePt t="15959" x="5448300" y="2724150"/>
          <p14:tracePt t="15965" x="5448300" y="2705100"/>
          <p14:tracePt t="15975" x="5448300" y="2692400"/>
          <p14:tracePt t="15981" x="5448300" y="2667000"/>
          <p14:tracePt t="15987" x="5448300" y="2654300"/>
          <p14:tracePt t="15997" x="5448300" y="2641600"/>
          <p14:tracePt t="16005" x="5448300" y="2616200"/>
          <p14:tracePt t="16010" x="5448300" y="2578100"/>
          <p14:tracePt t="16021" x="5454650" y="2559050"/>
          <p14:tracePt t="16029" x="5454650" y="2546350"/>
          <p14:tracePt t="16033" x="5448300" y="2514600"/>
          <p14:tracePt t="16047" x="5448300" y="2489200"/>
          <p14:tracePt t="16055" x="5448300" y="2470150"/>
          <p14:tracePt t="16061" x="5435600" y="2438400"/>
          <p14:tracePt t="16071" x="5429250" y="2425700"/>
          <p14:tracePt t="16079" x="5429250" y="2400300"/>
          <p14:tracePt t="16085" x="5422900" y="2381250"/>
          <p14:tracePt t="16095" x="5416550" y="2355850"/>
          <p14:tracePt t="16101" x="5416550" y="2336800"/>
          <p14:tracePt t="16107" x="5403850" y="2317750"/>
          <p14:tracePt t="16117" x="5384800" y="2279650"/>
          <p14:tracePt t="16124" x="5365750" y="2266950"/>
          <p14:tracePt t="16133" x="5353050" y="2235200"/>
          <p14:tracePt t="16142" x="5340350" y="2222500"/>
          <p14:tracePt t="16151" x="5327650" y="2197100"/>
          <p14:tracePt t="16157" x="5308600" y="2171700"/>
          <p14:tracePt t="16167" x="5308600" y="2146300"/>
          <p14:tracePt t="16176" x="5295900" y="2127250"/>
          <p14:tracePt t="16183" x="5276850" y="2095500"/>
          <p14:tracePt t="16191" x="5257800" y="2082800"/>
          <p14:tracePt t="16200" x="5226050" y="2063750"/>
          <p14:tracePt t="16206" x="5207000" y="2044700"/>
          <p14:tracePt t="16217" x="5194300" y="2044700"/>
          <p14:tracePt t="16225" x="5168900" y="2025650"/>
          <p14:tracePt t="16233" x="5156200" y="2019300"/>
          <p14:tracePt t="16240" x="5130800" y="2006600"/>
          <p14:tracePt t="16251" x="5092700" y="1987550"/>
          <p14:tracePt t="16259" x="5035550" y="1968500"/>
          <p14:tracePt t="16267" x="4978400" y="1936750"/>
          <p14:tracePt t="16273" x="4921250" y="1905000"/>
          <p14:tracePt t="16284" x="4870450" y="1879600"/>
          <p14:tracePt t="16290" x="4813300" y="1860550"/>
          <p14:tracePt t="16300" x="4699000" y="1816100"/>
          <p14:tracePt t="16308" x="4654550" y="1797050"/>
          <p14:tracePt t="16317" x="4603750" y="1778000"/>
          <p14:tracePt t="16324" x="4552950" y="1752600"/>
          <p14:tracePt t="16334" x="4502150" y="1733550"/>
          <p14:tracePt t="16343" x="4438650" y="1708150"/>
          <p14:tracePt t="16350" x="4343400" y="1689100"/>
          <p14:tracePt t="16358" x="4286250" y="1657350"/>
          <p14:tracePt t="16367" x="4216400" y="1625600"/>
          <p14:tracePt t="16373" x="4146550" y="1606550"/>
          <p14:tracePt t="16384" x="4076700" y="1587500"/>
          <p14:tracePt t="16392" x="4006850" y="1562100"/>
          <p14:tracePt t="16400" x="3943350" y="1543050"/>
          <p14:tracePt t="16407" x="3886200" y="1530350"/>
          <p14:tracePt t="16418" x="3835400" y="1524000"/>
          <p14:tracePt t="16426" x="3778250" y="1524000"/>
          <p14:tracePt t="16434" x="3708400" y="1524000"/>
          <p14:tracePt t="16440" x="3632200" y="1524000"/>
          <p14:tracePt t="16451" x="3568700" y="1524000"/>
          <p14:tracePt t="16457" x="3479800" y="1524000"/>
          <p14:tracePt t="16467" x="3295650" y="1524000"/>
          <p14:tracePt t="16476" x="3219450" y="1536700"/>
          <p14:tracePt t="16484" x="3143250" y="1562100"/>
          <p14:tracePt t="16490" x="3073400" y="1581150"/>
          <p14:tracePt t="16501" x="3009900" y="1593850"/>
          <p14:tracePt t="16511" x="2952750" y="1606550"/>
          <p14:tracePt t="16517" x="2901950" y="1619250"/>
          <p14:tracePt t="16527" x="2838450" y="1631950"/>
          <p14:tracePt t="16535" x="2787650" y="1651000"/>
          <p14:tracePt t="16541" x="2724150" y="1670050"/>
          <p14:tracePt t="16551" x="2673350" y="1689100"/>
          <p14:tracePt t="16558" x="2628900" y="1701800"/>
          <p14:tracePt t="16567" x="2584450" y="1714500"/>
          <p14:tracePt t="16573" x="2546350" y="1720850"/>
          <p14:tracePt t="16584" x="2508250" y="1733550"/>
          <p14:tracePt t="16593" x="2501900" y="1733550"/>
          <p14:tracePt t="16600" x="2489200" y="1752600"/>
          <p14:tracePt t="16607" x="2457450" y="1765300"/>
          <p14:tracePt t="16617" x="2444750" y="1778000"/>
          <p14:tracePt t="16624" x="2425700" y="1790700"/>
          <p14:tracePt t="16634" x="2393950" y="1822450"/>
          <p14:tracePt t="16641" x="2355850" y="1854200"/>
          <p14:tracePt t="16650" x="2324100" y="1892300"/>
          <p14:tracePt t="16657" x="2298700" y="1924050"/>
          <p14:tracePt t="16668" x="2260600" y="1962150"/>
          <p14:tracePt t="16676" x="2228850" y="2006600"/>
          <p14:tracePt t="16684" x="2197100" y="2038350"/>
          <p14:tracePt t="16692" x="2171700" y="2076450"/>
          <p14:tracePt t="16702" x="2146300" y="2108200"/>
          <p14:tracePt t="16708" x="2127250" y="2146300"/>
          <p14:tracePt t="16717" x="2101850" y="2184400"/>
          <p14:tracePt t="16726" x="2082800" y="2222500"/>
          <p14:tracePt t="16734" x="2076450" y="2254250"/>
          <p14:tracePt t="16742" x="2057400" y="2311400"/>
          <p14:tracePt t="16751" x="2044700" y="2362200"/>
          <p14:tracePt t="16760" x="2038350" y="2413000"/>
          <p14:tracePt t="16767" x="2025650" y="2476500"/>
          <p14:tracePt t="16774" x="2019300" y="2533650"/>
          <p14:tracePt t="16784" x="2019300" y="2590800"/>
          <p14:tracePt t="16790" x="2019300" y="2660650"/>
          <p14:tracePt t="16801" x="2019300" y="2730500"/>
          <p14:tracePt t="16808" x="2025650" y="2794000"/>
          <p14:tracePt t="16817" x="2038350" y="2863850"/>
          <p14:tracePt t="16824" x="2057400" y="2933700"/>
          <p14:tracePt t="16835" x="2070100" y="3003550"/>
          <p14:tracePt t="16843" x="2082800" y="3079750"/>
          <p14:tracePt t="16851" x="2101850" y="3155950"/>
          <p14:tracePt t="16858" x="2127250" y="3244850"/>
          <p14:tracePt t="16868" x="2146300" y="3321050"/>
          <p14:tracePt t="16874" x="2197100" y="3467100"/>
          <p14:tracePt t="16885" x="2228850" y="3530600"/>
          <p14:tracePt t="16892" x="2266950" y="3594100"/>
          <p14:tracePt t="16901" x="2305050" y="3657600"/>
          <p14:tracePt t="16911" x="2343150" y="3721100"/>
          <p14:tracePt t="16919" x="2374900" y="3771900"/>
          <p14:tracePt t="16926" x="2413000" y="3829050"/>
          <p14:tracePt t="16935" x="2451100" y="3867150"/>
          <p14:tracePt t="16942" x="2495550" y="3905250"/>
          <p14:tracePt t="16951" x="2546350" y="3949700"/>
          <p14:tracePt t="16958" x="2597150" y="3987800"/>
          <p14:tracePt t="16968" x="2654300" y="4025900"/>
          <p14:tracePt t="16975" x="2717800" y="4064000"/>
          <p14:tracePt t="16984" x="2774950" y="4108450"/>
          <p14:tracePt t="16990" x="2832100" y="4140200"/>
          <p14:tracePt t="17001" x="2895600" y="4178300"/>
          <p14:tracePt t="17010" x="2959100" y="4203700"/>
          <p14:tracePt t="17017" x="3022600" y="4229100"/>
          <p14:tracePt t="17024" x="3092450" y="4254500"/>
          <p14:tracePt t="17034" x="3149600" y="4273550"/>
          <p14:tracePt t="17041" x="3219450" y="4292600"/>
          <p14:tracePt t="17051" x="3308350" y="4305300"/>
          <p14:tracePt t="17058" x="3384550" y="4318000"/>
          <p14:tracePt t="17068" x="3524250" y="4318000"/>
          <p14:tracePt t="17077" x="3594100" y="4318000"/>
          <p14:tracePt t="17086" x="3657600" y="4318000"/>
          <p14:tracePt t="17093" x="3727450" y="4318000"/>
          <p14:tracePt t="17102" x="3797300" y="4318000"/>
          <p14:tracePt t="17108" x="3854450" y="4318000"/>
          <p14:tracePt t="17118" x="3911600" y="4311650"/>
          <p14:tracePt t="17126" x="3975100" y="4298950"/>
          <p14:tracePt t="17135" x="4032250" y="4292600"/>
          <p14:tracePt t="17141" x="4102100" y="4279900"/>
          <p14:tracePt t="17151" x="4171950" y="4267200"/>
          <p14:tracePt t="17159" x="4248150" y="4254500"/>
          <p14:tracePt t="17168" x="4324350" y="4241800"/>
          <p14:tracePt t="17176" x="4387850" y="4222750"/>
          <p14:tracePt t="17184" x="4451350" y="4210050"/>
          <p14:tracePt t="17191" x="4508500" y="4191000"/>
          <p14:tracePt t="17201" x="4565650" y="4178300"/>
          <p14:tracePt t="17207" x="4629150" y="4165600"/>
          <p14:tracePt t="17219" x="4692650" y="4146550"/>
          <p14:tracePt t="17225" x="4756150" y="4121150"/>
          <p14:tracePt t="17235" x="4813300" y="4108450"/>
          <p14:tracePt t="17241" x="4857750" y="4095750"/>
          <p14:tracePt t="17251" x="4902200" y="4076700"/>
          <p14:tracePt t="17260" x="4978400" y="4038600"/>
          <p14:tracePt t="17269" x="5016500" y="4019550"/>
          <p14:tracePt t="17276" x="5054600" y="3994150"/>
          <p14:tracePt t="17285" x="5086350" y="3975100"/>
          <p14:tracePt t="17293" x="5118100" y="3949700"/>
          <p14:tracePt t="17301" x="5124450" y="3924300"/>
          <p14:tracePt t="17308" x="5143500" y="3898900"/>
          <p14:tracePt t="17318" x="5162550" y="3860800"/>
          <p14:tracePt t="17327" x="5181600" y="3829050"/>
          <p14:tracePt t="17335" x="5200650" y="3790950"/>
          <p14:tracePt t="17343" x="5219700" y="3752850"/>
          <p14:tracePt t="17351" x="5238750" y="3727450"/>
          <p14:tracePt t="17358" x="5257800" y="3689350"/>
          <p14:tracePt t="17368" x="5270500" y="3657600"/>
          <p14:tracePt t="17375" x="5289550" y="3625850"/>
          <p14:tracePt t="17384" x="5314950" y="3600450"/>
          <p14:tracePt t="17392" x="5340350" y="3568700"/>
          <p14:tracePt t="17402" x="5378450" y="3498850"/>
          <p14:tracePt t="17415" x="5384800" y="3486150"/>
          <p14:tracePt t="17423" x="5391150" y="3454400"/>
          <p14:tracePt t="17428" x="5397500" y="3441700"/>
          <p14:tracePt t="17439" x="5403850" y="3403600"/>
          <p14:tracePt t="17447" x="5416550" y="3378200"/>
          <p14:tracePt t="17452" x="5416550" y="3359150"/>
          <p14:tracePt t="17463" x="5416550" y="3327400"/>
          <p14:tracePt t="17470" x="5429250" y="3289300"/>
          <p14:tracePt t="17476" x="5429250" y="3263900"/>
          <p14:tracePt t="17486" x="5448300" y="3225800"/>
          <p14:tracePt t="17493" x="5448300" y="3213100"/>
          <p14:tracePt t="17502" x="5448300" y="3181350"/>
          <p14:tracePt t="17511" x="5448300" y="3143250"/>
          <p14:tracePt t="17520" x="5441950" y="3092450"/>
          <p14:tracePt t="17525" x="5441950" y="3041650"/>
          <p14:tracePt t="17536" x="5441950" y="2990850"/>
          <p14:tracePt t="17543" x="5435600" y="2946400"/>
          <p14:tracePt t="17552" x="5429250" y="2895600"/>
          <p14:tracePt t="17559" x="5416550" y="2844800"/>
          <p14:tracePt t="17568" x="5410200" y="2800350"/>
          <p14:tracePt t="17574" x="5403850" y="2749550"/>
          <p14:tracePt t="17585" x="5391150" y="2692400"/>
          <p14:tracePt t="17593" x="5378450" y="2641600"/>
          <p14:tracePt t="17602" x="5365750" y="2597150"/>
          <p14:tracePt t="17608" x="5359400" y="2559050"/>
          <p14:tracePt t="17618" x="5346700" y="2514600"/>
          <p14:tracePt t="17625" x="5334000" y="2463800"/>
          <p14:tracePt t="17635" x="5314950" y="2419350"/>
          <p14:tracePt t="17642" x="5264150" y="2349500"/>
          <p14:tracePt t="17653" x="5245100" y="2311400"/>
          <p14:tracePt t="17661" x="5219700" y="2273300"/>
          <p14:tracePt t="17668" x="5200650" y="2247900"/>
          <p14:tracePt t="17677" x="5181600" y="2209800"/>
          <p14:tracePt t="17686" x="5156200" y="2178050"/>
          <p14:tracePt t="17686" x="5137150" y="2152650"/>
          <p14:tracePt t="17703" x="5118100" y="2139950"/>
          <p14:tracePt t="17711" x="5086350" y="2120900"/>
          <p14:tracePt t="17717" x="5054600" y="2101850"/>
          <p14:tracePt t="17727" x="5035550" y="2076450"/>
          <p14:tracePt t="17736" x="5010150" y="2051050"/>
          <p14:tracePt t="17741" x="4978400" y="2032000"/>
          <p14:tracePt t="17751" x="4933950" y="2000250"/>
          <p14:tracePt t="17757" x="4902200" y="1981200"/>
          <p14:tracePt t="17763" x="4876800" y="1962150"/>
          <p14:tracePt t="17773" x="4857750" y="1962150"/>
          <p14:tracePt t="17781" x="4826000" y="1949450"/>
          <p14:tracePt t="17786" x="4813300" y="1943100"/>
          <p14:tracePt t="17796" x="4794250" y="1924050"/>
          <p14:tracePt t="17807" x="4781550" y="1917700"/>
          <p14:tracePt t="17813" x="4749800" y="1898650"/>
          <p14:tracePt t="17823" x="4737100" y="1898650"/>
          <p14:tracePt t="17831" x="4711700" y="1898650"/>
          <p14:tracePt t="17835" x="4679950" y="1892300"/>
          <p14:tracePt t="17844" x="4641850" y="1879600"/>
          <p14:tracePt t="17853" x="4597400" y="1873250"/>
          <p14:tracePt t="17859" x="4552950" y="1866900"/>
          <p14:tracePt t="17870" x="4502150" y="1860550"/>
          <p14:tracePt t="17878" x="4451350" y="1860550"/>
          <p14:tracePt t="17885" x="4400550" y="1860550"/>
          <p14:tracePt t="17893" x="4337050" y="1860550"/>
          <p14:tracePt t="17902" x="4279900" y="1860550"/>
          <p14:tracePt t="17908" x="4222750" y="1860550"/>
          <p14:tracePt t="17919" x="4159250" y="1860550"/>
          <p14:tracePt t="17926" x="4108450" y="1866900"/>
          <p14:tracePt t="17935" x="4057650" y="1879600"/>
          <p14:tracePt t="17941" x="3994150" y="1892300"/>
          <p14:tracePt t="17952" x="3943350" y="1911350"/>
          <p14:tracePt t="17958" x="3879850" y="1924050"/>
          <p14:tracePt t="17969" x="3822700" y="1936750"/>
          <p14:tracePt t="17975" x="3778250" y="1949450"/>
          <p14:tracePt t="17985" x="3733800" y="1962150"/>
          <p14:tracePt t="17991" x="3695700" y="1974850"/>
          <p14:tracePt t="18002" x="3657600" y="1987550"/>
          <p14:tracePt t="18009" x="3619500" y="2006600"/>
          <p14:tracePt t="18019" x="3575050" y="2025650"/>
          <p14:tracePt t="18025" x="3530600" y="2044700"/>
          <p14:tracePt t="18036" x="3486150" y="2070100"/>
          <p14:tracePt t="18044" x="3409950" y="2114550"/>
          <p14:tracePt t="18052" x="3378200" y="2139950"/>
          <p14:tracePt t="18060" x="3340100" y="2171700"/>
          <p14:tracePt t="18069" x="3295650" y="2216150"/>
          <p14:tracePt t="18076" x="3251200" y="2254250"/>
          <p14:tracePt t="18085" x="3213100" y="2298700"/>
          <p14:tracePt t="18093" x="3168650" y="2355850"/>
          <p14:tracePt t="18102" x="3130550" y="2413000"/>
          <p14:tracePt t="18109" x="3079750" y="2482850"/>
          <p14:tracePt t="18119" x="3054350" y="2552700"/>
          <p14:tracePt t="18128" x="3028950" y="2628900"/>
          <p14:tracePt t="18135" x="3003550" y="2698750"/>
          <p14:tracePt t="18142" x="2990850" y="2768600"/>
          <p14:tracePt t="18152" x="2959100" y="2844800"/>
          <p14:tracePt t="18158" x="2946400" y="2927350"/>
          <p14:tracePt t="18169" x="2933700" y="3003550"/>
          <p14:tracePt t="18176" x="2921000" y="3079750"/>
          <p14:tracePt t="18186" x="2895600" y="3155950"/>
          <p14:tracePt t="18192" x="2882900" y="3232150"/>
          <p14:tracePt t="18202" x="2870200" y="3308350"/>
          <p14:tracePt t="18211" x="2863850" y="3378200"/>
          <p14:tracePt t="18218" x="2857500" y="3498850"/>
          <p14:tracePt t="18231" x="2857500" y="3549650"/>
          <p14:tracePt t="18237" x="2857500" y="3600450"/>
          <p14:tracePt t="18242" x="2857500" y="3651250"/>
          <p14:tracePt t="18260" x="2857500" y="3702050"/>
          <p14:tracePt t="18269" x="2857500" y="3784600"/>
          <p14:tracePt t="18276" x="2857500" y="3835400"/>
          <p14:tracePt t="18286" x="2870200" y="3879850"/>
          <p14:tracePt t="18295" x="2882900" y="3924300"/>
          <p14:tracePt t="18303" x="2901950" y="3962400"/>
          <p14:tracePt t="18310" x="2921000" y="3994150"/>
          <p14:tracePt t="18319" x="2940050" y="4032250"/>
          <p14:tracePt t="18326" x="2952750" y="4064000"/>
          <p14:tracePt t="18336" x="2965450" y="4076700"/>
          <p14:tracePt t="18343" x="2978150" y="4095750"/>
          <p14:tracePt t="18352" x="2984500" y="4108450"/>
          <p14:tracePt t="18358" x="2990850" y="4114800"/>
          <p14:tracePt t="18369" x="3009900" y="4121150"/>
          <p14:tracePt t="18377" x="3022600" y="4133850"/>
          <p14:tracePt t="18385" x="3035300" y="4140200"/>
          <p14:tracePt t="18392" x="3060700" y="4159250"/>
          <p14:tracePt t="18402" x="3098800" y="4178300"/>
          <p14:tracePt t="18409" x="3155950" y="4210050"/>
          <p14:tracePt t="18420" x="3187700" y="4216400"/>
          <p14:tracePt t="18429" x="3225800" y="4229100"/>
          <p14:tracePt t="18436" x="3244850" y="4229100"/>
          <p14:tracePt t="18444" x="3270250" y="4235450"/>
          <p14:tracePt t="18453" x="3308350" y="4241800"/>
          <p14:tracePt t="18461" x="3352800" y="4254500"/>
          <p14:tracePt t="18470" x="3390900" y="4260850"/>
          <p14:tracePt t="18477" x="3448050" y="4267200"/>
          <p14:tracePt t="18486" x="3505200" y="4267200"/>
          <p14:tracePt t="18494" x="3575050" y="4267200"/>
          <p14:tracePt t="18503" x="3632200" y="4273550"/>
          <p14:tracePt t="18509" x="3702050" y="4273550"/>
          <p14:tracePt t="18519" x="3765550" y="4273550"/>
          <p14:tracePt t="18525" x="3841750" y="4273550"/>
          <p14:tracePt t="18536" x="3911600" y="4267200"/>
          <p14:tracePt t="18545" x="3981450" y="4260850"/>
          <p14:tracePt t="18554" x="4051300" y="4254500"/>
          <p14:tracePt t="18560" x="4108450" y="4241800"/>
          <p14:tracePt t="18569" x="4171950" y="4229100"/>
          <p14:tracePt t="18576" x="4229100" y="4210050"/>
          <p14:tracePt t="18586" x="4286250" y="4191000"/>
          <p14:tracePt t="18593" x="4330700" y="4178300"/>
          <p14:tracePt t="18602" x="4400550" y="4159250"/>
          <p14:tracePt t="18615" x="4413250" y="4152900"/>
          <p14:tracePt t="18621" x="4425950" y="4152900"/>
          <p14:tracePt t="18759" x="4432300" y="4146550"/>
          <p14:tracePt t="19202" x="4425950" y="4140200"/>
          <p14:tracePt t="19259" x="4425950" y="4133850"/>
          <p14:tracePt t="19661" x="4425950" y="4127500"/>
          <p14:tracePt t="19677" x="4419600" y="4127500"/>
          <p14:tracePt t="19683" x="4406900" y="4127500"/>
          <p14:tracePt t="19689" x="4381500" y="4133850"/>
          <p14:tracePt t="19695" x="4343400" y="4152900"/>
          <p14:tracePt t="19701" x="4311650" y="4171950"/>
          <p14:tracePt t="19709" x="4279900" y="4184650"/>
          <p14:tracePt t="19715" x="4254500" y="4203700"/>
          <p14:tracePt t="19725" x="4248150" y="4216400"/>
          <p14:tracePt t="19735" x="4229100" y="4222750"/>
          <p14:tracePt t="19741" x="4210050" y="4235450"/>
          <p14:tracePt t="19751" x="4165600" y="4260850"/>
          <p14:tracePt t="19759" x="4133850" y="4279900"/>
          <p14:tracePt t="19765" x="4083050" y="4305300"/>
          <p14:tracePt t="19772" x="4032250" y="4330700"/>
          <p14:tracePt t="19781" x="3987800" y="4349750"/>
          <p14:tracePt t="19787" x="3949700" y="4362450"/>
          <p14:tracePt t="19796" x="3911600" y="4375150"/>
          <p14:tracePt t="19804" x="3873500" y="4394200"/>
          <p14:tracePt t="19811" x="3835400" y="4413250"/>
          <p14:tracePt t="19821" x="3803650" y="4425950"/>
          <p14:tracePt t="19830" x="3771900" y="4432300"/>
          <p14:tracePt t="19837" x="3746500" y="4445000"/>
          <p14:tracePt t="19845" x="3708400" y="4457700"/>
          <p14:tracePt t="19854" x="3676650" y="4464050"/>
          <p14:tracePt t="19860" x="3651250" y="4470400"/>
          <p14:tracePt t="19871" x="3606800" y="4483100"/>
          <p14:tracePt t="19877" x="3568700" y="4489450"/>
          <p14:tracePt t="19887" x="3524250" y="4502150"/>
          <p14:tracePt t="19895" x="3492500" y="4514850"/>
          <p14:tracePt t="19904" x="3460750" y="4527550"/>
          <p14:tracePt t="19912" x="3448050" y="4527550"/>
          <p14:tracePt t="19921" x="3435350" y="4533900"/>
          <p14:tracePt t="19927" x="3422650" y="4540250"/>
          <p14:tracePt t="19937" x="3416300" y="4540250"/>
          <p14:tracePt t="19943" x="3403600" y="4546600"/>
          <p14:tracePt t="19954" x="3397250" y="4546600"/>
          <p14:tracePt t="19961" x="3390900" y="4546600"/>
          <p14:tracePt t="19971" x="3371850" y="4552950"/>
          <p14:tracePt t="19977" x="3352800" y="4552950"/>
          <p14:tracePt t="19987" x="3327400" y="4559300"/>
          <p14:tracePt t="19996" x="3308350" y="4559300"/>
          <p14:tracePt t="20004" x="3251200" y="4559300"/>
          <p14:tracePt t="20012" x="3232150" y="4559300"/>
          <p14:tracePt t="20021" x="3219450" y="4559300"/>
          <p14:tracePt t="20027" x="3213100" y="4559300"/>
          <p14:tracePt t="20039" x="3194050" y="4559300"/>
          <p14:tracePt t="20046" x="3187700" y="4559300"/>
          <p14:tracePt t="20054" x="3168650" y="4559300"/>
          <p14:tracePt t="20061" x="3155950" y="4559300"/>
          <p14:tracePt t="20070" x="3143250" y="4559300"/>
          <p14:tracePt t="20079" x="3117850" y="4559300"/>
          <p14:tracePt t="20087" x="3098800" y="4559300"/>
          <p14:tracePt t="20094" x="3073400" y="4559300"/>
          <p14:tracePt t="20104" x="3060700" y="4559300"/>
          <p14:tracePt t="20111" x="3035300" y="4559300"/>
          <p14:tracePt t="20121" x="3022600" y="4559300"/>
          <p14:tracePt t="20127" x="3009900" y="4559300"/>
          <p14:tracePt t="20137" x="2990850" y="4559300"/>
          <p14:tracePt t="20146" x="2984500" y="4559300"/>
          <p14:tracePt t="20165" x="2978150" y="4559300"/>
          <p14:tracePt t="20172" x="2965450" y="4559300"/>
          <p14:tracePt t="20181" x="2959100" y="4559300"/>
          <p14:tracePt t="20189" x="2952750" y="4559300"/>
          <p14:tracePt t="20195" x="2940050" y="4559300"/>
          <p14:tracePt t="20205" x="2933700" y="4559300"/>
          <p14:tracePt t="20212" x="2921000" y="4559300"/>
          <p14:tracePt t="20215" x="2895600" y="4559300"/>
          <p14:tracePt t="20229" x="2882900" y="4559300"/>
          <p14:tracePt t="20239" x="2863850" y="4559300"/>
          <p14:tracePt t="20245" x="2838450" y="4559300"/>
          <p14:tracePt t="20255" x="2806700" y="4559300"/>
          <p14:tracePt t="20261" x="2794000" y="4559300"/>
          <p14:tracePt t="20267" x="2755900" y="4559300"/>
          <p14:tracePt t="20277" x="2730500" y="4559300"/>
          <p14:tracePt t="20285" x="2717800" y="4559300"/>
          <p14:tracePt t="20291" x="2698750" y="4559300"/>
          <p14:tracePt t="20301" x="2673350" y="4559300"/>
          <p14:tracePt t="20327" x="2660650" y="4559300"/>
          <p14:tracePt t="20333" x="2641600" y="4559300"/>
          <p14:tracePt t="20335" x="2628900" y="4559300"/>
          <p14:tracePt t="20343" x="2622550" y="4559300"/>
          <p14:tracePt t="20350" x="2609850" y="4559300"/>
          <p14:tracePt t="20407" x="2603500" y="4533900"/>
          <p14:tracePt t="20421" x="2603500" y="4521200"/>
          <p14:tracePt t="20429" x="2603500" y="4495800"/>
          <p14:tracePt t="20435" x="2603500" y="4483100"/>
          <p14:tracePt t="20445" x="2590800" y="4470400"/>
          <p14:tracePt t="20453" x="2590800" y="4457700"/>
          <p14:tracePt t="20459" x="2590800" y="4445000"/>
          <p14:tracePt t="20469" x="2597150" y="4419600"/>
          <p14:tracePt t="20476" x="2603500" y="4394200"/>
          <p14:tracePt t="20483" x="2609850" y="4381500"/>
          <p14:tracePt t="20493" x="2609850" y="4362450"/>
          <p14:tracePt t="20503" x="2616200" y="4337050"/>
          <p14:tracePt t="20505" x="2628900" y="4292600"/>
          <p14:tracePt t="20519" x="2635250" y="4241800"/>
          <p14:tracePt t="20525" x="2641600" y="4197350"/>
          <p14:tracePt t="20530" x="2641600" y="4152900"/>
          <p14:tracePt t="20541" x="2647950" y="4102100"/>
          <p14:tracePt t="20549" x="2654300" y="4038600"/>
          <p14:tracePt t="20555" x="2660650" y="3981450"/>
          <p14:tracePt t="20565" x="2667000" y="3917950"/>
          <p14:tracePt t="20573" x="2679700" y="3860800"/>
          <p14:tracePt t="20579" x="2686050" y="3816350"/>
          <p14:tracePt t="20589" x="2686050" y="3784600"/>
          <p14:tracePt t="20596" x="2686050" y="3752850"/>
          <p14:tracePt t="20604" x="2686050" y="3740150"/>
          <p14:tracePt t="20614" x="2686050" y="3733800"/>
          <p14:tracePt t="20661" x="2679700" y="3733800"/>
          <p14:tracePt t="20669" x="2679700" y="3746500"/>
          <p14:tracePt t="20685" x="2679700" y="3765550"/>
          <p14:tracePt t="20693" x="2673350" y="3784600"/>
          <p14:tracePt t="20699" x="2667000" y="3810000"/>
          <p14:tracePt t="20709" x="2660650" y="3848100"/>
          <p14:tracePt t="20717" x="2660650" y="3860800"/>
          <p14:tracePt t="20718" x="2654300" y="3886200"/>
          <p14:tracePt t="20733" x="2647950" y="3924300"/>
          <p14:tracePt t="20740" x="2647950" y="3962400"/>
          <p14:tracePt t="20747" x="2647950" y="4006850"/>
          <p14:tracePt t="20757" x="2641600" y="4044950"/>
          <p14:tracePt t="20765" x="2635250" y="4070350"/>
          <p14:tracePt t="20771" x="2628900" y="4108450"/>
          <p14:tracePt t="20781" x="2628900" y="4121150"/>
          <p14:tracePt t="20789" x="2628900" y="4133850"/>
          <p14:tracePt t="20795" x="2641600" y="4146550"/>
          <p14:tracePt t="20805" x="2641600" y="4159250"/>
          <p14:tracePt t="20816" x="2641600" y="4171950"/>
          <p14:tracePt t="20821" x="2654300" y="4184650"/>
          <p14:tracePt t="20831" x="2660650" y="4184650"/>
          <p14:tracePt t="20839" x="2660650" y="4197350"/>
          <p14:tracePt t="20845" x="2667000" y="4197350"/>
          <p14:tracePt t="20855" x="2673350" y="4210050"/>
          <p14:tracePt t="20867" x="2679700" y="4216400"/>
          <p14:tracePt t="20891" x="2686050" y="4216400"/>
          <p14:tracePt t="20909" x="2686050" y="4222750"/>
          <p14:tracePt t="21694" x="2686050" y="4216400"/>
          <p14:tracePt t="21702" x="2686050" y="4210050"/>
          <p14:tracePt t="21717" x="2686050" y="4203700"/>
          <p14:tracePt t="21800" x="2686050" y="4191000"/>
          <p14:tracePt t="21811" x="2686050" y="4178300"/>
          <p14:tracePt t="21821" x="2686050" y="4171950"/>
          <p14:tracePt t="21829" x="2686050" y="4152900"/>
          <p14:tracePt t="21835" x="2686050" y="4140200"/>
          <p14:tracePt t="21853" x="2686050" y="4127500"/>
          <p14:tracePt t="21869" x="2686050" y="4114800"/>
          <p14:tracePt t="21877" x="2686050" y="4108450"/>
          <p14:tracePt t="21878" x="2686050" y="4102100"/>
          <p14:tracePt t="21895" x="2686050" y="4095750"/>
          <p14:tracePt t="21903" x="2686050" y="4076700"/>
          <p14:tracePt t="21909" x="2686050" y="4057650"/>
          <p14:tracePt t="21917" x="2686050" y="4044950"/>
          <p14:tracePt t="21925" x="2686050" y="4025900"/>
          <p14:tracePt t="21930" x="2686050" y="4006850"/>
          <p14:tracePt t="21941" x="2667000" y="3975100"/>
          <p14:tracePt t="21949" x="2667000" y="3949700"/>
          <p14:tracePt t="21955" x="2667000" y="3930650"/>
          <p14:tracePt t="21965" x="2660650" y="3905250"/>
          <p14:tracePt t="21973" x="2654300" y="3886200"/>
          <p14:tracePt t="21975" x="2654300" y="3873500"/>
          <p14:tracePt t="21997" x="2654300" y="3867150"/>
          <p14:tracePt t="22003" x="2647950" y="3860800"/>
          <p14:tracePt t="22013" x="2641600" y="3854450"/>
          <p14:tracePt t="22021" x="2641600" y="3835400"/>
          <p14:tracePt t="22027" x="2635250" y="3822700"/>
          <p14:tracePt t="22037" x="2635250" y="3810000"/>
          <p14:tracePt t="22045" x="2635250" y="3797300"/>
          <p14:tracePt t="22051" x="2628900" y="3771900"/>
          <p14:tracePt t="22061" x="2628900" y="3759200"/>
          <p14:tracePt t="22071" x="2622550" y="3740150"/>
          <p14:tracePt t="22076" x="2622550" y="3721100"/>
          <p14:tracePt t="22085" x="2622550" y="3695700"/>
          <p14:tracePt t="22093" x="2622550" y="3683000"/>
          <p14:tracePt t="22099" x="2609850" y="3670300"/>
          <p14:tracePt t="22108" x="2609850" y="3657600"/>
          <p14:tracePt t="22117" x="2616200" y="3644900"/>
          <p14:tracePt t="22124" x="2616200" y="3632200"/>
          <p14:tracePt t="22141" x="2616200" y="3625850"/>
          <p14:tracePt t="22147" x="2616200" y="3619500"/>
          <p14:tracePt t="22157" x="2616200" y="3613150"/>
          <p14:tracePt t="22164" x="2616200" y="3606800"/>
          <p14:tracePt t="22166" x="2616200" y="3600450"/>
          <p14:tracePt t="22189" x="2616200" y="3594100"/>
          <p14:tracePt t="22195" x="2616200" y="3587750"/>
          <p14:tracePt t="22213" x="2616200" y="3575050"/>
          <p14:tracePt t="22219" x="2628900" y="3575050"/>
          <p14:tracePt t="22229" x="2628900" y="3562350"/>
          <p14:tracePt t="22237" x="2641600" y="3549650"/>
          <p14:tracePt t="22243" x="2641600" y="3543300"/>
          <p14:tracePt t="22253" x="2654300" y="3536950"/>
          <p14:tracePt t="22269" x="2660650" y="3524250"/>
          <p14:tracePt t="22279" x="2679700" y="3511550"/>
          <p14:tracePt t="22285" x="2692400" y="3498850"/>
          <p14:tracePt t="22291" x="2698750" y="3486150"/>
          <p14:tracePt t="22309" x="2705100" y="3479800"/>
          <p14:tracePt t="22315" x="2705100" y="3473450"/>
          <p14:tracePt t="22325" x="2717800" y="3467100"/>
          <p14:tracePt t="22339" x="2717800" y="3460750"/>
          <p14:tracePt t="22382" x="2730500" y="3454400"/>
          <p14:tracePt t="22397" x="2730500" y="3448050"/>
          <p14:tracePt t="22405" x="2730500" y="3441700"/>
          <p14:tracePt t="22421" x="2736850" y="3435350"/>
          <p14:tracePt t="22435" x="2736850" y="3429000"/>
          <p14:tracePt t="22469" x="2743200" y="3422650"/>
          <p14:tracePt t="23328" x="2755900" y="3409950"/>
          <p14:tracePt t="23341" x="2774950" y="3390900"/>
          <p14:tracePt t="23350" x="2806700" y="3359150"/>
          <p14:tracePt t="23357" x="2857500" y="3333750"/>
          <p14:tracePt t="23365" x="2870200" y="3321050"/>
          <p14:tracePt t="23372" x="2870200" y="3314700"/>
          <p14:tracePt t="23389" x="2870200" y="3308350"/>
          <p14:tracePt t="23403" x="2882900" y="3295650"/>
          <p14:tracePt t="23421" x="2882900" y="3282950"/>
          <p14:tracePt t="23427" x="2882900" y="3270250"/>
          <p14:tracePt t="23437" x="2882900" y="3257550"/>
          <p14:tracePt t="23445" x="2876550" y="3244850"/>
          <p14:tracePt t="23451" x="2876550" y="3238500"/>
          <p14:tracePt t="23461" x="2857500" y="3225800"/>
          <p14:tracePt t="23469" x="2857500" y="3219450"/>
          <p14:tracePt t="23475" x="2844800" y="3213100"/>
          <p14:tracePt t="23493" x="2844800" y="3206750"/>
          <p14:tracePt t="23499" x="2838450" y="3200400"/>
          <p14:tracePt t="23509" x="2838450" y="3194050"/>
          <p14:tracePt t="23523" x="2825750" y="3194050"/>
          <p14:tracePt t="23543" x="2819400" y="3194050"/>
          <p14:tracePt t="23559" x="2806700" y="3194050"/>
          <p14:tracePt t="23566" x="2794000" y="3194050"/>
          <p14:tracePt t="23571" x="2781300" y="3200400"/>
          <p14:tracePt t="23581" x="2755900" y="3225800"/>
          <p14:tracePt t="23589" x="2743200" y="3238500"/>
          <p14:tracePt t="23595" x="2711450" y="3270250"/>
          <p14:tracePt t="23605" x="2698750" y="3282950"/>
          <p14:tracePt t="23613" x="2698750" y="3302000"/>
          <p14:tracePt t="23619" x="2679700" y="3327400"/>
          <p14:tracePt t="23629" x="2673350" y="3346450"/>
          <p14:tracePt t="23637" x="2654300" y="3384550"/>
          <p14:tracePt t="23642" x="2647950" y="3422650"/>
          <p14:tracePt t="23653" x="2647950" y="3435350"/>
          <p14:tracePt t="23663" x="2647950" y="3460750"/>
          <p14:tracePt t="23669" x="2647950" y="3492500"/>
          <p14:tracePt t="23676" x="2647950" y="3530600"/>
          <p14:tracePt t="23684" x="2647950" y="3562350"/>
          <p14:tracePt t="23692" x="2660650" y="3594100"/>
          <p14:tracePt t="23701" x="2673350" y="3613150"/>
          <p14:tracePt t="23709" x="2692400" y="3632200"/>
          <p14:tracePt t="23715" x="2705100" y="3651250"/>
          <p14:tracePt t="23725" x="2724150" y="3676650"/>
          <p14:tracePt t="23732" x="2736850" y="3683000"/>
          <p14:tracePt t="23741" x="2755900" y="3695700"/>
          <p14:tracePt t="23748" x="2774950" y="3695700"/>
          <p14:tracePt t="23758" x="2787650" y="3695700"/>
          <p14:tracePt t="23766" x="2806700" y="3689350"/>
          <p14:tracePt t="23774" x="2838450" y="3670300"/>
          <p14:tracePt t="23781" x="2851150" y="3657600"/>
          <p14:tracePt t="23791" x="2870200" y="3644900"/>
          <p14:tracePt t="23797" x="2882900" y="3619500"/>
          <p14:tracePt t="23807" x="2901950" y="3606800"/>
          <p14:tracePt t="23815" x="2933700" y="3568700"/>
          <p14:tracePt t="23824" x="2971800" y="3524250"/>
          <p14:tracePt t="23830" x="2978150" y="3505200"/>
          <p14:tracePt t="23841" x="2978150" y="3492500"/>
          <p14:tracePt t="23850" x="2965450" y="3486150"/>
          <p14:tracePt t="23857" x="2965450" y="3479800"/>
          <p14:tracePt t="23864" x="2946400" y="3467100"/>
          <p14:tracePt t="23874" x="2940050" y="3460750"/>
          <p14:tracePt t="23880" x="2927350" y="3454400"/>
          <p14:tracePt t="23891" x="2914650" y="3448050"/>
          <p14:tracePt t="23898" x="2895600" y="3435350"/>
          <p14:tracePt t="23908" x="2863850" y="3435350"/>
          <p14:tracePt t="23916" x="2838450" y="3422650"/>
          <p14:tracePt t="23926" x="2825750" y="3422650"/>
          <p14:tracePt t="23933" x="2813050" y="3416300"/>
          <p14:tracePt t="23942" x="2794000" y="3416300"/>
          <p14:tracePt t="23949" x="2781300" y="3409950"/>
          <p14:tracePt t="24014" x="2781300" y="3416300"/>
          <p14:tracePt t="24021" x="2781300" y="3429000"/>
          <p14:tracePt t="24037" x="2781300" y="3435350"/>
          <p14:tracePt t="24045" x="2781300" y="3448050"/>
          <p14:tracePt t="24051" x="2781300" y="3454400"/>
          <p14:tracePt t="24061" x="2781300" y="3460750"/>
          <p14:tracePt t="24069" x="2781300" y="3473450"/>
          <p14:tracePt t="24070" x="2781300" y="3479800"/>
          <p14:tracePt t="24085" x="2781300" y="3486150"/>
          <p14:tracePt t="24109" x="2781300" y="3492500"/>
          <p14:tracePt t="24133" x="2787650" y="3492500"/>
          <p14:tracePt t="24159" x="2794000" y="3492500"/>
          <p14:tracePt t="24165" x="2800350" y="3492500"/>
          <p14:tracePt t="24171" x="2806700" y="3479800"/>
          <p14:tracePt t="24181" x="2806700" y="3473450"/>
          <p14:tracePt t="24189" x="2806700" y="3467100"/>
          <p14:tracePt t="24195" x="2806700" y="3448050"/>
          <p14:tracePt t="24205" x="2806700" y="3441700"/>
          <p14:tracePt t="24213" x="2800350" y="3429000"/>
          <p14:tracePt t="24218" x="2800350" y="3416300"/>
          <p14:tracePt t="24229" x="2800350" y="3409950"/>
          <p14:tracePt t="24237" x="2787650" y="3403600"/>
          <p14:tracePt t="24243" x="2787650" y="3397250"/>
          <p14:tracePt t="24253" x="2774950" y="3378200"/>
          <p14:tracePt t="24265" x="2768600" y="3378200"/>
          <p14:tracePt t="24277" x="2762250" y="3371850"/>
          <p14:tracePt t="24291" x="2762250" y="3359150"/>
          <p14:tracePt t="24301" x="2749550" y="3359150"/>
          <p14:tracePt t="24325" x="2743200" y="3359150"/>
          <p14:tracePt t="24339" x="2736850" y="3359150"/>
          <p14:tracePt t="24349" x="2730500" y="3365500"/>
          <p14:tracePt t="24357" x="2724150" y="3378200"/>
          <p14:tracePt t="24363" x="2724150" y="3384550"/>
          <p14:tracePt t="24373" x="2717800" y="3403600"/>
          <p14:tracePt t="24381" x="2717800" y="3416300"/>
          <p14:tracePt t="24387" x="2717800" y="3435350"/>
          <p14:tracePt t="24397" x="2724150" y="3448050"/>
          <p14:tracePt t="24405" x="2724150" y="3460750"/>
          <p14:tracePt t="24411" x="2724150" y="3473450"/>
          <p14:tracePt t="24421" x="2724150" y="3479800"/>
          <p14:tracePt t="24435" x="2724150" y="3486150"/>
          <p14:tracePt t="27777" x="2736850" y="3498850"/>
          <p14:tracePt t="27813" x="2768600" y="3498850"/>
          <p14:tracePt t="27829" x="2813050" y="3486150"/>
          <p14:tracePt t="27831" x="2863850" y="3479800"/>
          <p14:tracePt t="27837" x="2933700" y="3467100"/>
          <p14:tracePt t="27843" x="3073400" y="3422650"/>
          <p14:tracePt t="27849" x="3143250" y="3403600"/>
          <p14:tracePt t="27856" x="3213100" y="3384550"/>
          <p14:tracePt t="27863" x="3289300" y="3365500"/>
          <p14:tracePt t="27871" x="3352800" y="3352800"/>
          <p14:tracePt t="27878" x="3422650" y="3340100"/>
          <p14:tracePt t="27885" x="3498850" y="3333750"/>
          <p14:tracePt t="27895" x="3587750" y="3327400"/>
          <p14:tracePt t="27901" x="3670300" y="3327400"/>
          <p14:tracePt t="27912" x="3752850" y="3327400"/>
          <p14:tracePt t="27919" x="3848100" y="3327400"/>
          <p14:tracePt t="27928" x="3930650" y="3327400"/>
          <p14:tracePt t="27935" x="4013200" y="3327400"/>
          <p14:tracePt t="27945" x="4089400" y="3327400"/>
          <p14:tracePt t="27951" x="4159250" y="3327400"/>
          <p14:tracePt t="27961" x="4216400" y="3327400"/>
          <p14:tracePt t="27968" x="4260850" y="3327400"/>
          <p14:tracePt t="27979" x="4292600" y="3327400"/>
          <p14:tracePt t="27985" x="4330700" y="3327400"/>
          <p14:tracePt t="27997" x="4337050" y="3327400"/>
          <p14:tracePt t="28021" x="4349750" y="3327400"/>
          <p14:tracePt t="28029" x="4349750" y="3333750"/>
          <p14:tracePt t="28031" x="4343400" y="3340100"/>
          <p14:tracePt t="28045" x="4343400" y="3352800"/>
          <p14:tracePt t="28052" x="4343400" y="3359150"/>
          <p14:tracePt t="28059" x="4330700" y="3371850"/>
          <p14:tracePt t="28069" x="4311650" y="3384550"/>
          <p14:tracePt t="28077" x="4286250" y="3403600"/>
          <p14:tracePt t="28083" x="4279900" y="3409950"/>
          <p14:tracePt t="28093" x="4254500" y="3416300"/>
          <p14:tracePt t="28101" x="4241800" y="3429000"/>
          <p14:tracePt t="28107" x="4229100" y="3429000"/>
          <p14:tracePt t="28117" x="4203700" y="3448050"/>
          <p14:tracePt t="28125" x="4197350" y="3448050"/>
          <p14:tracePt t="28165" x="4203700" y="3448050"/>
          <p14:tracePt t="28173" x="4216400" y="3448050"/>
          <p14:tracePt t="28179" x="4235450" y="3448050"/>
          <p14:tracePt t="28189" x="4267200" y="3448050"/>
          <p14:tracePt t="28197" x="4305300" y="3441700"/>
          <p14:tracePt t="28203" x="4324350" y="3441700"/>
          <p14:tracePt t="28213" x="4349750" y="3435350"/>
          <p14:tracePt t="28221" x="4375150" y="3429000"/>
          <p14:tracePt t="28222" x="4406900" y="3422650"/>
          <p14:tracePt t="28237" x="4438650" y="3409950"/>
          <p14:tracePt t="28246" x="4470400" y="3403600"/>
          <p14:tracePt t="28251" x="4489450" y="3403600"/>
          <p14:tracePt t="28261" x="4502150" y="3403600"/>
          <p14:tracePt t="28269" x="4514850" y="3403600"/>
          <p14:tracePt t="28275" x="4527550" y="3403600"/>
          <p14:tracePt t="28285" x="4533900" y="3403600"/>
          <p14:tracePt t="28293" x="4546600" y="3403600"/>
          <p14:tracePt t="28298" x="4559300" y="3403600"/>
          <p14:tracePt t="28309" x="4584700" y="3397250"/>
          <p14:tracePt t="28317" x="4603750" y="3390900"/>
          <p14:tracePt t="28323" x="4610100" y="3390900"/>
          <p14:tracePt t="28333" x="4622800" y="3384550"/>
          <p14:tracePt t="28341" x="4629150" y="3378200"/>
          <p14:tracePt t="28347" x="4635500" y="3378200"/>
          <p14:tracePt t="28357" x="4648200" y="3378200"/>
          <p14:tracePt t="28365" x="4660900" y="3378200"/>
          <p14:tracePt t="28379" x="4673600" y="3378200"/>
          <p14:tracePt t="28768" x="4673600" y="3352800"/>
          <p14:tracePt t="28775" x="4686300" y="3340100"/>
          <p14:tracePt t="28787" x="4686300" y="3333750"/>
          <p14:tracePt t="28794" x="4686300" y="3321050"/>
          <p14:tracePt t="28801" x="4686300" y="3308350"/>
          <p14:tracePt t="28808" x="4711700" y="3282950"/>
          <p14:tracePt t="28816" x="4730750" y="3263900"/>
          <p14:tracePt t="28830" x="4730750" y="3232150"/>
          <p14:tracePt t="28837" x="4743450" y="3206750"/>
          <p14:tracePt t="28846" x="4743450" y="3194050"/>
          <p14:tracePt t="28852" x="4743450" y="3175000"/>
          <p14:tracePt t="28862" x="4737100" y="3162300"/>
          <p14:tracePt t="28870" x="4724400" y="3149600"/>
          <p14:tracePt t="28879" x="4705350" y="3130550"/>
          <p14:tracePt t="28885" x="4673600" y="3117850"/>
          <p14:tracePt t="28896" x="4641850" y="3105150"/>
          <p14:tracePt t="28902" x="4622800" y="3105150"/>
          <p14:tracePt t="28913" x="4584700" y="3105150"/>
          <p14:tracePt t="28919" x="4521200" y="3105150"/>
          <p14:tracePt t="28929" x="4438650" y="3105150"/>
          <p14:tracePt t="28936" x="4343400" y="3105150"/>
          <p14:tracePt t="28946" x="4133850" y="3143250"/>
          <p14:tracePt t="28957" x="4057650" y="3162300"/>
          <p14:tracePt t="28965" x="4000500" y="3181350"/>
          <p14:tracePt t="28970" x="3949700" y="3213100"/>
          <p14:tracePt t="28981" x="3930650" y="3232150"/>
          <p14:tracePt t="28989" x="3911600" y="3251200"/>
          <p14:tracePt t="28996" x="3911600" y="3270250"/>
          <p14:tracePt t="29004" x="3911600" y="3282950"/>
          <p14:tracePt t="29013" x="3917950" y="3308350"/>
          <p14:tracePt t="29019" x="3937000" y="3327400"/>
          <p14:tracePt t="29030" x="3956050" y="3359150"/>
          <p14:tracePt t="29037" x="3987800" y="3384550"/>
          <p14:tracePt t="29046" x="4006850" y="3397250"/>
          <p14:tracePt t="29053" x="4038600" y="3409950"/>
          <p14:tracePt t="29062" x="4089400" y="3422650"/>
          <p14:tracePt t="29069" x="4152900" y="3435350"/>
          <p14:tracePt t="29080" x="4229100" y="3441700"/>
          <p14:tracePt t="29086" x="4305300" y="3441700"/>
          <p14:tracePt t="29096" x="4381500" y="3441700"/>
          <p14:tracePt t="29102" x="4445000" y="3441700"/>
          <p14:tracePt t="29112" x="4508500" y="3441700"/>
          <p14:tracePt t="29120" x="4559300" y="3429000"/>
          <p14:tracePt t="29129" x="4603750" y="3422650"/>
          <p14:tracePt t="29136" x="4610100" y="3409950"/>
          <p14:tracePt t="29157" x="4610100" y="3403600"/>
          <p14:tracePt t="29229" x="4603750" y="3403600"/>
          <p14:tracePt t="29259" x="4610100" y="3403600"/>
          <p14:tracePt t="29302" x="4603750" y="3403600"/>
          <p14:tracePt t="30044" x="4610100" y="3403600"/>
          <p14:tracePt t="30053" x="4629150" y="3403600"/>
          <p14:tracePt t="30065" x="4648200" y="3403600"/>
          <p14:tracePt t="30077" x="4641850" y="3403600"/>
          <p14:tracePt t="30083" x="4635500" y="3403600"/>
          <p14:tracePt t="30093" x="4622800" y="3403600"/>
          <p14:tracePt t="30100" x="4610100" y="3403600"/>
          <p14:tracePt t="30117" x="4597400" y="3403600"/>
          <p14:tracePt t="30434" x="4603750" y="3403600"/>
          <p14:tracePt t="30439" x="4635500" y="3403600"/>
          <p14:tracePt t="30455" x="4686300" y="3416300"/>
          <p14:tracePt t="30463" x="4699000" y="3429000"/>
          <p14:tracePt t="30509" x="4699000" y="3435350"/>
          <p14:tracePt t="30525" x="4705350" y="3435350"/>
          <p14:tracePt t="30533" x="4705350" y="3441700"/>
          <p14:tracePt t="30536" x="4711700" y="3441700"/>
          <p14:tracePt t="30549" x="4711700" y="3448050"/>
          <p14:tracePt t="30557" x="4711700" y="3454400"/>
          <p14:tracePt t="30563" x="4718050" y="3460750"/>
          <p14:tracePt t="30573" x="4724400" y="3460750"/>
          <p14:tracePt t="30581" x="4737100" y="3467100"/>
          <p14:tracePt t="30587" x="4743450" y="3473450"/>
          <p14:tracePt t="30597" x="4756150" y="3486150"/>
          <p14:tracePt t="30605" x="4781550" y="3498850"/>
          <p14:tracePt t="30611" x="4800600" y="3524250"/>
          <p14:tracePt t="30621" x="4832350" y="3536950"/>
          <p14:tracePt t="30629" x="4870450" y="3556000"/>
          <p14:tracePt t="30635" x="4908550" y="3575050"/>
          <p14:tracePt t="30645" x="4946650" y="3594100"/>
          <p14:tracePt t="30653" x="4972050" y="3613150"/>
          <p14:tracePt t="30658" x="4984750" y="3613150"/>
          <p14:tracePt t="30666" x="5003800" y="3619500"/>
          <p14:tracePt t="30675" x="5035550" y="3632200"/>
          <p14:tracePt t="30681" x="5080000" y="3638550"/>
          <p14:tracePt t="30693" x="5130800" y="3651250"/>
          <p14:tracePt t="30701" x="5181600" y="3663950"/>
          <p14:tracePt t="30706" x="5238750" y="3676650"/>
          <p14:tracePt t="30717" x="5289550" y="3689350"/>
          <p14:tracePt t="30725" x="5340350" y="3702050"/>
          <p14:tracePt t="30731" x="5403850" y="3721100"/>
          <p14:tracePt t="30740" x="5467350" y="3733800"/>
          <p14:tracePt t="30749" x="5524500" y="3752850"/>
          <p14:tracePt t="30755" x="5588000" y="3765550"/>
          <p14:tracePt t="30765" x="5657850" y="3778250"/>
          <p14:tracePt t="30772" x="5721350" y="3790950"/>
          <p14:tracePt t="30781" x="5797550" y="3790950"/>
          <p14:tracePt t="30788" x="5886450" y="3790950"/>
          <p14:tracePt t="30798" x="5956300" y="3790950"/>
          <p14:tracePt t="30805" x="6045200" y="3790950"/>
          <p14:tracePt t="30814" x="6121400" y="3790950"/>
          <p14:tracePt t="30822" x="6184900" y="3790950"/>
          <p14:tracePt t="30831" x="6248400" y="3790950"/>
          <p14:tracePt t="30837" x="6299200" y="3790950"/>
          <p14:tracePt t="30848" x="6337300" y="3790950"/>
          <p14:tracePt t="30854" x="6381750" y="3790950"/>
          <p14:tracePt t="30865" x="6426200" y="3790950"/>
          <p14:tracePt t="30871" x="6502400" y="3790950"/>
          <p14:tracePt t="30885" x="6534150" y="3790950"/>
          <p14:tracePt t="30893" x="6578600" y="3790950"/>
          <p14:tracePt t="30898" x="6616700" y="3790950"/>
          <p14:tracePt t="30915" x="6642100" y="3784600"/>
          <p14:tracePt t="30921" x="6692900" y="3771900"/>
          <p14:tracePt t="30933" x="6705600" y="3765550"/>
          <p14:tracePt t="30940" x="6718300" y="3765550"/>
          <p14:tracePt t="30948" x="6737350" y="3765550"/>
          <p14:tracePt t="30956" x="6743700" y="3759200"/>
          <p14:tracePt t="30965" x="6762750" y="3759200"/>
          <p14:tracePt t="30972" x="6788150" y="3752850"/>
          <p14:tracePt t="30989" x="6838950" y="3752850"/>
          <p14:tracePt t="30995" x="6870700" y="3746500"/>
          <p14:tracePt t="31004" x="6883400" y="3746500"/>
          <p14:tracePt t="31014" x="6902450" y="3740150"/>
          <p14:tracePt t="31023" x="6927850" y="3733800"/>
          <p14:tracePt t="31031" x="6965950" y="3721100"/>
          <p14:tracePt t="31038" x="6972300" y="3721100"/>
          <p14:tracePt t="31048" x="6985000" y="3714750"/>
          <p14:tracePt t="31061" x="6997700" y="3714750"/>
          <p14:tracePt t="31066" x="7010400" y="3708400"/>
          <p14:tracePt t="31085" x="7023100" y="3708400"/>
          <p14:tracePt t="31101" x="7029450" y="3708400"/>
          <p14:tracePt t="31109" x="7029450" y="3702050"/>
          <p14:tracePt t="34160" x="7105650" y="3702050"/>
          <p14:tracePt t="34195" x="7162800" y="3702050"/>
          <p14:tracePt t="34217" x="7207250" y="3702050"/>
          <p14:tracePt t="34219" x="7251700" y="3702050"/>
          <p14:tracePt t="34224" x="7315200" y="3702050"/>
          <p14:tracePt t="34231" x="7353300" y="3689350"/>
          <p14:tracePt t="34238" x="7385050" y="3683000"/>
          <p14:tracePt t="34245" x="7397750" y="3683000"/>
          <p14:tracePt t="34252" x="7416800" y="3676650"/>
          <p14:tracePt t="34253" x="7442200" y="3663950"/>
          <p14:tracePt t="34260" x="7461250" y="3663950"/>
          <p14:tracePt t="34268" x="7486650" y="3663950"/>
          <p14:tracePt t="34273" x="7505700" y="3663950"/>
          <p14:tracePt t="34285" x="7524750" y="3663950"/>
          <p14:tracePt t="34293" x="7556500" y="3663950"/>
          <p14:tracePt t="34301" x="7594600" y="3663950"/>
          <p14:tracePt t="34308" x="7639050" y="3663950"/>
          <p14:tracePt t="34318" x="7689850" y="3663950"/>
          <p14:tracePt t="34324" x="7734300" y="3657600"/>
          <p14:tracePt t="34334" x="7791450" y="3657600"/>
          <p14:tracePt t="34342" x="7848600" y="3651250"/>
          <p14:tracePt t="34351" x="7899400" y="3638550"/>
          <p14:tracePt t="34357" x="7950200" y="3632200"/>
          <p14:tracePt t="34367" x="8001000" y="3619500"/>
          <p14:tracePt t="34374" x="8064500" y="3613150"/>
          <p14:tracePt t="34385" x="8115300" y="3613150"/>
          <p14:tracePt t="34391" x="8166100" y="3606800"/>
          <p14:tracePt t="34401" x="8210550" y="3600450"/>
          <p14:tracePt t="34408" x="8261350" y="3600450"/>
          <p14:tracePt t="34418" x="8299450" y="3600450"/>
          <p14:tracePt t="34426" x="8343900" y="3600450"/>
          <p14:tracePt t="34435" x="8394700" y="3600450"/>
          <p14:tracePt t="34441" x="8445500" y="3600450"/>
          <p14:tracePt t="34451" x="8489950" y="3594100"/>
          <p14:tracePt t="34457" x="8534400" y="3587750"/>
          <p14:tracePt t="34468" x="8623300" y="3581400"/>
          <p14:tracePt t="34476" x="8674100" y="3581400"/>
          <p14:tracePt t="34485" x="8724900" y="3581400"/>
          <p14:tracePt t="34492" x="8782050" y="3581400"/>
          <p14:tracePt t="34502" x="8839200" y="3581400"/>
          <p14:tracePt t="34509" x="8890000" y="3581400"/>
          <p14:tracePt t="34518" x="8934450" y="3581400"/>
          <p14:tracePt t="34525" x="8978900" y="3581400"/>
          <p14:tracePt t="34534" x="9010650" y="3575050"/>
          <p14:tracePt t="34540" x="9042400" y="3575050"/>
          <p14:tracePt t="34551" x="9055100" y="3575050"/>
          <p14:tracePt t="34563" x="9061450" y="3575050"/>
          <p14:tracePt t="34573" x="9067800" y="3575050"/>
          <p14:tracePt t="34580" x="9074150" y="3575050"/>
          <p14:tracePt t="34605" x="9086850" y="3562350"/>
          <p14:tracePt t="34621" x="9099550" y="3562350"/>
          <p14:tracePt t="34743" x="9093200" y="3562350"/>
          <p14:tracePt t="34765" x="9080500" y="3562350"/>
          <p14:tracePt t="34773" x="9055100" y="3562350"/>
          <p14:tracePt t="34774" x="9017000" y="3562350"/>
          <p14:tracePt t="34789" x="8997950" y="3562350"/>
          <p14:tracePt t="34796" x="8978900" y="3562350"/>
          <p14:tracePt t="34803" x="8947150" y="3562350"/>
          <p14:tracePt t="34813" x="8896350" y="3575050"/>
          <p14:tracePt t="34821" x="8851900" y="3575050"/>
          <p14:tracePt t="34826" x="8794750" y="3587750"/>
          <p14:tracePt t="34836" x="8731250" y="3600450"/>
          <p14:tracePt t="34845" x="8680450" y="3606800"/>
          <p14:tracePt t="34851" x="8610600" y="3613150"/>
          <p14:tracePt t="34861" x="8559800" y="3619500"/>
          <p14:tracePt t="34869" x="8509000" y="3619500"/>
          <p14:tracePt t="34875" x="8451850" y="3619500"/>
          <p14:tracePt t="34886" x="8382000" y="3619500"/>
          <p14:tracePt t="34893" x="8305800" y="3619500"/>
          <p14:tracePt t="34899" x="8216900" y="3619500"/>
          <p14:tracePt t="34909" x="8121650" y="3619500"/>
          <p14:tracePt t="34917" x="8026400" y="3619500"/>
          <p14:tracePt t="34923" x="7943850" y="3619500"/>
          <p14:tracePt t="34933" x="7880350" y="3619500"/>
          <p14:tracePt t="34941" x="7816850" y="3619500"/>
          <p14:tracePt t="34947" x="7759700" y="3619500"/>
          <p14:tracePt t="34957" x="7715250" y="3619500"/>
          <p14:tracePt t="34965" x="7677150" y="3619500"/>
          <p14:tracePt t="34968" x="7639050" y="3619500"/>
          <p14:tracePt t="34981" x="7607300" y="3619500"/>
          <p14:tracePt t="34989" x="7569200" y="3619500"/>
          <p14:tracePt t="34995" x="7537450" y="3619500"/>
          <p14:tracePt t="35005" x="7499350" y="3625850"/>
          <p14:tracePt t="35013" x="7461250" y="3625850"/>
          <p14:tracePt t="35019" x="7404100" y="3625850"/>
          <p14:tracePt t="35029" x="7366000" y="3625850"/>
          <p14:tracePt t="35037" x="7321550" y="3632200"/>
          <p14:tracePt t="35043" x="7283450" y="3638550"/>
          <p14:tracePt t="35053" x="7258050" y="3644900"/>
          <p14:tracePt t="35060" x="7226300" y="3651250"/>
          <p14:tracePt t="35068" x="7200900" y="3657600"/>
          <p14:tracePt t="35076" x="7181850" y="3663950"/>
          <p14:tracePt t="35086" x="7156450" y="3670300"/>
          <p14:tracePt t="35092" x="7124700" y="3683000"/>
          <p14:tracePt t="35102" x="7105650" y="3683000"/>
          <p14:tracePt t="35109" x="7080250" y="3683000"/>
          <p14:tracePt t="35118" x="7067550" y="3683000"/>
          <p14:tracePt t="35125" x="7054850" y="3683000"/>
          <p14:tracePt t="35135" x="7035800" y="3683000"/>
          <p14:tracePt t="35142" x="7010400" y="3683000"/>
          <p14:tracePt t="35152" x="6991350" y="3683000"/>
          <p14:tracePt t="35158" x="6940550" y="3683000"/>
          <p14:tracePt t="35173" x="6921500" y="3683000"/>
          <p14:tracePt t="35187" x="6908800" y="3683000"/>
          <p14:tracePt t="35197" x="6902450" y="3683000"/>
          <p14:tracePt t="35204" x="6896100" y="3683000"/>
          <p14:tracePt t="35211" x="6889750" y="3683000"/>
          <p14:tracePt t="35221" x="6877050" y="3683000"/>
          <p14:tracePt t="35229" x="6870700" y="3683000"/>
          <p14:tracePt t="35236" x="6864350" y="3683000"/>
          <p14:tracePt t="35245" x="6858000" y="3683000"/>
          <p14:tracePt t="35255" x="6851650" y="3683000"/>
          <p14:tracePt t="35261" x="6845300" y="3683000"/>
          <p14:tracePt t="35269" x="6838950" y="3683000"/>
          <p14:tracePt t="35277" x="6832600" y="3683000"/>
          <p14:tracePt t="35438" x="6851650" y="3683000"/>
          <p14:tracePt t="35445" x="6864350" y="3683000"/>
          <p14:tracePt t="35461" x="6883400" y="3683000"/>
          <p14:tracePt t="35468" x="6902450" y="3683000"/>
          <p14:tracePt t="35474" x="6940550" y="3683000"/>
          <p14:tracePt t="35485" x="6965950" y="3683000"/>
          <p14:tracePt t="35493" x="6978650" y="3683000"/>
          <p14:tracePt t="35499" x="7004050" y="3683000"/>
          <p14:tracePt t="35509" x="7035800" y="3683000"/>
          <p14:tracePt t="35517" x="7073900" y="3683000"/>
          <p14:tracePt t="35523" x="7105650" y="3683000"/>
          <p14:tracePt t="35533" x="7137400" y="3683000"/>
          <p14:tracePt t="35541" x="7175500" y="3683000"/>
          <p14:tracePt t="35546" x="7188200" y="3683000"/>
          <p14:tracePt t="35557" x="7213600" y="3683000"/>
          <p14:tracePt t="35565" x="7258050" y="3683000"/>
          <p14:tracePt t="35570" x="7296150" y="3683000"/>
          <p14:tracePt t="35581" x="7334250" y="3683000"/>
          <p14:tracePt t="35589" x="7378700" y="3683000"/>
          <p14:tracePt t="35594" x="7429500" y="3683000"/>
          <p14:tracePt t="35605" x="7480300" y="3683000"/>
          <p14:tracePt t="35613" x="7531100" y="3683000"/>
          <p14:tracePt t="35619" x="7581900" y="3683000"/>
          <p14:tracePt t="35628" x="7632700" y="3683000"/>
          <p14:tracePt t="35637" x="7683500" y="3683000"/>
          <p14:tracePt t="35643" x="7727950" y="3683000"/>
          <p14:tracePt t="35653" x="7772400" y="3676650"/>
          <p14:tracePt t="35660" x="7804150" y="3676650"/>
          <p14:tracePt t="35669" x="7842250" y="3670300"/>
          <p14:tracePt t="35677" x="7874000" y="3670300"/>
          <p14:tracePt t="35686" x="7886700" y="3663950"/>
          <p14:tracePt t="35692" x="7899400" y="3663950"/>
          <p14:tracePt t="35702" x="7905750" y="3657600"/>
          <p14:tracePt t="35710" x="7912100" y="3657600"/>
          <p14:tracePt t="35747" x="7899400" y="3657600"/>
          <p14:tracePt t="35755" x="7880350" y="3657600"/>
          <p14:tracePt t="35761" x="7861300" y="3657600"/>
          <p14:tracePt t="35771" x="7835900" y="3657600"/>
          <p14:tracePt t="35779" x="7791450" y="3657600"/>
          <p14:tracePt t="35785" x="7740650" y="3657600"/>
          <p14:tracePt t="35797" x="7664450" y="3657600"/>
          <p14:tracePt t="35804" x="7575550" y="3657600"/>
          <p14:tracePt t="35810" x="7467600" y="3657600"/>
          <p14:tracePt t="35821" x="7366000" y="3657600"/>
          <p14:tracePt t="35829" x="7245350" y="3657600"/>
          <p14:tracePt t="35835" x="7150100" y="3657600"/>
          <p14:tracePt t="35844" x="7073900" y="3663950"/>
          <p14:tracePt t="35853" x="7010400" y="3663950"/>
          <p14:tracePt t="35855" x="6991350" y="3663950"/>
          <p14:tracePt t="35869" x="6978650" y="3663950"/>
          <p14:tracePt t="35877" x="6965950" y="3663950"/>
          <p14:tracePt t="35883" x="6959600" y="3663950"/>
          <p14:tracePt t="35949" x="6965950" y="3663950"/>
          <p14:tracePt t="35955" x="6985000" y="3663950"/>
          <p14:tracePt t="35965" x="7010400" y="3663950"/>
          <p14:tracePt t="35975" x="7023100" y="3663950"/>
          <p14:tracePt t="35981" x="7048500" y="3663950"/>
          <p14:tracePt t="35989" x="7099300" y="3663950"/>
          <p14:tracePt t="35996" x="7162800" y="3663950"/>
          <p14:tracePt t="36003" x="7219950" y="3663950"/>
          <p14:tracePt t="36013" x="7289800" y="3663950"/>
          <p14:tracePt t="36021" x="7346950" y="3657600"/>
          <p14:tracePt t="36027" x="7410450" y="3651250"/>
          <p14:tracePt t="36035" x="7467600" y="3644900"/>
          <p14:tracePt t="36043" x="7518400" y="3638550"/>
          <p14:tracePt t="36049" x="7569200" y="3638550"/>
          <p14:tracePt t="36059" x="7620000" y="3638550"/>
          <p14:tracePt t="36067" x="7670800" y="3638550"/>
          <p14:tracePt t="36069" x="7715250" y="3632200"/>
          <p14:tracePt t="36083" x="7753350" y="3632200"/>
          <p14:tracePt t="36093" x="7766050" y="3632200"/>
          <p14:tracePt t="36098" x="7772400" y="3632200"/>
          <p14:tracePt t="36133" x="7766050" y="3632200"/>
          <p14:tracePt t="36141" x="7734300" y="3632200"/>
          <p14:tracePt t="36157" x="7715250" y="3632200"/>
          <p14:tracePt t="36165" x="7683500" y="3632200"/>
          <p14:tracePt t="36171" x="7632700" y="3632200"/>
          <p14:tracePt t="36181" x="7588250" y="3638550"/>
          <p14:tracePt t="36205" x="7543800" y="3644900"/>
          <p14:tracePt t="36211" x="7505700" y="3651250"/>
          <p14:tracePt t="36213" x="7493000" y="3657600"/>
          <p14:tracePt t="36251" x="7499350" y="3657600"/>
          <p14:tracePt t="36259" x="7524750" y="3657600"/>
          <p14:tracePt t="36279" x="7537450" y="3657600"/>
          <p14:tracePt t="36285" x="7569200" y="3657600"/>
          <p14:tracePt t="36291" x="7613650" y="3651250"/>
          <p14:tracePt t="36301" x="7658100" y="3644900"/>
          <p14:tracePt t="36310" x="7715250" y="3632200"/>
          <p14:tracePt t="36315" x="7759700" y="3625850"/>
          <p14:tracePt t="36325" x="7791450" y="3613150"/>
          <p14:tracePt t="36333" x="7835900" y="3606800"/>
          <p14:tracePt t="36339" x="7874000" y="3606800"/>
          <p14:tracePt t="36349" x="7899400" y="3606800"/>
          <p14:tracePt t="36357" x="7924800" y="3600450"/>
          <p14:tracePt t="36361" x="7950200" y="3594100"/>
          <p14:tracePt t="36373" x="7969250" y="3594100"/>
          <p14:tracePt t="36387" x="7969250" y="3587750"/>
          <p14:tracePt t="36398" x="7981950" y="3587750"/>
          <p14:tracePt t="37629" x="7969250" y="3587750"/>
          <p14:tracePt t="37637" x="7962900" y="3587750"/>
          <p14:tracePt t="37645" x="7950200" y="3587750"/>
          <p14:tracePt t="37650" x="7937500" y="3587750"/>
          <p14:tracePt t="37653" x="7924800" y="3587750"/>
          <p14:tracePt t="37661" x="7905750" y="3587750"/>
          <p14:tracePt t="37667" x="7893050" y="3587750"/>
          <p14:tracePt t="37677" x="7880350" y="3587750"/>
          <p14:tracePt t="37684" x="7874000" y="3587750"/>
          <p14:tracePt t="37690" x="7861300" y="3587750"/>
          <p14:tracePt t="37700" x="7848600" y="3587750"/>
          <p14:tracePt t="37711" x="7823200" y="3587750"/>
          <p14:tracePt t="37725" x="7810500" y="3587750"/>
          <p14:tracePt t="37733" x="7791450" y="3587750"/>
          <p14:tracePt t="37738" x="7766050" y="3594100"/>
          <p14:tracePt t="37749" x="7747000" y="3600450"/>
          <p14:tracePt t="37756" x="7721600" y="3606800"/>
          <p14:tracePt t="37762" x="7708900" y="3606800"/>
          <p14:tracePt t="37771" x="7689850" y="3619500"/>
          <p14:tracePt t="37778" x="7664450" y="3625850"/>
          <p14:tracePt t="37785" x="7626350" y="3638550"/>
          <p14:tracePt t="37795" x="7588250" y="3644900"/>
          <p14:tracePt t="37803" x="7550150" y="3657600"/>
          <p14:tracePt t="37809" x="7531100" y="3657600"/>
          <p14:tracePt t="37819" x="7505700" y="3657600"/>
          <p14:tracePt t="37827" x="7461250" y="3663950"/>
          <p14:tracePt t="37833" x="7429500" y="3670300"/>
          <p14:tracePt t="37843" x="7397750" y="3676650"/>
          <p14:tracePt t="37853" x="7372350" y="3689350"/>
          <p14:tracePt t="37859" x="7359650" y="3689350"/>
          <p14:tracePt t="37869" x="7346950" y="3689350"/>
          <p14:tracePt t="37877" x="7340600" y="3689350"/>
          <p14:tracePt t="37883" x="7321550" y="3689350"/>
          <p14:tracePt t="37893" x="7308850" y="3689350"/>
          <p14:tracePt t="37901" x="7289800" y="3689350"/>
          <p14:tracePt t="37904" x="7270750" y="3689350"/>
          <p14:tracePt t="37917" x="7258050" y="3689350"/>
          <p14:tracePt t="37925" x="7232650" y="3689350"/>
          <p14:tracePt t="37931" x="7219950" y="3683000"/>
          <p14:tracePt t="37941" x="7213600" y="3683000"/>
          <p14:tracePt t="37949" x="7194550" y="3676650"/>
          <p14:tracePt t="37955" x="7175500" y="3663950"/>
          <p14:tracePt t="37965" x="7169150" y="3663950"/>
          <p14:tracePt t="37973" x="7156450" y="3651250"/>
          <p14:tracePt t="37978" x="7137400" y="3638550"/>
          <p14:tracePt t="37988" x="7137400" y="3632200"/>
          <p14:tracePt t="37995" x="7124700" y="3625850"/>
          <p14:tracePt t="38005" x="7112000" y="3619500"/>
          <p14:tracePt t="38012" x="7092950" y="3606800"/>
          <p14:tracePt t="38021" x="7086600" y="3587750"/>
          <p14:tracePt t="38030" x="7067550" y="3568700"/>
          <p14:tracePt t="38038" x="7054850" y="3549650"/>
          <p14:tracePt t="38045" x="7042150" y="3536950"/>
          <p14:tracePt t="38054" x="7029450" y="3505200"/>
          <p14:tracePt t="38061" x="7010400" y="3486150"/>
          <p14:tracePt t="38071" x="6997700" y="3473450"/>
          <p14:tracePt t="38079" x="6978650" y="3460750"/>
          <p14:tracePt t="38088" x="6978650" y="3448050"/>
          <p14:tracePt t="38094" x="6965950" y="3435350"/>
          <p14:tracePt t="38104" x="6959600" y="3429000"/>
          <p14:tracePt t="38113" x="6959600" y="3422650"/>
          <p14:tracePt t="38122" x="6953250" y="3403600"/>
          <p14:tracePt t="38204" x="6959600" y="3403600"/>
          <p14:tracePt t="38211" x="6978650" y="3416300"/>
          <p14:tracePt t="38217" x="6997700" y="3422650"/>
          <p14:tracePt t="38231" x="7054850" y="3435350"/>
          <p14:tracePt t="38239" x="7124700" y="3454400"/>
          <p14:tracePt t="38245" x="7194550" y="3467100"/>
          <p14:tracePt t="38253" x="7251700" y="3479800"/>
          <p14:tracePt t="38260" x="7302500" y="3486150"/>
          <p14:tracePt t="38262" x="7372350" y="3486150"/>
          <p14:tracePt t="38277" x="7448550" y="3486150"/>
          <p14:tracePt t="38285" x="7524750" y="3486150"/>
          <p14:tracePt t="38290" x="7607300" y="3486150"/>
          <p14:tracePt t="38301" x="7683500" y="3486150"/>
          <p14:tracePt t="38309" x="7766050" y="3486150"/>
          <p14:tracePt t="38315" x="7842250" y="3486150"/>
          <p14:tracePt t="38325" x="7912100" y="3486150"/>
          <p14:tracePt t="38333" x="7969250" y="3486150"/>
          <p14:tracePt t="38340" x="8013700" y="3486150"/>
          <p14:tracePt t="38349" x="8051800" y="3486150"/>
          <p14:tracePt t="38356" x="8096250" y="3486150"/>
          <p14:tracePt t="38363" x="8134350" y="3486150"/>
          <p14:tracePt t="38373" x="8147050" y="3498850"/>
          <p14:tracePt t="38380" x="8153400" y="3498850"/>
          <p14:tracePt t="38388" x="8159750" y="3498850"/>
          <p14:tracePt t="38502" x="8159750" y="3511550"/>
          <p14:tracePt t="38770" x="8159750" y="3524250"/>
          <p14:tracePt t="38781" x="8166100" y="3524250"/>
          <p14:tracePt t="38789" x="8172450" y="3524250"/>
          <p14:tracePt t="38794" x="8172450" y="3536950"/>
          <p14:tracePt t="38801" x="8178800" y="3536950"/>
          <p14:tracePt t="38853" x="8185150" y="3536950"/>
          <p14:tracePt t="38877" x="8185150" y="3543300"/>
          <p14:tracePt t="38885" x="8197850" y="3543300"/>
          <p14:tracePt t="38901" x="8204200" y="3543300"/>
          <p14:tracePt t="38909" x="8223250" y="3543300"/>
          <p14:tracePt t="38925" x="8229600" y="3556000"/>
          <p14:tracePt t="38933" x="8248650" y="3556000"/>
          <p14:tracePt t="38939" x="8261350" y="3556000"/>
          <p14:tracePt t="38949" x="8293100" y="3556000"/>
          <p14:tracePt t="38957" x="8305800" y="3556000"/>
          <p14:tracePt t="38962" x="8337550" y="3556000"/>
          <p14:tracePt t="38973" x="8401050" y="3556000"/>
          <p14:tracePt t="38981" x="8451850" y="3556000"/>
          <p14:tracePt t="38987" x="8509000" y="3556000"/>
          <p14:tracePt t="38997" x="8553450" y="3556000"/>
          <p14:tracePt t="39005" x="8585200" y="3556000"/>
          <p14:tracePt t="39007" x="8597900" y="3549650"/>
          <p14:tracePt t="39021" x="8597900" y="3536950"/>
          <p14:tracePt t="39035" x="8585200" y="3536950"/>
          <p14:tracePt t="39650" x="8591550" y="3543300"/>
          <p14:tracePt t="39673" x="8604250" y="3556000"/>
          <p14:tracePt t="39679" x="8629650" y="3575050"/>
          <p14:tracePt t="39682" x="8642350" y="3594100"/>
          <p14:tracePt t="39690" x="8674100" y="3606800"/>
          <p14:tracePt t="39697" x="8680450" y="3632200"/>
          <p14:tracePt t="39704" x="8705850" y="3657600"/>
          <p14:tracePt t="39710" x="8724900" y="3663950"/>
          <p14:tracePt t="39723" x="8782050" y="3714750"/>
          <p14:tracePt t="39731" x="8883650" y="3771900"/>
          <p14:tracePt t="39741" x="8921750" y="3810000"/>
          <p14:tracePt t="39749" x="8978900" y="3860800"/>
          <p14:tracePt t="39756" x="9036050" y="3911600"/>
          <p14:tracePt t="39764" x="9080500" y="3962400"/>
          <p14:tracePt t="39787" x="9124950" y="4019550"/>
          <p14:tracePt t="40293" x="9137650" y="4718050"/>
          <p14:tracePt t="40301" x="9112250" y="4718050"/>
          <p14:tracePt t="40307" x="9074150" y="4718050"/>
          <p14:tracePt t="40317" x="9042400" y="4718050"/>
          <p14:tracePt t="40325" x="9004300" y="4718050"/>
          <p14:tracePt t="40330" x="8997950" y="4718050"/>
          <p14:tracePt t="40341" x="8985250" y="4718050"/>
          <p14:tracePt t="40349" x="8978900" y="4718050"/>
          <p14:tracePt t="40350" x="8972550" y="4718050"/>
          <p14:tracePt t="40375" x="8959850" y="4718050"/>
          <p14:tracePt t="40389" x="8947150" y="4718050"/>
          <p14:tracePt t="40397" x="8934450" y="4718050"/>
          <p14:tracePt t="40403" x="8902700" y="4711700"/>
          <p14:tracePt t="40419" x="8890000" y="4711700"/>
          <p14:tracePt t="40425" x="8883650" y="4705350"/>
          <p14:tracePt t="40435" x="8877300" y="4705350"/>
          <p14:tracePt t="40442" x="8870950" y="4699000"/>
          <p14:tracePt t="40449" x="8864600" y="4692650"/>
          <p14:tracePt t="40459" x="8858250" y="4692650"/>
          <p14:tracePt t="40473" x="8858250" y="4686300"/>
          <p14:tracePt t="40491" x="8845550" y="4679950"/>
          <p14:tracePt t="40509" x="8845550" y="4673600"/>
          <p14:tracePt t="40566" x="8845550" y="4667250"/>
          <p14:tracePt t="40583" x="8845550" y="4660900"/>
          <p14:tracePt t="40589" x="8845550" y="4654550"/>
          <p14:tracePt t="40595" x="8845550" y="4648200"/>
          <p14:tracePt t="40603" x="8845550" y="4641850"/>
          <p14:tracePt t="40617" x="8845550" y="4629150"/>
          <p14:tracePt t="40651" x="8845550" y="4616450"/>
          <p14:tracePt t="40689" x="8845550" y="4610100"/>
          <p14:tracePt t="40709" x="8845550" y="4603750"/>
          <p14:tracePt t="40725" x="8845550" y="4597400"/>
          <p14:tracePt t="40732" x="8845550" y="4591050"/>
          <p14:tracePt t="40739" x="8845550" y="4584700"/>
          <p14:tracePt t="40749" x="8845550" y="4578350"/>
          <p14:tracePt t="40757" x="8851900" y="4572000"/>
          <p14:tracePt t="40781" x="8851900" y="4559300"/>
          <p14:tracePt t="40797" x="8864600" y="4559300"/>
          <p14:tracePt t="40805" x="8864600" y="4546600"/>
          <p14:tracePt t="40869" x="8877300" y="4546600"/>
          <p14:tracePt t="40877" x="8877300" y="4533900"/>
          <p14:tracePt t="40907" x="8883650" y="4533900"/>
          <p14:tracePt t="40925" x="8890000" y="4533900"/>
          <p14:tracePt t="40931" x="8896350" y="4533900"/>
          <p14:tracePt t="40949" x="8909050" y="4533900"/>
          <p14:tracePt t="40955" x="8921750" y="4540250"/>
          <p14:tracePt t="40965" x="8934450" y="4546600"/>
          <p14:tracePt t="40973" x="8940800" y="4552950"/>
          <p14:tracePt t="40975" x="8947150" y="4559300"/>
          <p14:tracePt t="40989" x="8959850" y="4565650"/>
          <p14:tracePt t="40996" x="8966200" y="4572000"/>
          <p14:tracePt t="41003" x="8972550" y="4584700"/>
          <p14:tracePt t="41013" x="8972550" y="4597400"/>
          <p14:tracePt t="41021" x="8972550" y="4610100"/>
          <p14:tracePt t="41027" x="8978900" y="4622800"/>
          <p14:tracePt t="41036" x="8978900" y="4648200"/>
          <p14:tracePt t="41045" x="8978900" y="4667250"/>
          <p14:tracePt t="41051" x="8978900" y="4679950"/>
          <p14:tracePt t="41061" x="8978900" y="4699000"/>
          <p14:tracePt t="41069" x="8978900" y="4718050"/>
          <p14:tracePt t="41075" x="8978900" y="4724400"/>
          <p14:tracePt t="41085" x="8972550" y="4737100"/>
          <p14:tracePt t="41109" x="8966200" y="4743450"/>
          <p14:tracePt t="41114" x="8959850" y="4749800"/>
          <p14:tracePt t="41117" x="8940800" y="4762500"/>
          <p14:tracePt t="41122" x="8940800" y="4768850"/>
          <p14:tracePt t="41129" x="8928100" y="4768850"/>
          <p14:tracePt t="41135" x="8915400" y="4781550"/>
          <p14:tracePt t="41141" x="8896350" y="4787900"/>
          <p14:tracePt t="41148" x="8890000" y="4787900"/>
          <p14:tracePt t="41157" x="8864600" y="4794250"/>
          <p14:tracePt t="41165" x="8851900" y="4794250"/>
          <p14:tracePt t="41174" x="8839200" y="4794250"/>
          <p14:tracePt t="41182" x="8820150" y="4794250"/>
          <p14:tracePt t="41191" x="8807450" y="4794250"/>
          <p14:tracePt t="41205" x="8801100" y="4794250"/>
          <p14:tracePt t="41219" x="8794750" y="4794250"/>
          <p14:tracePt t="41243" x="8788400" y="4794250"/>
          <p14:tracePt t="41253" x="8788400" y="4781550"/>
          <p14:tracePt t="41261" x="8775700" y="4781550"/>
          <p14:tracePt t="41267" x="8782050" y="4762500"/>
          <p14:tracePt t="41275" x="8782050" y="4756150"/>
          <p14:tracePt t="41282" x="8782050" y="4743450"/>
          <p14:tracePt t="41289" x="8782050" y="4737100"/>
          <p14:tracePt t="41299" x="8782050" y="4724400"/>
          <p14:tracePt t="41306" x="8782050" y="4718050"/>
          <p14:tracePt t="41313" x="8794750" y="4705350"/>
          <p14:tracePt t="41323" x="8794750" y="4699000"/>
          <p14:tracePt t="41331" x="8807450" y="4699000"/>
          <p14:tracePt t="41337" x="8807450" y="4692650"/>
          <p14:tracePt t="41347" x="8820150" y="4686300"/>
          <p14:tracePt t="41355" x="8826500" y="4686300"/>
          <p14:tracePt t="41358" x="8832850" y="4686300"/>
          <p14:tracePt t="41371" x="8839200" y="4679950"/>
          <p14:tracePt t="41379" x="8845550" y="4679950"/>
          <p14:tracePt t="41381" x="8858250" y="4679950"/>
          <p14:tracePt t="41399" x="8864600" y="4679950"/>
          <p14:tracePt t="41405" x="8877300" y="4679950"/>
          <p14:tracePt t="41411" x="8883650" y="4679950"/>
          <p14:tracePt t="41445" x="8890000" y="4679950"/>
          <p14:tracePt t="43722" x="8890000" y="4699000"/>
          <p14:tracePt t="43729" x="8896350" y="4737100"/>
          <p14:tracePt t="44194" x="8896350" y="4718050"/>
          <p14:tracePt t="44203" x="8890000" y="4718050"/>
          <p14:tracePt t="44209" x="8883650" y="4705350"/>
          <p14:tracePt t="44227" x="8896350" y="4705350"/>
          <p14:tracePt t="44233" x="8896350" y="4699000"/>
          <p14:tracePt t="44243" x="8915400" y="4679950"/>
          <p14:tracePt t="44251" x="8928100" y="4673600"/>
          <p14:tracePt t="44257" x="8928100" y="4667250"/>
          <p14:tracePt t="44305" x="8921750" y="4667250"/>
          <p14:tracePt t="44315" x="8915400" y="4667250"/>
          <p14:tracePt t="44331" x="8909050" y="4654550"/>
          <p14:tracePt t="44365" x="8902700" y="4654550"/>
          <p14:tracePt t="44397" x="8896350" y="4654550"/>
          <p14:tracePt t="44403" x="8890000" y="4654550"/>
          <p14:tracePt t="44419" x="8877300" y="4654550"/>
          <p14:tracePt t="44445" x="8870950" y="4654550"/>
          <p14:tracePt t="44451" x="8864600" y="4654550"/>
          <p14:tracePt t="44461" x="8858250" y="4654550"/>
          <p14:tracePt t="44471" x="8851900" y="4654550"/>
          <p14:tracePt t="44485" x="8845550" y="4654550"/>
          <p14:tracePt t="44493" x="8839200" y="4654550"/>
          <p14:tracePt t="44499" x="8832850" y="4654550"/>
          <p14:tracePt t="44521" x="8820150" y="4654550"/>
          <p14:tracePt t="44539" x="8813800" y="4654550"/>
          <p14:tracePt t="44555" x="8801100" y="4654550"/>
          <p14:tracePt t="44563" x="8788400" y="4654550"/>
          <p14:tracePt t="44568" x="8788400" y="4660900"/>
          <p14:tracePt t="44581" x="8775700" y="4660900"/>
          <p14:tracePt t="44593" x="8763000" y="4667250"/>
          <p14:tracePt t="44635" x="8756650" y="4667250"/>
          <p14:tracePt t="44653" x="8750300" y="4667250"/>
          <p14:tracePt t="44661" x="8737600" y="4673600"/>
          <p14:tracePt t="44679" x="8724900" y="4673600"/>
          <p14:tracePt t="44691" x="8705850" y="4686300"/>
          <p14:tracePt t="44709" x="8699500" y="4686300"/>
          <p14:tracePt t="44715" x="8693150" y="4686300"/>
          <p14:tracePt t="44725" x="8686800" y="4686300"/>
          <p14:tracePt t="44739" x="8674100" y="4692650"/>
          <p14:tracePt t="44755" x="8667750" y="4692650"/>
          <p14:tracePt t="44761" x="8661400" y="4692650"/>
          <p14:tracePt t="44771" x="8648700" y="4699000"/>
          <p14:tracePt t="44779" x="8642350" y="4699000"/>
          <p14:tracePt t="44785" x="8629650" y="4699000"/>
          <p14:tracePt t="44795" x="8616950" y="4705350"/>
          <p14:tracePt t="44802" x="8604250" y="4705350"/>
          <p14:tracePt t="44809" x="8591550" y="4705350"/>
          <p14:tracePt t="44819" x="8578850" y="4705350"/>
          <p14:tracePt t="44828" x="8566150" y="4705350"/>
          <p14:tracePt t="44845" x="8559800" y="4705350"/>
          <p14:tracePt t="44855" x="8547100" y="4705350"/>
          <p14:tracePt t="44869" x="8540750" y="4705350"/>
          <p14:tracePt t="44877" x="8521700" y="4705350"/>
          <p14:tracePt t="44883" x="8489950" y="4705350"/>
          <p14:tracePt t="44893" x="8470900" y="4699000"/>
          <p14:tracePt t="44901" x="8439150" y="4667250"/>
          <p14:tracePt t="44906" x="8401050" y="4648200"/>
          <p14:tracePt t="44917" x="8388350" y="4635500"/>
          <p14:tracePt t="44923" x="8350250" y="4616450"/>
          <p14:tracePt t="44929" x="8305800" y="4597400"/>
          <p14:tracePt t="44941" x="8242300" y="4572000"/>
          <p14:tracePt t="44949" x="8166100" y="4546600"/>
          <p14:tracePt t="44955" x="8089900" y="4527550"/>
          <p14:tracePt t="44965" x="7988300" y="4502150"/>
          <p14:tracePt t="44973" x="7874000" y="4476750"/>
          <p14:tracePt t="44979" x="7753350" y="4451350"/>
          <p14:tracePt t="44989" x="7651750" y="4425950"/>
          <p14:tracePt t="44996" x="7531100" y="4394200"/>
          <p14:tracePt t="45003" x="7397750" y="4356100"/>
          <p14:tracePt t="45013" x="7226300" y="4318000"/>
          <p14:tracePt t="45020" x="7035800" y="4273550"/>
          <p14:tracePt t="45027" x="6813550" y="4222750"/>
          <p14:tracePt t="45035" x="6616700" y="4178300"/>
          <p14:tracePt t="45043" x="6413500" y="4133850"/>
          <p14:tracePt t="45045" x="6216650" y="4114800"/>
          <p14:tracePt t="45059" x="6038850" y="4102100"/>
          <p14:tracePt t="45067" x="5848350" y="4102100"/>
          <p14:tracePt t="45073" x="5657850" y="4102100"/>
          <p14:tracePt t="45083" x="5467350" y="4102100"/>
          <p14:tracePt t="45093" x="5276850" y="4102100"/>
          <p14:tracePt t="45099" x="5067300" y="4102100"/>
          <p14:tracePt t="45107" x="4876800" y="4102100"/>
          <p14:tracePt t="45115" x="4673600" y="4102100"/>
          <p14:tracePt t="45121" x="4489450" y="4114800"/>
          <p14:tracePt t="45133" x="4311650" y="4146550"/>
          <p14:tracePt t="45141" x="4108450" y="4191000"/>
          <p14:tracePt t="45146" x="3917950" y="4229100"/>
          <p14:tracePt t="45157" x="3784600" y="4260850"/>
          <p14:tracePt t="45165" x="3651250" y="4292600"/>
          <p14:tracePt t="45170" x="3549650" y="4318000"/>
          <p14:tracePt t="45181" x="3467100" y="4337050"/>
          <p14:tracePt t="45191" x="3397250" y="4362450"/>
          <p14:tracePt t="45196" x="3321050" y="4381500"/>
          <p14:tracePt t="45204" x="3244850" y="4413250"/>
          <p14:tracePt t="45213" x="3175000" y="4445000"/>
          <p14:tracePt t="45219" x="3111500" y="4489450"/>
          <p14:tracePt t="45228" x="3054350" y="4521200"/>
          <p14:tracePt t="45235" x="3009900" y="4552950"/>
          <p14:tracePt t="45244" x="2971800" y="4584700"/>
          <p14:tracePt t="45252" x="2952750" y="4603750"/>
          <p14:tracePt t="45261" x="2952750" y="4629150"/>
          <p14:tracePt t="45268" x="2940050" y="4641850"/>
          <p14:tracePt t="45278" x="2940050" y="4648200"/>
          <p14:tracePt t="45287" x="2927350" y="4654550"/>
          <p14:tracePt t="45295" x="2927350" y="4660900"/>
          <p14:tracePt t="45302" x="2927350" y="4673600"/>
          <p14:tracePt t="45311" x="2927350" y="4679950"/>
          <p14:tracePt t="45318" x="2927350" y="4686300"/>
          <p14:tracePt t="45331" x="2914650" y="4692650"/>
          <p14:tracePt t="45335" x="2914650" y="4705350"/>
          <p14:tracePt t="45347" x="2914650" y="4711700"/>
          <p14:tracePt t="45357" x="2914650" y="4718050"/>
          <p14:tracePt t="45373" x="2921000" y="4730750"/>
          <p14:tracePt t="45387" x="2927350" y="4743450"/>
          <p14:tracePt t="45421" x="2927350" y="4749800"/>
          <p14:tracePt t="45451" x="2927350" y="4762500"/>
          <p14:tracePt t="45467" x="2933700" y="4762500"/>
          <p14:tracePt t="45481" x="2933700" y="4768850"/>
          <p14:tracePt t="45521" x="2933700" y="4775200"/>
          <p14:tracePt t="45541" x="2933700" y="4781550"/>
          <p14:tracePt t="45597" x="2933700" y="4787900"/>
          <p14:tracePt t="45637" x="2940050" y="4787900"/>
          <p14:tracePt t="45685" x="2940050" y="4794250"/>
          <p14:tracePt t="45830" x="2940050" y="4800600"/>
          <p14:tracePt t="45877" x="2940050" y="4806950"/>
          <p14:tracePt t="45909" x="2940050" y="4819650"/>
          <p14:tracePt t="45925" x="2933700" y="4819650"/>
          <p14:tracePt t="45933" x="2927350" y="4832350"/>
          <p14:tracePt t="45934" x="2921000" y="4845050"/>
          <p14:tracePt t="45947" x="2914650" y="4851400"/>
          <p14:tracePt t="45955" x="2914650" y="4857750"/>
          <p14:tracePt t="45961" x="2908300" y="4870450"/>
          <p14:tracePt t="45970" x="2895600" y="4876800"/>
          <p14:tracePt t="45979" x="2889250" y="4889500"/>
          <p14:tracePt t="45984" x="2889250" y="4895850"/>
          <p14:tracePt t="45995" x="2882900" y="4908550"/>
          <p14:tracePt t="46019" x="2870200" y="4933950"/>
          <p14:tracePt t="46025" x="2844800" y="4965700"/>
          <p14:tracePt t="46027" x="2838450" y="4978400"/>
          <p14:tracePt t="46033" x="2813050" y="5010150"/>
          <p14:tracePt t="46038" x="2781300" y="5060950"/>
          <p14:tracePt t="46045" x="2755900" y="5111750"/>
          <p14:tracePt t="46052" x="2724150" y="5168900"/>
          <p14:tracePt t="46062" x="2698750" y="5219700"/>
          <p14:tracePt t="46069" x="2679700" y="5276850"/>
          <p14:tracePt t="46079" x="2641600" y="5384800"/>
          <p14:tracePt t="46093" x="2616200" y="5435600"/>
          <p14:tracePt t="46101" x="2584450" y="5499100"/>
          <p14:tracePt t="46107" x="2559050" y="5562600"/>
          <p14:tracePt t="46117" x="2520950" y="5632450"/>
          <p14:tracePt t="46125" x="2489200" y="5702300"/>
          <p14:tracePt t="46129" x="2438400" y="5772150"/>
          <p14:tracePt t="46141" x="2393950" y="5842000"/>
          <p14:tracePt t="46149" x="2355850" y="5899150"/>
          <p14:tracePt t="46154" x="2324100" y="5949950"/>
          <p14:tracePt t="46163" x="2292350" y="6000750"/>
          <p14:tracePt t="46170" x="2266950" y="6038850"/>
          <p14:tracePt t="46179" x="2241550" y="6076950"/>
          <p14:tracePt t="46186" x="2216150" y="6102350"/>
          <p14:tracePt t="46196" x="2203450" y="6134100"/>
          <p14:tracePt t="46204" x="2184400" y="6165850"/>
          <p14:tracePt t="46213" x="2159000" y="6203950"/>
          <p14:tracePt t="46219" x="2133600" y="6223000"/>
          <p14:tracePt t="46229" x="2108200" y="6248400"/>
          <p14:tracePt t="46235" x="2089150" y="6273800"/>
          <p14:tracePt t="46246" x="2057400" y="6299200"/>
          <p14:tracePt t="46252" x="2025650" y="6311900"/>
          <p14:tracePt t="46262" x="2000250" y="6330950"/>
          <p14:tracePt t="46269" x="1968500" y="6362700"/>
          <p14:tracePt t="46285" x="1943100" y="6369050"/>
          <p14:tracePt t="46293" x="1936750" y="6375400"/>
          <p14:tracePt t="46299" x="1924050" y="6381750"/>
          <p14:tracePt t="46309" x="1917700" y="6381750"/>
          <p14:tracePt t="46317" x="1911350" y="6388100"/>
          <p14:tracePt t="46319" x="1898650" y="6388100"/>
          <p14:tracePt t="46333" x="1885950" y="6394450"/>
          <p14:tracePt t="46341" x="1879600" y="6394450"/>
          <p14:tracePt t="46355" x="1866900" y="6400800"/>
          <p14:tracePt t="46369" x="1854200" y="6400800"/>
          <p14:tracePt t="46387" x="1847850" y="6400800"/>
          <p14:tracePt t="46403" x="1841500" y="6407150"/>
          <p14:tracePt t="46417" x="1828800" y="6407150"/>
          <p14:tracePt t="46435" x="1822450" y="6407150"/>
          <p14:tracePt t="46451" x="1816100" y="6413500"/>
          <p14:tracePt t="46459" x="1809750" y="6413500"/>
          <p14:tracePt t="46921" x="1803400" y="6413500"/>
          <p14:tracePt t="47064" x="1797050" y="6413500"/>
          <p14:tracePt t="47085" x="1797050" y="6407150"/>
          <p14:tracePt t="47093" x="1784350" y="6407150"/>
          <p14:tracePt t="47131" x="1784350" y="6400800"/>
          <p14:tracePt t="47179" x="1784350" y="6394450"/>
          <p14:tracePt t="47187" x="1784350" y="6388100"/>
          <p14:tracePt t="47189" x="1797050" y="6375400"/>
          <p14:tracePt t="47205" x="1809750" y="6362700"/>
          <p14:tracePt t="47213" x="1835150" y="6350000"/>
          <p14:tracePt t="47219" x="1860550" y="6311900"/>
          <p14:tracePt t="47229" x="1873250" y="6292850"/>
          <p14:tracePt t="47239" x="1885950" y="6261100"/>
          <p14:tracePt t="47245" x="1924050" y="6216650"/>
          <p14:tracePt t="47253" x="1949450" y="6159500"/>
          <p14:tracePt t="47259" x="1993900" y="6096000"/>
          <p14:tracePt t="47264" x="2032000" y="6032500"/>
          <p14:tracePt t="47274" x="2070100" y="5962650"/>
          <p14:tracePt t="47285" x="2108200" y="5892800"/>
          <p14:tracePt t="47291" x="2165350" y="5810250"/>
          <p14:tracePt t="47301" x="2216150" y="5695950"/>
          <p14:tracePt t="47309" x="2273300" y="5556250"/>
          <p14:tracePt t="47315" x="2330450" y="5391150"/>
          <p14:tracePt t="47325" x="2387600" y="5219700"/>
          <p14:tracePt t="47331" x="2432050" y="5080000"/>
          <p14:tracePt t="47338" x="2476500" y="4972050"/>
          <p14:tracePt t="47347" x="2501900" y="4883150"/>
          <p14:tracePt t="47357" x="2533650" y="4813300"/>
          <p14:tracePt t="47364" x="2552700" y="4749800"/>
          <p14:tracePt t="47373" x="2578100" y="4705350"/>
          <p14:tracePt t="47381" x="2597150" y="4667250"/>
          <p14:tracePt t="47386" x="2616200" y="4635500"/>
          <p14:tracePt t="47397" x="2628900" y="4622800"/>
          <p14:tracePt t="47405" x="2635250" y="4610100"/>
          <p14:tracePt t="47414" x="2641600" y="4603750"/>
          <p14:tracePt t="47421" x="2647950" y="4603750"/>
          <p14:tracePt t="47430" x="2654300" y="4597400"/>
          <p14:tracePt t="47436" x="2654300" y="4591050"/>
          <p14:tracePt t="47447" x="2660650" y="4584700"/>
          <p14:tracePt t="47454" x="2679700" y="4584700"/>
          <p14:tracePt t="47463" x="2692400" y="4578350"/>
          <p14:tracePt t="47470" x="2711450" y="4578350"/>
          <p14:tracePt t="47480" x="2724150" y="4572000"/>
          <p14:tracePt t="47488" x="2736850" y="4565650"/>
          <p14:tracePt t="47497" x="2762250" y="4559300"/>
          <p14:tracePt t="47503" x="2800350" y="4546600"/>
          <p14:tracePt t="47515" x="2838450" y="4540250"/>
          <p14:tracePt t="47522" x="2870200" y="4527550"/>
          <p14:tracePt t="47531" x="2908300" y="4521200"/>
          <p14:tracePt t="47537" x="2927350" y="4514850"/>
          <p14:tracePt t="47548" x="2971800" y="4502150"/>
          <p14:tracePt t="47555" x="3035300" y="4489450"/>
          <p14:tracePt t="47564" x="3175000" y="4457700"/>
          <p14:tracePt t="47573" x="3251200" y="4438650"/>
          <p14:tracePt t="47581" x="3333750" y="4419600"/>
          <p14:tracePt t="47589" x="3435350" y="4400550"/>
          <p14:tracePt t="47598" x="3549650" y="4375150"/>
          <p14:tracePt t="47603" x="3676650" y="4362450"/>
          <p14:tracePt t="47614" x="3822700" y="4349750"/>
          <p14:tracePt t="47621" x="3930650" y="4337050"/>
          <p14:tracePt t="47630" x="4076700" y="4318000"/>
          <p14:tracePt t="47638" x="4222750" y="4311650"/>
          <p14:tracePt t="47647" x="4349750" y="4305300"/>
          <p14:tracePt t="47655" x="4451350" y="4305300"/>
          <p14:tracePt t="47664" x="4578350" y="4305300"/>
          <p14:tracePt t="47670" x="4699000" y="4305300"/>
          <p14:tracePt t="47680" x="4857750" y="4305300"/>
          <p14:tracePt t="47686" x="5003800" y="4324350"/>
          <p14:tracePt t="47698" x="5156200" y="4362450"/>
          <p14:tracePt t="47704" x="5308600" y="4400550"/>
          <p14:tracePt t="47714" x="5461000" y="4432300"/>
          <p14:tracePt t="47720" x="5613400" y="4470400"/>
          <p14:tracePt t="47731" x="5765800" y="4495800"/>
          <p14:tracePt t="47738" x="5880100" y="4514850"/>
          <p14:tracePt t="47748" x="6121400" y="4540250"/>
          <p14:tracePt t="47755" x="6242050" y="4540250"/>
          <p14:tracePt t="47764" x="6362700" y="4540250"/>
          <p14:tracePt t="47770" x="6483350" y="4540250"/>
          <p14:tracePt t="47781" x="6604000" y="4540250"/>
          <p14:tracePt t="47787" x="6731000" y="4540250"/>
          <p14:tracePt t="47797" x="6819900" y="4540250"/>
          <p14:tracePt t="47804" x="6908800" y="4546600"/>
          <p14:tracePt t="47814" x="6972300" y="4559300"/>
          <p14:tracePt t="47821" x="7029450" y="4578350"/>
          <p14:tracePt t="47831" x="7073900" y="4603750"/>
          <p14:tracePt t="47837" x="7118350" y="4648200"/>
          <p14:tracePt t="47847" x="7156450" y="4692650"/>
          <p14:tracePt t="47853" x="7188200" y="4743450"/>
          <p14:tracePt t="47864" x="7207250" y="4813300"/>
          <p14:tracePt t="47870" x="7226300" y="4883150"/>
          <p14:tracePt t="47880" x="7239000" y="4959350"/>
          <p14:tracePt t="47887" x="7251700" y="5029200"/>
          <p14:tracePt t="47897" x="7258050" y="5124450"/>
          <p14:tracePt t="47905" x="7258050" y="5213350"/>
          <p14:tracePt t="47914" x="7264400" y="5334000"/>
          <p14:tracePt t="47921" x="7283450" y="5461000"/>
          <p14:tracePt t="47930" x="7315200" y="5632450"/>
          <p14:tracePt t="47937" x="7353300" y="5784850"/>
          <p14:tracePt t="47948" x="7429500" y="6045200"/>
          <p14:tracePt t="47955" x="7461250" y="6134100"/>
          <p14:tracePt t="47964" x="7486650" y="6223000"/>
          <p14:tracePt t="47971" x="7499350" y="6299200"/>
          <p14:tracePt t="47981" x="7518400" y="6369050"/>
          <p14:tracePt t="47988" x="7531100" y="6432550"/>
          <p14:tracePt t="47998" x="7543800" y="6477000"/>
          <p14:tracePt t="48005" x="7556500" y="6508750"/>
          <p14:tracePt t="48014" x="7562850" y="6521450"/>
          <p14:tracePt t="48029" x="7569200" y="6521450"/>
          <p14:tracePt t="48073" x="7562850" y="6521450"/>
          <p14:tracePt t="48077" x="7550150" y="6515100"/>
          <p14:tracePt t="48083" x="7524750" y="6508750"/>
          <p14:tracePt t="48089" x="7512050" y="6502400"/>
          <p14:tracePt t="48093" x="7486650" y="6483350"/>
          <p14:tracePt t="48101" x="7473950" y="6470650"/>
          <p14:tracePt t="48107" x="7454900" y="6451600"/>
          <p14:tracePt t="48116" x="7442200" y="6413500"/>
          <p14:tracePt t="48125" x="7429500" y="6381750"/>
          <p14:tracePt t="48131" x="7404100" y="6330950"/>
          <p14:tracePt t="48140" x="7391400" y="6273800"/>
          <p14:tracePt t="48148" x="7378700" y="6210300"/>
          <p14:tracePt t="48155" x="7359650" y="6121400"/>
          <p14:tracePt t="48165" x="7327900" y="6045200"/>
          <p14:tracePt t="48171" x="7302500" y="5943600"/>
          <p14:tracePt t="48181" x="7264400" y="5822950"/>
          <p14:tracePt t="48190" x="7232650" y="5715000"/>
          <p14:tracePt t="48198" x="7181850" y="5619750"/>
          <p14:tracePt t="48204" x="7156450" y="5530850"/>
          <p14:tracePt t="48214" x="7124700" y="5461000"/>
          <p14:tracePt t="48220" x="7105650" y="5397500"/>
          <p14:tracePt t="48231" x="7092950" y="5340350"/>
          <p14:tracePt t="48238" x="7086600" y="5264150"/>
          <p14:tracePt t="48248" x="7080250" y="5187950"/>
          <p14:tracePt t="48254" x="7073900" y="5099050"/>
          <p14:tracePt t="48267" x="7061200" y="5010150"/>
          <p14:tracePt t="48285" x="7048500" y="4921250"/>
          <p14:tracePt t="48288" x="7035800" y="4845050"/>
          <p14:tracePt t="48294" x="7016750" y="4768850"/>
          <p14:tracePt t="48300" x="6991350" y="4711700"/>
          <p14:tracePt t="48307" x="6972300" y="4667250"/>
          <p14:tracePt t="48314" x="6953250" y="4622800"/>
          <p14:tracePt t="48321" x="6940550" y="4584700"/>
          <p14:tracePt t="48331" x="6921500" y="4521200"/>
          <p14:tracePt t="48339" x="6908800" y="4495800"/>
          <p14:tracePt t="48348" x="6883400" y="4457700"/>
          <p14:tracePt t="48356" x="6858000" y="4406900"/>
          <p14:tracePt t="48365" x="6813550" y="4356100"/>
          <p14:tracePt t="48371" x="6775450" y="4286250"/>
          <p14:tracePt t="48381" x="6731000" y="4229100"/>
          <p14:tracePt t="48387" x="6680200" y="4165600"/>
          <p14:tracePt t="48398" x="6623050" y="4108450"/>
          <p14:tracePt t="48405" x="6553200" y="4051300"/>
          <p14:tracePt t="48414" x="6445250" y="3981450"/>
          <p14:tracePt t="48421" x="6299200" y="3898900"/>
          <p14:tracePt t="48431" x="6083300" y="3810000"/>
          <p14:tracePt t="48439" x="5822950" y="3714750"/>
          <p14:tracePt t="48448" x="5511800" y="3600450"/>
          <p14:tracePt t="48454" x="5162550" y="3486150"/>
          <p14:tracePt t="48465" x="4629150" y="3333750"/>
          <p14:tracePt t="48482" x="4425950" y="3276600"/>
          <p14:tracePt t="48488" x="4235450" y="3225800"/>
          <p14:tracePt t="48498" x="4102100" y="3200400"/>
          <p14:tracePt t="48504" x="3968750" y="3181350"/>
          <p14:tracePt t="48514" x="3879850" y="3175000"/>
          <p14:tracePt t="48523" x="3771900" y="3168650"/>
          <p14:tracePt t="48531" x="3683000" y="3168650"/>
          <p14:tracePt t="48538" x="3492500" y="3181350"/>
          <p14:tracePt t="48548" x="3416300" y="3200400"/>
          <p14:tracePt t="48555" x="3365500" y="3213100"/>
          <p14:tracePt t="48566" x="3327400" y="3225800"/>
          <p14:tracePt t="48571" x="3321050" y="3225800"/>
          <p14:tracePt t="48582" x="3302000" y="3232150"/>
          <p14:tracePt t="48589" x="3302000" y="3238500"/>
          <p14:tracePt t="48598" x="3302000" y="3257550"/>
          <p14:tracePt t="48606" x="3289300" y="3276600"/>
          <p14:tracePt t="48615" x="3295650" y="3308350"/>
          <p14:tracePt t="48621" x="3295650" y="3333750"/>
          <p14:tracePt t="48632" x="3295650" y="3352800"/>
          <p14:tracePt t="48638" x="3295650" y="3384550"/>
          <p14:tracePt t="48648" x="3289300" y="3435350"/>
          <p14:tracePt t="48655" x="3270250" y="3505200"/>
          <p14:tracePt t="48664" x="3232150" y="3575050"/>
          <p14:tracePt t="48671" x="3187700" y="3657600"/>
          <p14:tracePt t="48681" x="3130550" y="3759200"/>
          <p14:tracePt t="48689" x="3060700" y="3879850"/>
          <p14:tracePt t="48698" x="2978150" y="3987800"/>
          <p14:tracePt t="48705" x="2895600" y="4095750"/>
          <p14:tracePt t="48715" x="2819400" y="4197350"/>
          <p14:tracePt t="48721" x="2717800" y="4286250"/>
          <p14:tracePt t="48732" x="2495550" y="4495800"/>
          <p14:tracePt t="48740" x="2362200" y="4616450"/>
          <p14:tracePt t="48748" x="2260600" y="4724400"/>
          <p14:tracePt t="48755" x="2184400" y="4832350"/>
          <p14:tracePt t="48765" x="2095500" y="4953000"/>
          <p14:tracePt t="48787" x="2006600" y="5092700"/>
          <p14:tracePt t="48788" x="1936750" y="5238750"/>
          <p14:tracePt t="48796" x="1860550" y="5391150"/>
          <p14:tracePt t="48800" x="1797050" y="5524500"/>
          <p14:tracePt t="48807" x="1752600" y="5632450"/>
          <p14:tracePt t="48815" x="1701800" y="5746750"/>
          <p14:tracePt t="48821" x="1670050" y="5848350"/>
          <p14:tracePt t="48831" x="1625600" y="5975350"/>
          <p14:tracePt t="48838" x="1587500" y="6083300"/>
          <p14:tracePt t="48849" x="1549400" y="6191250"/>
          <p14:tracePt t="48856" x="1517650" y="6292850"/>
          <p14:tracePt t="48865" x="1492250" y="6394450"/>
          <p14:tracePt t="48871" x="1460500" y="6502400"/>
          <p14:tracePt t="48881" x="1435100" y="6591300"/>
          <p14:tracePt t="48888" x="1409700" y="6673850"/>
          <p14:tracePt t="48899" x="1327150" y="6832600"/>
          <p14:tracePt t="48909" x="1289050" y="6851650"/>
          <p14:tracePt t="48916" x="1238250" y="6851650"/>
          <p14:tracePt t="49085" x="1270000" y="6699250"/>
          <p14:tracePt t="49091" x="1327150" y="6635750"/>
          <p14:tracePt t="49101" x="1384300" y="6565900"/>
          <p14:tracePt t="49109" x="1460500" y="6470650"/>
          <p14:tracePt t="49115" x="1543050" y="6362700"/>
          <p14:tracePt t="49125" x="1631950" y="6229350"/>
          <p14:tracePt t="49133" x="1733550" y="6070600"/>
          <p14:tracePt t="49139" x="1854200" y="5880100"/>
          <p14:tracePt t="49149" x="1981200" y="5695950"/>
          <p14:tracePt t="49155" x="2120900" y="5473700"/>
          <p14:tracePt t="49161" x="2241550" y="5283200"/>
          <p14:tracePt t="49171" x="2393950" y="5073650"/>
          <p14:tracePt t="49179" x="2559050" y="4832350"/>
          <p14:tracePt t="49182" x="2711450" y="4610100"/>
          <p14:tracePt t="49197" x="2851150" y="4400550"/>
          <p14:tracePt t="49205" x="2984500" y="4210050"/>
          <p14:tracePt t="49211" x="3105150" y="4051300"/>
          <p14:tracePt t="49221" x="3213100" y="3911600"/>
          <p14:tracePt t="49229" x="3314700" y="3810000"/>
          <p14:tracePt t="49234" x="3397250" y="3714750"/>
          <p14:tracePt t="49245" x="3492500" y="3632200"/>
          <p14:tracePt t="49250" x="3600450" y="3549650"/>
          <p14:tracePt t="49256" x="3676650" y="3498850"/>
          <p14:tracePt t="49266" x="3771900" y="3435350"/>
          <p14:tracePt t="49274" x="3867150" y="3384550"/>
          <p14:tracePt t="49282" x="3943350" y="3359150"/>
          <p14:tracePt t="49290" x="4013200" y="3327400"/>
          <p14:tracePt t="49299" x="4089400" y="3314700"/>
          <p14:tracePt t="49307" x="4159250" y="3308350"/>
          <p14:tracePt t="49315" x="4216400" y="3308350"/>
          <p14:tracePt t="49325" x="4286250" y="3314700"/>
          <p14:tracePt t="49332" x="4368800" y="3346450"/>
          <p14:tracePt t="49341" x="4457700" y="3390900"/>
          <p14:tracePt t="49349" x="4559300" y="3448050"/>
          <p14:tracePt t="49356" x="4692650" y="3517900"/>
          <p14:tracePt t="49365" x="4819650" y="3581400"/>
          <p14:tracePt t="49372" x="4953000" y="3644900"/>
          <p14:tracePt t="49382" x="5080000" y="3702050"/>
          <p14:tracePt t="49391" x="5194300" y="3746500"/>
          <p14:tracePt t="49398" x="5302250" y="3784600"/>
          <p14:tracePt t="49405" x="5416550" y="3835400"/>
          <p14:tracePt t="49415" x="5518150" y="3898900"/>
          <p14:tracePt t="49422" x="5645150" y="3962400"/>
          <p14:tracePt t="49432" x="5759450" y="4013200"/>
          <p14:tracePt t="49439" x="5880100" y="4089400"/>
          <p14:tracePt t="49449" x="5994400" y="4152900"/>
          <p14:tracePt t="49455" x="6127750" y="4229100"/>
          <p14:tracePt t="49466" x="6267450" y="4318000"/>
          <p14:tracePt t="49474" x="6496050" y="4470400"/>
          <p14:tracePt t="49483" x="6578600" y="4521200"/>
          <p14:tracePt t="49490" x="6661150" y="4565650"/>
          <p14:tracePt t="49499" x="6724650" y="4610100"/>
          <p14:tracePt t="49507" x="6788150" y="4654550"/>
          <p14:tracePt t="49515" x="6858000" y="4686300"/>
          <p14:tracePt t="49523" x="6921500" y="4730750"/>
          <p14:tracePt t="49532" x="6978650" y="4756150"/>
          <p14:tracePt t="49540" x="7016750" y="4787900"/>
          <p14:tracePt t="49549" x="7054850" y="4819650"/>
          <p14:tracePt t="49557" x="7092950" y="4851400"/>
          <p14:tracePt t="49565" x="7124700" y="4883150"/>
          <p14:tracePt t="49572" x="7150100" y="4914900"/>
          <p14:tracePt t="49582" x="7175500" y="4953000"/>
          <p14:tracePt t="49591" x="7207250" y="4991100"/>
          <p14:tracePt t="49599" x="7232650" y="5029200"/>
          <p14:tracePt t="49606" x="7251700" y="5067300"/>
          <p14:tracePt t="49616" x="7264400" y="5080000"/>
          <p14:tracePt t="49622" x="7270750" y="5118100"/>
          <p14:tracePt t="49633" x="7270750" y="5156200"/>
          <p14:tracePt t="49641" x="7270750" y="5226050"/>
          <p14:tracePt t="49650" x="7270750" y="5257800"/>
          <p14:tracePt t="49659" x="7264400" y="5270500"/>
          <p14:tracePt t="49665" x="7264400" y="5289550"/>
          <p14:tracePt t="49675" x="7264400" y="5314950"/>
          <p14:tracePt t="49683" x="7258050" y="5353050"/>
          <p14:tracePt t="49689" x="7251700" y="5391150"/>
          <p14:tracePt t="49700" x="7239000" y="5416550"/>
          <p14:tracePt t="49706" x="7232650" y="5441950"/>
          <p14:tracePt t="49716" x="7219950" y="5473700"/>
          <p14:tracePt t="49724" x="7213600" y="5492750"/>
          <p14:tracePt t="49732" x="7213600" y="5505450"/>
          <p14:tracePt t="49739" x="7207250" y="5518150"/>
          <p14:tracePt t="49749" x="7207250" y="5530850"/>
          <p14:tracePt t="49755" x="7200900" y="5543550"/>
          <p14:tracePt t="49765" x="7200900" y="5556250"/>
          <p14:tracePt t="49773" x="7194550" y="5562600"/>
          <p14:tracePt t="49782" x="7194550" y="5581650"/>
          <p14:tracePt t="49789" x="7194550" y="5588000"/>
          <p14:tracePt t="49799" x="7181850" y="5600700"/>
          <p14:tracePt t="49807" x="7181850" y="5607050"/>
          <p14:tracePt t="49815" x="7181850" y="5613400"/>
          <p14:tracePt t="49822" x="7181850" y="5619750"/>
          <p14:tracePt t="49834" x="7181850" y="5626100"/>
          <p14:tracePt t="49891" x="7188200" y="5638800"/>
          <p14:tracePt t="49905" x="7188200" y="5645150"/>
          <p14:tracePt t="49923" x="7188200" y="5651500"/>
          <p14:tracePt t="49929" x="7200900" y="5651500"/>
          <p14:tracePt t="49963" x="7200900" y="5657850"/>
          <p14:tracePt t="49979" x="7207250" y="5657850"/>
          <p14:tracePt t="49989" x="7219950" y="5657850"/>
          <p14:tracePt t="49997" x="7239000" y="5657850"/>
          <p14:tracePt t="50003" x="7258050" y="5657850"/>
          <p14:tracePt t="50011" x="7270750" y="5657850"/>
          <p14:tracePt t="50019" x="7277100" y="5657850"/>
          <p14:tracePt t="50021" x="7296150" y="5657850"/>
          <p14:tracePt t="50035" x="7308850" y="5657850"/>
          <p14:tracePt t="50043" x="7334250" y="5657850"/>
          <p14:tracePt t="50049" x="7346950" y="5651500"/>
          <p14:tracePt t="50059" x="7366000" y="5645150"/>
          <p14:tracePt t="50067" x="7378700" y="5638800"/>
          <p14:tracePt t="50073" x="7404100" y="5638800"/>
          <p14:tracePt t="50084" x="7410450" y="5626100"/>
          <p14:tracePt t="50090" x="7416800" y="5626100"/>
          <p14:tracePt t="50115" x="7416800" y="5619750"/>
          <p14:tracePt t="50131" x="7429500" y="5619750"/>
          <p14:tracePt t="50139" x="7429500" y="5613400"/>
          <p14:tracePt t="50163" x="7429500" y="5607050"/>
          <p14:tracePt t="50181" x="7429500" y="5600700"/>
          <p14:tracePt t="50195" x="7429500" y="5594350"/>
          <p14:tracePt t="50215" x="7429500" y="5581650"/>
          <p14:tracePt t="50300" x="7429500" y="5575300"/>
          <p14:tracePt t="50382" x="7429500" y="5568950"/>
          <p14:tracePt t="50419" x="7429500" y="5562600"/>
          <p14:tracePt t="50427" x="7429500" y="5556250"/>
          <p14:tracePt t="50451" x="7429500" y="5549900"/>
          <p14:tracePt t="50467" x="7429500" y="5543550"/>
          <p14:tracePt t="50475" x="7429500" y="5537200"/>
          <p14:tracePt t="50491" x="7429500" y="5524500"/>
          <p14:tracePt t="50523" x="7429500" y="5518150"/>
          <p14:tracePt t="50539" x="7429500" y="5511800"/>
          <p14:tracePt t="50563" x="7429500" y="5505450"/>
          <p14:tracePt t="50575" x="7429500" y="5499100"/>
          <p14:tracePt t="50597" x="7429500" y="5492750"/>
          <p14:tracePt t="50615" x="7429500" y="5486400"/>
          <p14:tracePt t="50627" x="7429500" y="5480050"/>
          <p14:tracePt t="50635" x="7429500" y="5473700"/>
          <p14:tracePt t="50676" x="7429500" y="5461000"/>
          <p14:tracePt t="50707" x="7429500" y="5454650"/>
          <p14:tracePt t="50715" x="7429500" y="5448300"/>
          <p14:tracePt t="50739" x="7429500" y="5441950"/>
          <p14:tracePt t="50757" x="7429500" y="5435600"/>
          <p14:tracePt t="50781" x="7429500" y="5429250"/>
          <p14:tracePt t="51053" x="7429500" y="5416550"/>
          <p14:tracePt t="51069" x="7429500" y="5410200"/>
          <p14:tracePt t="51077" x="7442200" y="5391150"/>
          <p14:tracePt t="51093" x="7442200" y="5372100"/>
          <p14:tracePt t="51099" x="7448550" y="5359400"/>
          <p14:tracePt t="51104" x="7461250" y="5346700"/>
          <p14:tracePt t="51115" x="7473950" y="5321300"/>
          <p14:tracePt t="51127" x="7486650" y="5308600"/>
          <p14:tracePt t="51133" x="7499350" y="5283200"/>
          <p14:tracePt t="51141" x="7505700" y="5270500"/>
          <p14:tracePt t="51148" x="7518400" y="5232400"/>
          <p14:tracePt t="51155" x="7518400" y="5219700"/>
          <p14:tracePt t="51165" x="7537450" y="5187950"/>
          <p14:tracePt t="51173" x="7543800" y="5149850"/>
          <p14:tracePt t="51179" x="7562850" y="5130800"/>
          <p14:tracePt t="51189" x="7569200" y="5099050"/>
          <p14:tracePt t="51195" x="7575550" y="5086350"/>
          <p14:tracePt t="51201" x="7575550" y="5060950"/>
          <p14:tracePt t="51211" x="7575550" y="5054600"/>
          <p14:tracePt t="51219" x="7575550" y="5048250"/>
          <p14:tracePt t="51225" x="7575550" y="5035550"/>
          <p14:tracePt t="51237" x="7569200" y="5022850"/>
          <p14:tracePt t="51242" x="7556500" y="5003800"/>
          <p14:tracePt t="51250" x="7550150" y="5003800"/>
          <p14:tracePt t="51260" x="7524750" y="4991100"/>
          <p14:tracePt t="51269" x="7512050" y="4978400"/>
          <p14:tracePt t="51275" x="7480300" y="4959350"/>
          <p14:tracePt t="51284" x="7448550" y="4946650"/>
          <p14:tracePt t="51301" x="7391400" y="4921250"/>
          <p14:tracePt t="51308" x="7346950" y="4908550"/>
          <p14:tracePt t="51317" x="7277100" y="4889500"/>
          <p14:tracePt t="51324" x="7194550" y="4864100"/>
          <p14:tracePt t="51339" x="7073900" y="4838700"/>
          <p14:tracePt t="51355" x="6883400" y="4800600"/>
          <p14:tracePt t="51357" x="6648450" y="4743450"/>
          <p14:tracePt t="51363" x="6375400" y="4673600"/>
          <p14:tracePt t="51370" x="6083300" y="4597400"/>
          <p14:tracePt t="51377" x="5791200" y="4527550"/>
          <p14:tracePt t="51383" x="5518150" y="4470400"/>
          <p14:tracePt t="51391" x="5302250" y="4425950"/>
          <p14:tracePt t="51401" x="5143500" y="4375150"/>
          <p14:tracePt t="51408" x="5060950" y="4356100"/>
          <p14:tracePt t="51417" x="4914900" y="4330700"/>
          <p14:tracePt t="51426" x="4851400" y="4324350"/>
          <p14:tracePt t="51435" x="4813300" y="4311650"/>
          <p14:tracePt t="51475" x="4813300" y="4298950"/>
          <p14:tracePt t="51483" x="4851400" y="4279900"/>
          <p14:tracePt t="51499" x="4864100" y="4267200"/>
          <p14:tracePt t="51507" x="4895850" y="4254500"/>
          <p14:tracePt t="51510" x="4959350" y="4229100"/>
          <p14:tracePt t="51523" x="5029200" y="4210050"/>
          <p14:tracePt t="51530" x="5105400" y="4191000"/>
          <p14:tracePt t="51537" x="5175250" y="4165600"/>
          <p14:tracePt t="51547" x="5245100" y="4146550"/>
          <p14:tracePt t="51555" x="5314950" y="4127500"/>
          <p14:tracePt t="51556" x="5391150" y="4108450"/>
          <p14:tracePt t="51573" x="5467350" y="4076700"/>
          <p14:tracePt t="51581" x="5556250" y="4044950"/>
          <p14:tracePt t="51586" x="5645150" y="4019550"/>
          <p14:tracePt t="51597" x="5734050" y="3994150"/>
          <p14:tracePt t="51602" x="5829300" y="3975100"/>
          <p14:tracePt t="51609" x="5918200" y="3949700"/>
          <p14:tracePt t="51619" x="6026150" y="3930650"/>
          <p14:tracePt t="51629" x="6146800" y="3892550"/>
          <p14:tracePt t="51635" x="6254750" y="3860800"/>
          <p14:tracePt t="51645" x="6337300" y="3841750"/>
          <p14:tracePt t="51653" x="6426200" y="3835400"/>
          <p14:tracePt t="51658" x="6502400" y="3829050"/>
          <p14:tracePt t="51669" x="6565900" y="3829050"/>
          <p14:tracePt t="51677" x="6642100" y="3829050"/>
          <p14:tracePt t="51683" x="6711950" y="3835400"/>
          <p14:tracePt t="51691" x="6775450" y="3854450"/>
          <p14:tracePt t="51699" x="6845300" y="3873500"/>
          <p14:tracePt t="51702" x="6915150" y="3911600"/>
          <p14:tracePt t="51715" x="6978650" y="3943350"/>
          <p14:tracePt t="51723" x="7035800" y="3987800"/>
          <p14:tracePt t="51729" x="7112000" y="4032250"/>
          <p14:tracePt t="51739" x="7181850" y="4070350"/>
          <p14:tracePt t="51749" x="7232650" y="4114800"/>
          <p14:tracePt t="51755" x="7283450" y="4146550"/>
          <p14:tracePt t="51763" x="7327900" y="4171950"/>
          <p14:tracePt t="51770" x="7359650" y="4197350"/>
          <p14:tracePt t="51776" x="7391400" y="4222750"/>
          <p14:tracePt t="51786" x="7410450" y="4241800"/>
          <p14:tracePt t="51795" x="7416800" y="4260850"/>
          <p14:tracePt t="51801" x="7423150" y="4267200"/>
          <p14:tracePt t="51811" x="7429500" y="4279900"/>
          <p14:tracePt t="51818" x="7442200" y="4292600"/>
          <p14:tracePt t="51835" x="7442200" y="4298950"/>
          <p14:tracePt t="51859" x="7454900" y="4305300"/>
          <p14:tracePt t="51860" x="7454900" y="4318000"/>
          <p14:tracePt t="52003" x="7448550" y="4311650"/>
          <p14:tracePt t="52017" x="7442200" y="4298950"/>
          <p14:tracePt t="52029" x="7435850" y="4298950"/>
          <p14:tracePt t="52041" x="7423150" y="4292600"/>
          <p14:tracePt t="52059" x="7416800" y="4286250"/>
          <p14:tracePt t="52085" x="7416800" y="4279900"/>
          <p14:tracePt t="52091" x="7410450" y="4273550"/>
          <p14:tracePt t="52107" x="7404100" y="4267200"/>
          <p14:tracePt t="52114" x="7397750" y="4260850"/>
          <p14:tracePt t="52131" x="7391400" y="4254500"/>
          <p14:tracePt t="52151" x="7385050" y="4241800"/>
          <p14:tracePt t="52157" x="7378700" y="4235450"/>
          <p14:tracePt t="52162" x="7378700" y="4222750"/>
          <p14:tracePt t="52173" x="7366000" y="4210050"/>
          <p14:tracePt t="52181" x="7340600" y="4197350"/>
          <p14:tracePt t="52187" x="7327900" y="4191000"/>
          <p14:tracePt t="52197" x="7308850" y="4178300"/>
          <p14:tracePt t="52203" x="7289800" y="4165600"/>
          <p14:tracePt t="52209" x="7270750" y="4152900"/>
          <p14:tracePt t="52219" x="7232650" y="4133850"/>
          <p14:tracePt t="52226" x="7207250" y="4114800"/>
          <p14:tracePt t="52233" x="7169150" y="4095750"/>
          <p14:tracePt t="52243" x="7156450" y="4095750"/>
          <p14:tracePt t="52251" x="7118350" y="4076700"/>
          <p14:tracePt t="52252" x="7067550" y="4057650"/>
          <p14:tracePt t="52269" x="6997700" y="4038600"/>
          <p14:tracePt t="52276" x="6902450" y="4032250"/>
          <p14:tracePt t="52283" x="6800850" y="4025900"/>
          <p14:tracePt t="52293" x="6642100" y="4025900"/>
          <p14:tracePt t="52299" x="6464300" y="4000500"/>
          <p14:tracePt t="52304" x="6286500" y="3994150"/>
          <p14:tracePt t="52315" x="6096000" y="3994150"/>
          <p14:tracePt t="52323" x="5886450" y="3994150"/>
          <p14:tracePt t="52325" x="5695950" y="3994150"/>
          <p14:tracePt t="52339" x="5524500" y="3994150"/>
          <p14:tracePt t="52347" x="5353050" y="3994150"/>
          <p14:tracePt t="52352" x="5194300" y="3994150"/>
          <p14:tracePt t="52363" x="5073650" y="3994150"/>
          <p14:tracePt t="52373" x="4953000" y="3994150"/>
          <p14:tracePt t="52378" x="4870450" y="3994150"/>
          <p14:tracePt t="52389" x="4794250" y="3994150"/>
          <p14:tracePt t="52397" x="4718050" y="3987800"/>
          <p14:tracePt t="52402" x="4660900" y="3987800"/>
          <p14:tracePt t="52410" x="4641850" y="3987800"/>
          <p14:tracePt t="52419" x="4610100" y="3987800"/>
          <p14:tracePt t="52425" x="4578350" y="3975100"/>
          <p14:tracePt t="52435" x="4559300" y="3975100"/>
          <p14:tracePt t="52442" x="4533900" y="3975100"/>
          <p14:tracePt t="52452" x="4502150" y="3975100"/>
          <p14:tracePt t="52460" x="4489450" y="3962400"/>
          <p14:tracePt t="52491" x="4476750" y="3962400"/>
          <p14:tracePt t="52515" x="4470400" y="3962400"/>
          <p14:tracePt t="52516" x="4464050" y="3962400"/>
          <p14:tracePt t="52531" x="4457700" y="3962400"/>
          <p14:tracePt t="52539" x="4445000" y="3956050"/>
          <p14:tracePt t="52545" x="4425950" y="3949700"/>
          <p14:tracePt t="52555" x="4406900" y="3949700"/>
          <p14:tracePt t="52565" x="4394200" y="3943350"/>
          <p14:tracePt t="52571" x="4368800" y="3943350"/>
          <p14:tracePt t="52581" x="4349750" y="3943350"/>
          <p14:tracePt t="52589" x="4324350" y="3937000"/>
          <p14:tracePt t="52594" x="4318000" y="3937000"/>
          <p14:tracePt t="52603" x="4305300" y="3924300"/>
          <p14:tracePt t="52610" x="4286250" y="3924300"/>
          <p14:tracePt t="52617" x="4254500" y="3924300"/>
          <p14:tracePt t="52627" x="4241800" y="3911600"/>
          <p14:tracePt t="52635" x="4229100" y="3898900"/>
          <p14:tracePt t="52641" x="4210050" y="3886200"/>
          <p14:tracePt t="52651" x="4184650" y="3860800"/>
          <p14:tracePt t="52675" x="4146550" y="3829050"/>
          <p14:tracePt t="52681" x="4140200" y="3803650"/>
          <p14:tracePt t="52683" x="4133850" y="3784600"/>
          <p14:tracePt t="52689" x="4121150" y="3759200"/>
          <p14:tracePt t="52696" x="4108450" y="3714750"/>
          <p14:tracePt t="52703" x="4095750" y="3663950"/>
          <p14:tracePt t="52710" x="4064000" y="3517900"/>
          <p14:tracePt t="52723" x="4038600" y="3416300"/>
          <p14:tracePt t="52731" x="4025900" y="3302000"/>
          <p14:tracePt t="52736" x="3987800" y="3168650"/>
          <p14:tracePt t="52749" x="3962400" y="3028950"/>
          <p14:tracePt t="52757" x="3949700" y="2921000"/>
          <p14:tracePt t="52763" x="3949700" y="2819400"/>
          <p14:tracePt t="52773" x="3949700" y="2743200"/>
          <p14:tracePt t="52779" x="3949700" y="2679700"/>
          <p14:tracePt t="52785" x="3962400" y="2635250"/>
          <p14:tracePt t="52794" x="3975100" y="2590800"/>
          <p14:tracePt t="52803" x="3994150" y="2552700"/>
          <p14:tracePt t="52809" x="4013200" y="2527300"/>
          <p14:tracePt t="52820" x="4025900" y="2514600"/>
          <p14:tracePt t="52826" x="4057650" y="2489200"/>
          <p14:tracePt t="52835" x="4070350" y="2470150"/>
          <p14:tracePt t="52844" x="4102100" y="2457450"/>
          <p14:tracePt t="52853" x="4121150" y="2451100"/>
          <p14:tracePt t="52859" x="4146550" y="2451100"/>
          <p14:tracePt t="52868" x="4165600" y="2444750"/>
          <p14:tracePt t="52877" x="4178300" y="2444750"/>
          <p14:tracePt t="52885" x="4197350" y="2438400"/>
          <p14:tracePt t="52891" x="4235450" y="2438400"/>
          <p14:tracePt t="52903" x="4286250" y="2438400"/>
          <p14:tracePt t="52915" x="4318000" y="2438400"/>
          <p14:tracePt t="52923" x="4362450" y="2444750"/>
          <p14:tracePt t="52929" x="4425950" y="2457450"/>
          <p14:tracePt t="52939" x="4495800" y="2482850"/>
          <p14:tracePt t="52947" x="4572000" y="2501900"/>
          <p14:tracePt t="52953" x="4667250" y="2527300"/>
          <p14:tracePt t="52963" x="4775200" y="2559050"/>
          <p14:tracePt t="52970" x="4914900" y="2597150"/>
          <p14:tracePt t="52976" x="5060950" y="2622550"/>
          <p14:tracePt t="52987" x="5219700" y="2660650"/>
          <p14:tracePt t="52994" x="5391150" y="2711450"/>
          <p14:tracePt t="53002" x="5581650" y="2762250"/>
          <p14:tracePt t="53010" x="5816600" y="2819400"/>
          <p14:tracePt t="53020" x="6057900" y="2889250"/>
          <p14:tracePt t="53025" x="6299200" y="2946400"/>
          <p14:tracePt t="53036" x="6502400" y="3003550"/>
          <p14:tracePt t="53044" x="6705600" y="3054350"/>
          <p14:tracePt t="53052" x="6896100" y="3105150"/>
          <p14:tracePt t="53060" x="7086600" y="3162300"/>
          <p14:tracePt t="53070" x="7232650" y="3219450"/>
          <p14:tracePt t="53075" x="7372350" y="3263900"/>
          <p14:tracePt t="53086" x="7493000" y="3302000"/>
          <p14:tracePt t="53093" x="7581900" y="3321050"/>
          <p14:tracePt t="53120" x="7829550" y="3390900"/>
          <p14:tracePt t="53127" x="7905750" y="3416300"/>
          <p14:tracePt t="53133" x="7975600" y="3435350"/>
          <p14:tracePt t="53141" x="8039100" y="3454400"/>
          <p14:tracePt t="53152" x="8083550" y="3479800"/>
          <p14:tracePt t="53159" x="8121650" y="3511550"/>
          <p14:tracePt t="53169" x="8153400" y="3562350"/>
          <p14:tracePt t="53175" x="8172450" y="3613150"/>
          <p14:tracePt t="53186" x="8191500" y="3676650"/>
          <p14:tracePt t="53192" x="8210550" y="3733800"/>
          <p14:tracePt t="53203" x="8248650" y="3867150"/>
          <p14:tracePt t="53219" x="8299450" y="3981450"/>
          <p14:tracePt t="53227" x="8318500" y="4025900"/>
          <p14:tracePt t="53236" x="8337550" y="4070350"/>
          <p14:tracePt t="53243" x="8343900" y="4102100"/>
          <p14:tracePt t="53253" x="8350250" y="4127500"/>
          <p14:tracePt t="53260" x="8350250" y="4152900"/>
          <p14:tracePt t="53269" x="8350250" y="4165600"/>
          <p14:tracePt t="53277" x="8356600" y="4184650"/>
          <p14:tracePt t="53285" x="8362950" y="4197350"/>
          <p14:tracePt t="53299" x="8362950" y="4210050"/>
          <p14:tracePt t="53307" x="8362950" y="4216400"/>
          <p14:tracePt t="53313" x="8362950" y="4222750"/>
          <p14:tracePt t="53323" x="8362950" y="4229100"/>
          <p14:tracePt t="53337" x="8362950" y="4241800"/>
          <p14:tracePt t="53357" x="8356600" y="4241800"/>
          <p14:tracePt t="53364" x="8350250" y="4254500"/>
          <p14:tracePt t="53383" x="8343900" y="4254500"/>
          <p14:tracePt t="53389" x="8337550" y="4260850"/>
          <p14:tracePt t="53395" x="8337550" y="4267200"/>
          <p14:tracePt t="53409" x="8337550" y="4273550"/>
          <p14:tracePt t="53419" x="8324850" y="4279900"/>
          <p14:tracePt t="53433" x="8312150" y="4286250"/>
          <p14:tracePt t="53457" x="8299450" y="4292600"/>
          <p14:tracePt t="53475" x="8293100" y="4298950"/>
          <p14:tracePt t="53491" x="8274050" y="4305300"/>
          <p14:tracePt t="53499" x="8261350" y="4311650"/>
          <p14:tracePt t="53505" x="8248650" y="4324350"/>
          <p14:tracePt t="53515" x="8235950" y="4324350"/>
          <p14:tracePt t="53523" x="8210550" y="4324350"/>
          <p14:tracePt t="53528" x="8185150" y="4337050"/>
          <p14:tracePt t="53539" x="8159750" y="4337050"/>
          <p14:tracePt t="53549" x="8134350" y="4343400"/>
          <p14:tracePt t="53554" x="8121650" y="4349750"/>
          <p14:tracePt t="53565" x="8096250" y="4349750"/>
          <p14:tracePt t="53573" x="8058150" y="4349750"/>
          <p14:tracePt t="53579" x="8026400" y="4349750"/>
          <p14:tracePt t="53587" x="7975600" y="4349750"/>
          <p14:tracePt t="53594" x="7924800" y="4349750"/>
          <p14:tracePt t="53601" x="7874000" y="4356100"/>
          <p14:tracePt t="53611" x="7810500" y="4356100"/>
          <p14:tracePt t="53619" x="7753350" y="4362450"/>
          <p14:tracePt t="53625" x="7696200" y="4368800"/>
          <p14:tracePt t="53635" x="7632700" y="4375150"/>
          <p14:tracePt t="53643" x="7562850" y="4375150"/>
          <p14:tracePt t="53649" x="7486650" y="4381500"/>
          <p14:tracePt t="53659" x="7404100" y="4387850"/>
          <p14:tracePt t="53667" x="7327900" y="4394200"/>
          <p14:tracePt t="53669" x="7239000" y="4394200"/>
          <p14:tracePt t="53691" x="7131050" y="4394200"/>
          <p14:tracePt t="53707" x="7029450" y="4394200"/>
          <p14:tracePt t="53713" x="6908800" y="4394200"/>
          <p14:tracePt t="53715" x="6775450" y="4413250"/>
          <p14:tracePt t="53721" x="6648450" y="4419600"/>
          <p14:tracePt t="53727" x="6546850" y="4419600"/>
          <p14:tracePt t="53736" x="6451600" y="4419600"/>
          <p14:tracePt t="53745" x="6299200" y="4419600"/>
          <p14:tracePt t="53759" x="6235700" y="4419600"/>
          <p14:tracePt t="53769" x="6165850" y="4425950"/>
          <p14:tracePt t="53776" x="6096000" y="4432300"/>
          <p14:tracePt t="53787" x="6032500" y="4438650"/>
          <p14:tracePt t="53793" x="5886450" y="4438650"/>
          <p14:tracePt t="53804" x="5810250" y="4438650"/>
          <p14:tracePt t="53811" x="5734050" y="4438650"/>
          <p14:tracePt t="53820" x="5657850" y="4438650"/>
          <p14:tracePt t="53828" x="5575300" y="4438650"/>
          <p14:tracePt t="53836" x="5492750" y="4438650"/>
          <p14:tracePt t="53843" x="5416550" y="4438650"/>
          <p14:tracePt t="53853" x="5334000" y="4438650"/>
          <p14:tracePt t="53861" x="5264150" y="4438650"/>
          <p14:tracePt t="53870" x="5213350" y="4438650"/>
          <p14:tracePt t="53877" x="5181600" y="4438650"/>
          <p14:tracePt t="53886" x="5143500" y="4438650"/>
          <p14:tracePt t="53893" x="5118100" y="4438650"/>
          <p14:tracePt t="53903" x="5092700" y="4438650"/>
          <p14:tracePt t="53911" x="5067300" y="4438650"/>
          <p14:tracePt t="53920" x="5029200" y="4438650"/>
          <p14:tracePt t="53926" x="4997450" y="4438650"/>
          <p14:tracePt t="53936" x="4965700" y="4438650"/>
          <p14:tracePt t="53942" x="4908550" y="4438650"/>
          <p14:tracePt t="53953" x="4857750" y="4438650"/>
          <p14:tracePt t="53960" x="4800600" y="4438650"/>
          <p14:tracePt t="53970" x="4743450" y="4438650"/>
          <p14:tracePt t="53976" x="4679950" y="4438650"/>
          <p14:tracePt t="53986" x="4578350" y="4457700"/>
          <p14:tracePt t="53995" x="4527550" y="4470400"/>
          <p14:tracePt t="54003" x="4476750" y="4483100"/>
          <p14:tracePt t="54010" x="4432300" y="4495800"/>
          <p14:tracePt t="54020" x="4394200" y="4508500"/>
          <p14:tracePt t="54027" x="4343400" y="4514850"/>
          <p14:tracePt t="54037" x="4298950" y="4527550"/>
          <p14:tracePt t="54043" x="4254500" y="4540250"/>
          <p14:tracePt t="54053" x="4152900" y="4565650"/>
          <p14:tracePt t="54069" x="4108450" y="4578350"/>
          <p14:tracePt t="54077" x="4064000" y="4591050"/>
          <p14:tracePt t="54083" x="4019550" y="4603750"/>
          <p14:tracePt t="54091" x="3994150" y="4610100"/>
          <p14:tracePt t="54099" x="3962400" y="4616450"/>
          <p14:tracePt t="54105" x="3930650" y="4622800"/>
          <p14:tracePt t="54115" x="3892550" y="4635500"/>
          <p14:tracePt t="54123" x="3860800" y="4654550"/>
          <p14:tracePt t="54128" x="3822700" y="4679950"/>
          <p14:tracePt t="54138" x="3778250" y="4705350"/>
          <p14:tracePt t="54147" x="3733800" y="4730750"/>
          <p14:tracePt t="54153" x="3676650" y="4768850"/>
          <p14:tracePt t="54162" x="3606800" y="4800600"/>
          <p14:tracePt t="54171" x="3536950" y="4832350"/>
          <p14:tracePt t="54177" x="3467100" y="4851400"/>
          <p14:tracePt t="54188" x="3403600" y="4870450"/>
          <p14:tracePt t="54211" x="3359150" y="4895850"/>
          <p14:tracePt t="54217" x="3359150" y="4914900"/>
          <p14:tracePt t="54219" x="3346450" y="4914900"/>
          <p14:tracePt t="54226" x="3346450" y="4927600"/>
          <p14:tracePt t="54232" x="3352800" y="4933950"/>
          <p14:tracePt t="54238" x="3365500" y="4946650"/>
          <p14:tracePt t="54245" x="3397250" y="4953000"/>
          <p14:tracePt t="54254" x="3435350" y="4953000"/>
          <p14:tracePt t="54260" x="3467100" y="4965700"/>
          <p14:tracePt t="54270" x="3479800" y="4965700"/>
          <p14:tracePt t="54277" x="3517900" y="4965700"/>
          <p14:tracePt t="54287" x="3575050" y="4965700"/>
          <p14:tracePt t="54293" x="3651250" y="4965700"/>
          <p14:tracePt t="54303" x="3740150" y="4965700"/>
          <p14:tracePt t="54310" x="3841750" y="4965700"/>
          <p14:tracePt t="54320" x="3975100" y="4959350"/>
          <p14:tracePt t="54328" x="4108450" y="4927600"/>
          <p14:tracePt t="54337" x="4229100" y="4895850"/>
          <p14:tracePt t="54343" x="4464050" y="4845050"/>
          <p14:tracePt t="54357" x="4552950" y="4826000"/>
          <p14:tracePt t="54365" x="4622800" y="4800600"/>
          <p14:tracePt t="54371" x="4673600" y="4787900"/>
          <p14:tracePt t="54378" x="4711700" y="4768850"/>
          <p14:tracePt t="54387" x="4749800" y="4749800"/>
          <p14:tracePt t="54393" x="4768850" y="4737100"/>
          <p14:tracePt t="54404" x="4787900" y="4711700"/>
          <p14:tracePt t="54411" x="4800600" y="4686300"/>
          <p14:tracePt t="54421" x="4806950" y="4648200"/>
          <p14:tracePt t="54427" x="4806950" y="4597400"/>
          <p14:tracePt t="54437" x="4794250" y="4451350"/>
          <p14:tracePt t="54451" x="4768850" y="4356100"/>
          <p14:tracePt t="54459" x="4692650" y="4235450"/>
          <p14:tracePt t="54465" x="4603750" y="4083050"/>
          <p14:tracePt t="54475" x="4489450" y="3937000"/>
          <p14:tracePt t="54483" x="4362450" y="3829050"/>
          <p14:tracePt t="54488" x="4203700" y="3714750"/>
          <p14:tracePt t="54499" x="4019550" y="3632200"/>
          <p14:tracePt t="54507" x="3810000" y="3549650"/>
          <p14:tracePt t="54513" x="3575050" y="3505200"/>
          <p14:tracePt t="54523" x="3346450" y="3486150"/>
          <p14:tracePt t="54531" x="3117850" y="3473450"/>
          <p14:tracePt t="54537" x="2927350" y="3473450"/>
          <p14:tracePt t="54547" x="2794000" y="3492500"/>
          <p14:tracePt t="54557" x="2705100" y="3524250"/>
          <p14:tracePt t="54562" x="2641600" y="3575050"/>
          <p14:tracePt t="54572" x="2578100" y="3632200"/>
          <p14:tracePt t="54579" x="2508250" y="3708400"/>
          <p14:tracePt t="54587" x="2457450" y="3803650"/>
          <p14:tracePt t="54594" x="2413000" y="3930650"/>
          <p14:tracePt t="54604" x="2387600" y="4064000"/>
          <p14:tracePt t="54610" x="2362200" y="4229100"/>
          <p14:tracePt t="54621" x="2362200" y="4387850"/>
          <p14:tracePt t="54627" x="2393950" y="4572000"/>
          <p14:tracePt t="54637" x="2457450" y="4749800"/>
          <p14:tracePt t="54644" x="2552700" y="4914900"/>
          <p14:tracePt t="54654" x="2673350" y="5086350"/>
          <p14:tracePt t="54662" x="2813050" y="5251450"/>
          <p14:tracePt t="54671" x="2971800" y="5378450"/>
          <p14:tracePt t="54677" x="3130550" y="5492750"/>
          <p14:tracePt t="54687" x="3295650" y="5581650"/>
          <p14:tracePt t="54693" x="3486150" y="5645150"/>
          <p14:tracePt t="54704" x="3670300" y="5683250"/>
          <p14:tracePt t="54710" x="3867150" y="5702300"/>
          <p14:tracePt t="54720" x="4064000" y="5702300"/>
          <p14:tracePt t="54727" x="4241800" y="5683250"/>
          <p14:tracePt t="54737" x="4375150" y="5651500"/>
          <p14:tracePt t="54745" x="4476750" y="5638800"/>
          <p14:tracePt t="54754" x="4546600" y="5619750"/>
          <p14:tracePt t="54760" x="4559300" y="5600700"/>
          <p14:tracePt t="54771" x="4565650" y="5594350"/>
          <p14:tracePt t="54787" x="4521200" y="5588000"/>
          <p14:tracePt t="54794" x="4508500" y="5588000"/>
          <p14:tracePt t="54804" x="4470400" y="5588000"/>
          <p14:tracePt t="54811" x="4419600" y="5588000"/>
          <p14:tracePt t="54820" x="4349750" y="5594350"/>
          <p14:tracePt t="54828" x="4292600" y="5607050"/>
          <p14:tracePt t="54837" x="4273550" y="5626100"/>
          <p14:tracePt t="54845" x="4273550" y="5645150"/>
          <p14:tracePt t="54854" x="4267200" y="5651500"/>
          <p14:tracePt t="54860" x="4267200" y="5664200"/>
          <p14:tracePt t="54871" x="4286250" y="5683250"/>
          <p14:tracePt t="54877" x="4292600" y="5695950"/>
          <p14:tracePt t="54887" x="4305300" y="5702300"/>
          <p14:tracePt t="54894" x="4330700" y="5721350"/>
          <p14:tracePt t="54904" x="4362450" y="5727700"/>
          <p14:tracePt t="54911" x="4400550" y="5727700"/>
          <p14:tracePt t="54921" x="4425950" y="5734050"/>
          <p14:tracePt t="54927" x="4451350" y="5734050"/>
          <p14:tracePt t="54937" x="4489450" y="5746750"/>
          <p14:tracePt t="54944" x="4527550" y="5753100"/>
          <p14:tracePt t="54954" x="4540250" y="5759450"/>
          <p14:tracePt t="54960" x="4559300" y="5772150"/>
          <p14:tracePt t="54971" x="4597400" y="5797550"/>
          <p14:tracePt t="54979" x="4610100" y="5797550"/>
          <p14:tracePt t="54987" x="4622800" y="5816600"/>
          <p14:tracePt t="54995" x="4635500" y="5816600"/>
          <p14:tracePt t="55005" x="4654550" y="5822950"/>
          <p14:tracePt t="55012" x="4679950" y="5822950"/>
          <p14:tracePt t="55021" x="4692650" y="5835650"/>
          <p14:tracePt t="55030" x="4705350" y="5835650"/>
          <p14:tracePt t="55037" x="4718050" y="5835650"/>
          <p14:tracePt t="55044" x="4724400" y="5835650"/>
          <p14:tracePt t="55054" x="4730750" y="5835650"/>
          <p14:tracePt t="55060" x="4737100" y="5835650"/>
          <p14:tracePt t="55223" x="4743450" y="5835650"/>
          <p14:tracePt t="55246" x="4749800" y="5835650"/>
          <p14:tracePt t="55257" x="4756150" y="5835650"/>
          <p14:tracePt t="55509" x="4756150" y="5829300"/>
          <p14:tracePt t="55510" x="4756150" y="5822950"/>
          <p14:tracePt t="55530" x="4756150" y="5810250"/>
          <p14:tracePt t="55536" x="4756150" y="5803900"/>
          <p14:tracePt t="55543" x="4756150" y="5797550"/>
          <p14:tracePt t="55555" x="4756150" y="5784850"/>
          <p14:tracePt t="55587" x="4756150" y="5778500"/>
          <p14:tracePt t="55593" x="4756150" y="5772150"/>
          <p14:tracePt t="55611" x="4756150" y="5765800"/>
          <p14:tracePt t="55627" x="4756150" y="5759450"/>
          <p14:tracePt t="55637" x="4756150" y="5753100"/>
          <p14:tracePt t="55651" x="4756150" y="5740400"/>
          <p14:tracePt t="55665" x="4756150" y="5727700"/>
          <p14:tracePt t="55675" x="4762500" y="5727700"/>
          <p14:tracePt t="55683" x="4768850" y="5715000"/>
          <p14:tracePt t="55684" x="4781550" y="5702300"/>
          <p14:tracePt t="55699" x="4787900" y="5689600"/>
          <p14:tracePt t="55707" x="4806950" y="5676900"/>
          <p14:tracePt t="55712" x="4838700" y="5657850"/>
          <p14:tracePt t="55723" x="4870450" y="5626100"/>
          <p14:tracePt t="55747" x="4902200" y="5600700"/>
          <p14:tracePt t="55753" x="4921250" y="5575300"/>
          <p14:tracePt t="55754" x="4965700" y="5537200"/>
          <p14:tracePt t="55759" x="5003800" y="5511800"/>
          <p14:tracePt t="55766" x="5016500" y="5505450"/>
          <p14:tracePt t="55772" x="5041900" y="5480050"/>
          <p14:tracePt t="55780" x="5092700" y="5448300"/>
          <p14:tracePt t="55788" x="5143500" y="5403850"/>
          <p14:tracePt t="55794" x="5200650" y="5365750"/>
          <p14:tracePt t="55805" x="5270500" y="5321300"/>
          <p14:tracePt t="55811" x="5340350" y="5270500"/>
          <p14:tracePt t="55821" x="5422900" y="5226050"/>
          <p14:tracePt t="55829" x="5518150" y="5181600"/>
          <p14:tracePt t="55838" x="5651500" y="5111750"/>
          <p14:tracePt t="55845" x="5797550" y="5054600"/>
          <p14:tracePt t="55855" x="5994400" y="4978400"/>
          <p14:tracePt t="55863" x="6140450" y="4914900"/>
          <p14:tracePt t="55872" x="6318250" y="4838700"/>
          <p14:tracePt t="55878" x="6629400" y="4699000"/>
          <p14:tracePt t="55890" x="6769100" y="4648200"/>
          <p14:tracePt t="55899" x="6908800" y="4616450"/>
          <p14:tracePt t="55905" x="7061200" y="4565650"/>
          <p14:tracePt t="55915" x="7194550" y="4540250"/>
          <p14:tracePt t="55922" x="7296150" y="4521200"/>
          <p14:tracePt t="55928" x="7378700" y="4508500"/>
          <p14:tracePt t="55943" x="7448550" y="4502150"/>
          <p14:tracePt t="55949" x="7505700" y="4495800"/>
          <p14:tracePt t="55955" x="7550150" y="4495800"/>
          <p14:tracePt t="55963" x="7581900" y="4495800"/>
          <p14:tracePt t="55971" x="7600950" y="4495800"/>
          <p14:tracePt t="55978" x="7613650" y="4495800"/>
          <p14:tracePt t="56019" x="7626350" y="4495800"/>
          <p14:tracePt t="56045" x="7632700" y="4495800"/>
          <p14:tracePt t="56204" x="7626350" y="4495800"/>
          <p14:tracePt t="56211" x="7620000" y="4495800"/>
          <p14:tracePt t="56224" x="7600950" y="4495800"/>
          <p14:tracePt t="56231" x="7575550" y="4495800"/>
          <p14:tracePt t="56259" x="7486650" y="4502150"/>
          <p14:tracePt t="56265" x="7397750" y="4540250"/>
          <p14:tracePt t="56275" x="7308850" y="4578350"/>
          <p14:tracePt t="56283" x="7181850" y="4635500"/>
          <p14:tracePt t="56288" x="7029450" y="4724400"/>
          <p14:tracePt t="56299" x="6883400" y="4826000"/>
          <p14:tracePt t="56307" x="6731000" y="4927600"/>
          <p14:tracePt t="56314" x="6610350" y="5010150"/>
          <p14:tracePt t="56325" x="6483350" y="5105400"/>
          <p14:tracePt t="56333" x="6362700" y="5194300"/>
          <p14:tracePt t="56339" x="6254750" y="5283200"/>
          <p14:tracePt t="56349" x="6184900" y="5346700"/>
          <p14:tracePt t="56356" x="6146800" y="5410200"/>
          <p14:tracePt t="56364" x="6121400" y="5461000"/>
          <p14:tracePt t="56372" x="6102350" y="5492750"/>
          <p14:tracePt t="56379" x="6096000" y="5524500"/>
          <p14:tracePt t="56388" x="6096000" y="5537200"/>
          <p14:tracePt t="56395" x="6096000" y="5543550"/>
          <p14:tracePt t="56406" x="6108700" y="5549900"/>
          <p14:tracePt t="56412" x="6108700" y="5556250"/>
          <p14:tracePt t="56422" x="6115050" y="5562600"/>
          <p14:tracePt t="56428" x="6121400" y="5562600"/>
          <p14:tracePt t="56439" x="6127750" y="5568950"/>
          <p14:tracePt t="56493" x="6140450" y="5575300"/>
          <p14:tracePt t="56662" x="6146800" y="5575300"/>
          <p14:tracePt t="57096" x="6146800" y="5568950"/>
          <p14:tracePt t="57109" x="6140450" y="5568950"/>
          <p14:tracePt t="57119" x="6140450" y="5562600"/>
          <p14:tracePt t="57382" x="6134100" y="5562600"/>
          <p14:tracePt t="57387" x="6134100" y="5556250"/>
          <p14:tracePt t="57405" x="6134100" y="5549900"/>
          <p14:tracePt t="57417" x="6134100" y="5543550"/>
          <p14:tracePt t="57443" x="6121400" y="5543550"/>
          <p14:tracePt t="57475" x="6121400" y="5530850"/>
          <p14:tracePt t="57531" x="6121400" y="5524500"/>
          <p14:tracePt t="57547" x="6115050" y="5518150"/>
          <p14:tracePt t="57555" x="6115050" y="5511800"/>
          <p14:tracePt t="57571" x="6115050" y="5492750"/>
          <p14:tracePt t="57585" x="6115050" y="5486400"/>
          <p14:tracePt t="57595" x="6115050" y="5480050"/>
          <p14:tracePt t="57603" x="6115050" y="5473700"/>
          <p14:tracePt t="57609" x="6115050" y="5454650"/>
          <p14:tracePt t="57619" x="6115050" y="5435600"/>
          <p14:tracePt t="57627" x="6115050" y="5416550"/>
          <p14:tracePt t="57629" x="6115050" y="5384800"/>
          <p14:tracePt t="57645" x="6115050" y="5359400"/>
          <p14:tracePt t="57651" x="6115050" y="5340350"/>
          <p14:tracePt t="57653" x="6115050" y="5314950"/>
          <p14:tracePt t="57667" x="6115050" y="5276850"/>
          <p14:tracePt t="57675" x="6115050" y="5257800"/>
          <p14:tracePt t="57681" x="6115050" y="5226050"/>
          <p14:tracePt t="57691" x="6102350" y="5200650"/>
          <p14:tracePt t="57699" x="6102350" y="5175250"/>
          <p14:tracePt t="57705" x="6096000" y="5156200"/>
          <p14:tracePt t="57715" x="6096000" y="5124450"/>
          <p14:tracePt t="57724" x="6083300" y="5111750"/>
          <p14:tracePt t="57731" x="6076950" y="5092700"/>
          <p14:tracePt t="57739" x="6064250" y="5080000"/>
          <p14:tracePt t="57747" x="6051550" y="5060950"/>
          <p14:tracePt t="57752" x="6032500" y="5035550"/>
          <p14:tracePt t="57763" x="6019800" y="5003800"/>
          <p14:tracePt t="57771" x="6000750" y="4991100"/>
          <p14:tracePt t="57777" x="5988050" y="4972050"/>
          <p14:tracePt t="57787" x="5969000" y="4959350"/>
          <p14:tracePt t="57795" x="5949950" y="4946650"/>
          <p14:tracePt t="57801" x="5924550" y="4927600"/>
          <p14:tracePt t="57811" x="5886450" y="4908550"/>
          <p14:tracePt t="57819" x="5867400" y="4902200"/>
          <p14:tracePt t="57824" x="5854700" y="4895850"/>
          <p14:tracePt t="57835" x="5842000" y="4895850"/>
          <p14:tracePt t="57842" x="5835650" y="4895850"/>
          <p14:tracePt t="57849" x="5829300" y="4889500"/>
          <p14:tracePt t="57873" x="5822950" y="4889500"/>
          <p14:tracePt t="57883" x="5816600" y="4889500"/>
          <p14:tracePt t="57893" x="5810250" y="4889500"/>
          <p14:tracePt t="57898" x="5797550" y="4889500"/>
          <p14:tracePt t="57907" x="5784850" y="4889500"/>
          <p14:tracePt t="57915" x="5772150" y="4889500"/>
          <p14:tracePt t="57921" x="5746750" y="4902200"/>
          <p14:tracePt t="57931" x="5734050" y="4921250"/>
          <p14:tracePt t="57939" x="5702300" y="4933950"/>
          <p14:tracePt t="57945" x="5683250" y="4953000"/>
          <p14:tracePt t="57955" x="5651500" y="4984750"/>
          <p14:tracePt t="57963" x="5619750" y="5003800"/>
          <p14:tracePt t="57965" x="5600700" y="5016500"/>
          <p14:tracePt t="57981" x="5581650" y="5041900"/>
          <p14:tracePt t="57986" x="5562600" y="5073650"/>
          <p14:tracePt t="57992" x="5556250" y="5092700"/>
          <p14:tracePt t="58003" x="5549900" y="5118100"/>
          <p14:tracePt t="58011" x="5549900" y="5137150"/>
          <p14:tracePt t="58016" x="5549900" y="5162550"/>
          <p14:tracePt t="58026" x="5549900" y="5175250"/>
          <p14:tracePt t="58035" x="5562600" y="5194300"/>
          <p14:tracePt t="58051" x="5575300" y="5200650"/>
          <p14:tracePt t="58059" x="5581650" y="5213350"/>
          <p14:tracePt t="58065" x="5588000" y="5213350"/>
          <p14:tracePt t="58075" x="5594350" y="5219700"/>
          <p14:tracePt t="58085" x="5600700" y="5219700"/>
          <p14:tracePt t="58091" x="5600700" y="5226050"/>
          <p14:tracePt t="58131" x="5607050" y="5226050"/>
          <p14:tracePt t="58147" x="5607050" y="5232400"/>
          <p14:tracePt t="58589" x="5607050" y="5226050"/>
          <p14:tracePt t="58607" x="5600700" y="5219700"/>
          <p14:tracePt t="58613" x="5600700" y="5213350"/>
          <p14:tracePt t="58619" x="5600700" y="5207000"/>
          <p14:tracePt t="58629" x="5588000" y="5200650"/>
          <p14:tracePt t="58675" x="5581650" y="5200650"/>
          <p14:tracePt t="58683" x="5575300" y="5187950"/>
          <p14:tracePt t="58772" x="5581650" y="5200650"/>
          <p14:tracePt t="58779" x="5619750" y="5232400"/>
          <p14:tracePt t="58795" x="5645150" y="5251450"/>
          <p14:tracePt t="58803" x="5664200" y="5264150"/>
          <p14:tracePt t="58809" x="5715000" y="5295900"/>
          <p14:tracePt t="58819" x="5778500" y="5340350"/>
          <p14:tracePt t="58826" x="5842000" y="5391150"/>
          <p14:tracePt t="58832" x="5905500" y="5429250"/>
          <p14:tracePt t="58843" x="5969000" y="5480050"/>
          <p14:tracePt t="58851" x="6051550" y="5530850"/>
          <p14:tracePt t="58857" x="6108700" y="5575300"/>
          <p14:tracePt t="58867" x="6165850" y="5613400"/>
          <p14:tracePt t="58875" x="6210300" y="5638800"/>
          <p14:tracePt t="58882" x="6229350" y="5657850"/>
          <p14:tracePt t="58892" x="6242050" y="5664200"/>
          <p14:tracePt t="59046" x="6242050" y="5670550"/>
          <p14:tracePt t="59455" x="6235700" y="5664200"/>
          <p14:tracePt t="59461" x="6229350" y="5657850"/>
          <p14:tracePt t="59474" x="6223000" y="5657850"/>
          <p14:tracePt t="59481" x="6203950" y="5645150"/>
          <p14:tracePt t="59491" x="6191250" y="5638800"/>
          <p14:tracePt t="59499" x="6172200" y="5626100"/>
          <p14:tracePt t="59504" x="6153150" y="5626100"/>
          <p14:tracePt t="59515" x="6127750" y="5613400"/>
          <p14:tracePt t="59523" x="6108700" y="5600700"/>
          <p14:tracePt t="59529" x="6089650" y="5588000"/>
          <p14:tracePt t="59539" x="6057900" y="5568950"/>
          <p14:tracePt t="59547" x="6019800" y="5543550"/>
          <p14:tracePt t="59552" x="6007100" y="5530850"/>
          <p14:tracePt t="59563" x="5988050" y="5518150"/>
          <p14:tracePt t="59571" x="5943600" y="5486400"/>
          <p14:tracePt t="59575" x="5892800" y="5448300"/>
          <p14:tracePt t="59587" x="5829300" y="5403850"/>
          <p14:tracePt t="59594" x="5765800" y="5359400"/>
          <p14:tracePt t="59600" x="5695950" y="5308600"/>
          <p14:tracePt t="59610" x="5613400" y="5257800"/>
          <p14:tracePt t="59619" x="5499100" y="5207000"/>
          <p14:tracePt t="59625" x="5403850" y="5156200"/>
          <p14:tracePt t="59635" x="5314950" y="5124450"/>
          <p14:tracePt t="59643" x="5207000" y="5092700"/>
          <p14:tracePt t="59649" x="5067300" y="5054600"/>
          <p14:tracePt t="59659" x="4933950" y="5022850"/>
          <p14:tracePt t="59666" x="4762500" y="4972050"/>
          <p14:tracePt t="59675" x="4552950" y="4914900"/>
          <p14:tracePt t="59683" x="4349750" y="4870450"/>
          <p14:tracePt t="59692" x="4127500" y="4819650"/>
          <p14:tracePt t="59699" x="3924300" y="4775200"/>
          <p14:tracePt t="59709" x="3752850" y="4724400"/>
          <p14:tracePt t="59717" x="3600450" y="4686300"/>
          <p14:tracePt t="59725" x="3473450" y="4641850"/>
          <p14:tracePt t="59732" x="3397250" y="4622800"/>
          <p14:tracePt t="59742" x="3327400" y="4597400"/>
          <p14:tracePt t="59748" x="3276600" y="4584700"/>
          <p14:tracePt t="59759" x="3238500" y="4565650"/>
          <p14:tracePt t="59765" x="3162300" y="4521200"/>
          <p14:tracePt t="59779" x="3130550" y="4495800"/>
          <p14:tracePt t="59787" x="3098800" y="4476750"/>
          <p14:tracePt t="59792" x="3098800" y="4457700"/>
          <p14:tracePt t="59811" x="3086100" y="4451350"/>
          <p14:tracePt t="59816" x="3086100" y="4445000"/>
          <p14:tracePt t="59827" x="3086100" y="4438650"/>
          <p14:tracePt t="59835" x="3086100" y="4425950"/>
          <p14:tracePt t="59841" x="3086100" y="4419600"/>
          <p14:tracePt t="59851" x="3086100" y="4413250"/>
          <p14:tracePt t="59860" x="3073400" y="4406900"/>
          <p14:tracePt t="59864" x="3073400" y="4400550"/>
          <p14:tracePt t="59875" x="3067050" y="4387850"/>
          <p14:tracePt t="59883" x="3060700" y="4368800"/>
          <p14:tracePt t="59889" x="3048000" y="4368800"/>
          <p14:tracePt t="59899" x="3048000" y="4356100"/>
          <p14:tracePt t="59913" x="3048000" y="4343400"/>
          <p14:tracePt t="59937" x="3041650" y="4330700"/>
          <p14:tracePt t="59947" x="3041650" y="4318000"/>
          <p14:tracePt t="59955" x="3035300" y="4305300"/>
          <p14:tracePt t="59956" x="3035300" y="4298950"/>
          <p14:tracePt t="59971" x="3028950" y="4286250"/>
          <p14:tracePt t="59979" x="3028950" y="4279900"/>
          <p14:tracePt t="60044" x="3028950" y="4267200"/>
          <p14:tracePt t="60067" x="3028950" y="4260850"/>
          <p14:tracePt t="60081" x="3028950" y="4254500"/>
          <p14:tracePt t="60099" x="3035300" y="4248150"/>
          <p14:tracePt t="60105" x="3041650" y="4248150"/>
          <p14:tracePt t="60115" x="3041650" y="4235450"/>
          <p14:tracePt t="60129" x="3054350" y="4229100"/>
          <p14:tracePt t="60147" x="3067050" y="4222750"/>
          <p14:tracePt t="60153" x="3073400" y="4210050"/>
          <p14:tracePt t="60163" x="3079750" y="4197350"/>
          <p14:tracePt t="60170" x="3092450" y="4184650"/>
          <p14:tracePt t="60173" x="3098800" y="4178300"/>
          <p14:tracePt t="60187" x="3105150" y="4165600"/>
          <p14:tracePt t="60195" x="3111500" y="4152900"/>
          <p14:tracePt t="60200" x="3124200" y="4146550"/>
          <p14:tracePt t="60211" x="3130550" y="4127500"/>
          <p14:tracePt t="60218" x="3149600" y="4102100"/>
          <p14:tracePt t="60225" x="3168650" y="4083050"/>
          <p14:tracePt t="60234" x="3181350" y="4044950"/>
          <p14:tracePt t="60243" x="3200400" y="4006850"/>
          <p14:tracePt t="60249" x="3232150" y="3975100"/>
          <p14:tracePt t="60259" x="3251200" y="3937000"/>
          <p14:tracePt t="60267" x="3270250" y="3905250"/>
          <p14:tracePt t="60273" x="3289300" y="3886200"/>
          <p14:tracePt t="60283" x="3314700" y="3854450"/>
          <p14:tracePt t="60291" x="3333750" y="3841750"/>
          <p14:tracePt t="60297" x="3352800" y="3822700"/>
          <p14:tracePt t="60307" x="3384550" y="3797300"/>
          <p14:tracePt t="60315" x="3397250" y="3790950"/>
          <p14:tracePt t="60321" x="3422650" y="3778250"/>
          <p14:tracePt t="60331" x="3460750" y="3746500"/>
          <p14:tracePt t="60341" x="3517900" y="3708400"/>
          <p14:tracePt t="60347" x="3568700" y="3670300"/>
          <p14:tracePt t="60355" x="3625850" y="3638550"/>
          <p14:tracePt t="60363" x="3670300" y="3600450"/>
          <p14:tracePt t="60365" x="3727450" y="3568700"/>
          <p14:tracePt t="60379" x="3771900" y="3536950"/>
          <p14:tracePt t="60387" x="3816350" y="3511550"/>
          <p14:tracePt t="60393" x="3854450" y="3486150"/>
          <p14:tracePt t="60403" x="3892550" y="3460750"/>
          <p14:tracePt t="60410" x="3930650" y="3441700"/>
          <p14:tracePt t="60426" x="3962400" y="3422650"/>
          <p14:tracePt t="60432" x="3981450" y="3403600"/>
          <p14:tracePt t="60443" x="4044950" y="3371850"/>
          <p14:tracePt t="60451" x="4083050" y="3352800"/>
          <p14:tracePt t="60459" x="4121150" y="3333750"/>
          <p14:tracePt t="60467" x="4165600" y="3308350"/>
          <p14:tracePt t="60476" x="4216400" y="3276600"/>
          <p14:tracePt t="60483" x="4279900" y="3257550"/>
          <p14:tracePt t="60493" x="4343400" y="3238500"/>
          <p14:tracePt t="60500" x="4413250" y="3206750"/>
          <p14:tracePt t="60509" x="4495800" y="3181350"/>
          <p14:tracePt t="60516" x="4584700" y="3155950"/>
          <p14:tracePt t="60526" x="4667250" y="3136900"/>
          <p14:tracePt t="60532" x="4749800" y="3117850"/>
          <p14:tracePt t="60543" x="4826000" y="3092450"/>
          <p14:tracePt t="60550" x="4889500" y="3073400"/>
          <p14:tracePt t="60559" x="4953000" y="3041650"/>
          <p14:tracePt t="60571" x="4972050" y="3022600"/>
          <p14:tracePt t="60578" x="4984750" y="3009900"/>
          <p14:tracePt t="60586" x="4991100" y="2997200"/>
          <p14:tracePt t="60594" x="5010150" y="2978150"/>
          <p14:tracePt t="60603" x="5022850" y="2959100"/>
          <p14:tracePt t="60609" x="5029200" y="2933700"/>
          <p14:tracePt t="60619" x="5029200" y="2914650"/>
          <p14:tracePt t="60627" x="5029200" y="2889250"/>
          <p14:tracePt t="60633" x="5029200" y="2876550"/>
          <p14:tracePt t="60643" x="5029200" y="2844800"/>
          <p14:tracePt t="60650" x="5029200" y="2800350"/>
          <p14:tracePt t="60660" x="5029200" y="2749550"/>
          <p14:tracePt t="60668" x="5029200" y="2705100"/>
          <p14:tracePt t="60676" x="5016500" y="2660650"/>
          <p14:tracePt t="60682" x="5003800" y="2622550"/>
          <p14:tracePt t="60693" x="4984750" y="2584450"/>
          <p14:tracePt t="60699" x="4959350" y="2546350"/>
          <p14:tracePt t="60710" x="4921250" y="2514600"/>
          <p14:tracePt t="60717" x="4857750" y="2482850"/>
          <p14:tracePt t="60726" x="4794250" y="2444750"/>
          <p14:tracePt t="60732" x="4718050" y="2413000"/>
          <p14:tracePt t="60743" x="4622800" y="2387600"/>
          <p14:tracePt t="60752" x="4432300" y="2362200"/>
          <p14:tracePt t="60763" x="4343400" y="2355850"/>
          <p14:tracePt t="60771" x="4260850" y="2355850"/>
          <p14:tracePt t="60777" x="4165600" y="2368550"/>
          <p14:tracePt t="60787" x="4083050" y="2381250"/>
          <p14:tracePt t="60795" x="4006850" y="2400300"/>
          <p14:tracePt t="60801" x="3943350" y="2432050"/>
          <p14:tracePt t="60811" x="3879850" y="2457450"/>
          <p14:tracePt t="60818" x="3835400" y="2482850"/>
          <p14:tracePt t="60827" x="3797300" y="2514600"/>
          <p14:tracePt t="60835" x="3765550" y="2552700"/>
          <p14:tracePt t="60844" x="3740150" y="2597150"/>
          <p14:tracePt t="60850" x="3727450" y="2654300"/>
          <p14:tracePt t="60859" x="3721100" y="2711450"/>
          <p14:tracePt t="60866" x="3727450" y="2774950"/>
          <p14:tracePt t="60876" x="3759200" y="2844800"/>
          <p14:tracePt t="60883" x="3810000" y="2914650"/>
          <p14:tracePt t="60893" x="3879850" y="3003550"/>
          <p14:tracePt t="60899" x="3968750" y="3079750"/>
          <p14:tracePt t="60910" x="4076700" y="3155950"/>
          <p14:tracePt t="60918" x="4184650" y="3238500"/>
          <p14:tracePt t="60926" x="4273550" y="3289300"/>
          <p14:tracePt t="60933" x="4349750" y="3327400"/>
          <p14:tracePt t="60943" x="4495800" y="3384550"/>
          <p14:tracePt t="60955" x="4559300" y="3403600"/>
          <p14:tracePt t="60965" x="4610100" y="3422650"/>
          <p14:tracePt t="60971" x="4648200" y="3435350"/>
          <p14:tracePt t="60978" x="4660900" y="3441700"/>
          <p14:tracePt t="60987" x="4660900" y="3454400"/>
          <p14:tracePt t="60993" x="4667250" y="3460750"/>
          <p14:tracePt t="61003" x="4667250" y="3486150"/>
          <p14:tracePt t="61010" x="4654550" y="3505200"/>
          <p14:tracePt t="61017" x="4654550" y="3517900"/>
          <p14:tracePt t="61028" x="4648200" y="3549650"/>
          <p14:tracePt t="61034" x="4641850" y="3568700"/>
          <p14:tracePt t="61043" x="4641850" y="3594100"/>
          <p14:tracePt t="61051" x="4641850" y="3613150"/>
          <p14:tracePt t="61060" x="4641850" y="3638550"/>
          <p14:tracePt t="61066" x="4667250" y="3657600"/>
          <p14:tracePt t="61083" x="4686300" y="3676650"/>
          <p14:tracePt t="61089" x="4705350" y="3695700"/>
          <p14:tracePt t="61094" x="4737100" y="3708400"/>
          <p14:tracePt t="61100" x="4756150" y="3721100"/>
          <p14:tracePt t="61110" x="4775200" y="3727450"/>
          <p14:tracePt t="61116" x="4781550" y="3733800"/>
          <p14:tracePt t="61126" x="4800600" y="3733800"/>
          <p14:tracePt t="61134" x="4851400" y="3752850"/>
          <p14:tracePt t="61147" x="4883150" y="3759200"/>
          <p14:tracePt t="61155" x="4902200" y="3759200"/>
          <p14:tracePt t="61161" x="4927600" y="3765550"/>
          <p14:tracePt t="61171" x="4972050" y="3771900"/>
          <p14:tracePt t="61178" x="5010150" y="3778250"/>
          <p14:tracePt t="61184" x="5048250" y="3790950"/>
          <p14:tracePt t="61194" x="5080000" y="3803650"/>
          <p14:tracePt t="61202" x="5111750" y="3810000"/>
          <p14:tracePt t="61219" x="5111750" y="3816350"/>
          <p14:tracePt t="61227" x="5124450" y="3816350"/>
          <p14:tracePt t="61233" x="5124450" y="3822700"/>
          <p14:tracePt t="61243" x="5124450" y="3829050"/>
          <p14:tracePt t="61251" x="5137150" y="3835400"/>
          <p14:tracePt t="61257" x="5143500" y="3841750"/>
          <p14:tracePt t="61267" x="5149850" y="3841750"/>
          <p14:tracePt t="61275" x="5156200" y="3848100"/>
          <p14:tracePt t="61390" x="5168900" y="3854450"/>
          <p14:tracePt t="61533" x="5175250" y="3854450"/>
          <p14:tracePt t="62419" x="5175250" y="3873500"/>
          <p14:tracePt t="62439" x="5168900" y="3898900"/>
          <p14:tracePt t="62446" x="5162550" y="3911600"/>
          <p14:tracePt t="62453" x="5156200" y="3911600"/>
          <p14:tracePt t="62460" x="5156200" y="3917950"/>
          <p14:tracePt t="62467" x="5149850" y="3924300"/>
          <p14:tracePt t="62478" x="5143500" y="3930650"/>
          <p14:tracePt t="62486" x="5143500" y="3937000"/>
          <p14:tracePt t="62499" x="5143500" y="3943350"/>
          <p14:tracePt t="62507" x="5137150" y="3949700"/>
          <p14:tracePt t="62512" x="5130800" y="3956050"/>
          <p14:tracePt t="62523" x="5124450" y="3968750"/>
          <p14:tracePt t="62531" x="5099050" y="3987800"/>
          <p14:tracePt t="62537" x="5073650" y="4000500"/>
          <p14:tracePt t="62546" x="5048250" y="4013200"/>
          <p14:tracePt t="62555" x="5022850" y="4032250"/>
          <p14:tracePt t="62561" x="5010150" y="4032250"/>
          <p14:tracePt t="62570" x="4984750" y="4038600"/>
          <p14:tracePt t="62579" x="4946650" y="4044950"/>
          <p14:tracePt t="62586" x="4914900" y="4057650"/>
          <p14:tracePt t="62595" x="4857750" y="4070350"/>
          <p14:tracePt t="62619" x="4787900" y="4089400"/>
          <p14:tracePt t="62625" x="4718050" y="4108450"/>
          <p14:tracePt t="62627" x="4654550" y="4127500"/>
          <p14:tracePt t="62633" x="4572000" y="4146550"/>
          <p14:tracePt t="62640" x="4489450" y="4165600"/>
          <p14:tracePt t="62647" x="4400550" y="4184650"/>
          <p14:tracePt t="62654" x="4216400" y="4241800"/>
          <p14:tracePt t="62665" x="4133850" y="4260850"/>
          <p14:tracePt t="62675" x="4044950" y="4273550"/>
          <p14:tracePt t="62680" x="3937000" y="4298950"/>
          <p14:tracePt t="62691" x="3816350" y="4330700"/>
          <p14:tracePt t="62701" x="3695700" y="4368800"/>
          <p14:tracePt t="62707" x="3562350" y="4394200"/>
          <p14:tracePt t="62715" x="3435350" y="4432300"/>
          <p14:tracePt t="62723" x="3333750" y="4451350"/>
          <p14:tracePt t="62729" x="3251200" y="4476750"/>
          <p14:tracePt t="62739" x="3181350" y="4495800"/>
          <p14:tracePt t="62747" x="3117850" y="4508500"/>
          <p14:tracePt t="62753" x="3073400" y="4521200"/>
          <p14:tracePt t="62763" x="3060700" y="4527550"/>
          <p14:tracePt t="62770" x="3028950" y="4533900"/>
          <p14:tracePt t="62778" x="3016250" y="4533900"/>
          <p14:tracePt t="62786" x="3003550" y="4533900"/>
          <p14:tracePt t="62795" x="2997200" y="4533900"/>
          <p14:tracePt t="62893" x="2984500" y="4533900"/>
          <p14:tracePt t="62915" x="2984500" y="4540250"/>
          <p14:tracePt t="62987" x="2978150" y="4540250"/>
          <p14:tracePt t="63585" x="2971800" y="4533900"/>
          <p14:tracePt t="63595" x="2952750" y="4527550"/>
          <p14:tracePt t="63599" x="2921000" y="4521200"/>
          <p14:tracePt t="63606" x="2876550" y="4508500"/>
          <p14:tracePt t="63612" x="2819400" y="4489450"/>
          <p14:tracePt t="63619" x="2749550" y="4470400"/>
          <p14:tracePt t="63627" x="2660650" y="4445000"/>
          <p14:tracePt t="63633" x="2578100" y="4425950"/>
          <p14:tracePt t="63646" x="2374900" y="4368800"/>
          <p14:tracePt t="63654" x="2260600" y="4343400"/>
          <p14:tracePt t="63662" x="2139950" y="4318000"/>
          <p14:tracePt t="63668" x="2025650" y="4305300"/>
          <p14:tracePt t="63679" x="1936750" y="4298950"/>
          <p14:tracePt t="63685" x="1847850" y="4298950"/>
          <p14:tracePt t="63696" x="1771650" y="4298950"/>
          <p14:tracePt t="63707" x="1739900" y="4286250"/>
          <p14:tracePt t="63715" x="1727200" y="4279900"/>
          <p14:tracePt t="63720" x="1714500" y="4267200"/>
          <p14:tracePt t="63731" x="1701800" y="4254500"/>
          <p14:tracePt t="63739" x="1676400" y="4235450"/>
          <p14:tracePt t="63745" x="1670050" y="4222750"/>
          <p14:tracePt t="63755" x="1644650" y="4191000"/>
          <p14:tracePt t="63763" x="1638300" y="4178300"/>
          <p14:tracePt t="63770" x="1638300" y="4159250"/>
          <p14:tracePt t="63779" x="1638300" y="4127500"/>
          <p14:tracePt t="63787" x="1638300" y="4108450"/>
          <p14:tracePt t="63796" x="1638300" y="4083050"/>
          <p14:tracePt t="63802" x="1638300" y="4051300"/>
          <p14:tracePt t="63813" x="1644650" y="4019550"/>
          <p14:tracePt t="63821" x="1657350" y="3975100"/>
          <p14:tracePt t="63829" x="1657350" y="3937000"/>
          <p14:tracePt t="63835" x="1670050" y="3892550"/>
          <p14:tracePt t="63846" x="1676400" y="3848100"/>
          <p14:tracePt t="63853" x="1689100" y="3816350"/>
          <p14:tracePt t="63862" x="1695450" y="3778250"/>
          <p14:tracePt t="63869" x="1708150" y="3765550"/>
          <p14:tracePt t="63880" x="1708150" y="3746500"/>
          <p14:tracePt t="63886" x="1701800" y="3695700"/>
          <p14:tracePt t="63899" x="1701800" y="3689350"/>
          <p14:tracePt t="63906" x="1714500" y="3663950"/>
          <p14:tracePt t="63913" x="1727200" y="3644900"/>
          <p14:tracePt t="63925" x="1746250" y="3632200"/>
          <p14:tracePt t="63931" x="1746250" y="3594100"/>
          <p14:tracePt t="63936" x="1663700" y="3581400"/>
          <p14:tracePt t="63947" x="1441450" y="3530600"/>
          <p14:tracePt t="63954" x="1428750" y="3530600"/>
          <p14:tracePt t="64166" x="1428750" y="3517900"/>
          <p14:tracePt t="64177" x="1441450" y="3511550"/>
          <p14:tracePt t="64189" x="1441450" y="3498850"/>
          <p14:tracePt t="64196" x="1447800" y="3498850"/>
          <p14:tracePt t="64203" x="1454150" y="3492500"/>
          <p14:tracePt t="64211" x="1460500" y="3473450"/>
          <p14:tracePt t="64218" x="1460500" y="3454400"/>
          <p14:tracePt t="64231" x="1479550" y="3416300"/>
          <p14:tracePt t="64237" x="1498600" y="3365500"/>
          <p14:tracePt t="64246" x="1524000" y="3302000"/>
          <p14:tracePt t="64253" x="1530350" y="3238500"/>
          <p14:tracePt t="64263" x="1536700" y="3181350"/>
          <p14:tracePt t="64269" x="1536700" y="3136900"/>
          <p14:tracePt t="64280" x="1543050" y="3105150"/>
          <p14:tracePt t="64286" x="1543050" y="3079750"/>
          <p14:tracePt t="64296" x="1543050" y="3028950"/>
          <p14:tracePt t="64304" x="1543050" y="3003550"/>
          <p14:tracePt t="64314" x="1543050" y="2990850"/>
          <p14:tracePt t="64321" x="1543050" y="2965450"/>
          <p14:tracePt t="64331" x="1536700" y="2927350"/>
          <p14:tracePt t="64338" x="1524000" y="2895600"/>
          <p14:tracePt t="64346" x="1517650" y="2857500"/>
          <p14:tracePt t="64354" x="1517650" y="2825750"/>
          <p14:tracePt t="64363" x="1517650" y="2800350"/>
          <p14:tracePt t="64369" x="1511300" y="2768600"/>
          <p14:tracePt t="64380" x="1511300" y="2749550"/>
          <p14:tracePt t="64387" x="1511300" y="2736850"/>
          <p14:tracePt t="64396" x="1511300" y="2730500"/>
          <p14:tracePt t="64404" x="1498600" y="2717800"/>
          <p14:tracePt t="64416" x="1485900" y="2705100"/>
          <p14:tracePt t="64427" x="1473200" y="2705100"/>
          <p14:tracePt t="64437" x="1460500" y="2705100"/>
          <p14:tracePt t="64443" x="1454150" y="2686050"/>
          <p14:tracePt t="64448" x="1454150" y="2679700"/>
          <p14:tracePt t="64457" x="1441450" y="2667000"/>
          <p14:tracePt t="64464" x="1428750" y="2660650"/>
          <p14:tracePt t="64473" x="1409700" y="2654300"/>
          <p14:tracePt t="64481" x="1390650" y="2635250"/>
          <p14:tracePt t="64488" x="1352550" y="2609850"/>
          <p14:tracePt t="64498" x="1333500" y="2597150"/>
          <p14:tracePt t="64506" x="1301750" y="2584450"/>
          <p14:tracePt t="64513" x="1270000" y="2578100"/>
          <p14:tracePt t="64523" x="1231900" y="2565400"/>
          <p14:tracePt t="64531" x="1200150" y="2546350"/>
          <p14:tracePt t="64537" x="1181100" y="2540000"/>
          <p14:tracePt t="64548" x="1162050" y="2533650"/>
          <p14:tracePt t="64554" x="1143000" y="2520950"/>
          <p14:tracePt t="64563" x="1111250" y="2501900"/>
          <p14:tracePt t="64572" x="1073150" y="2482850"/>
          <p14:tracePt t="64580" x="1047750" y="2463800"/>
          <p14:tracePt t="64586" x="1016000" y="2444750"/>
          <p14:tracePt t="64596" x="984250" y="2413000"/>
          <p14:tracePt t="64604" x="952500" y="2393950"/>
          <p14:tracePt t="64614" x="939800" y="2387600"/>
          <p14:tracePt t="64620" x="927100" y="2387600"/>
          <p14:tracePt t="64630" x="914400" y="2374900"/>
          <p14:tracePt t="64637" x="901700" y="2362200"/>
          <p14:tracePt t="64651" x="895350" y="2362200"/>
          <p14:tracePt t="64667" x="889000" y="2355850"/>
          <p14:tracePt t="64673" x="882650" y="2355850"/>
          <p14:tracePt t="64675" x="876300" y="2349500"/>
          <p14:tracePt t="64693" x="863600" y="2349500"/>
          <p14:tracePt t="64699" x="857250" y="2349500"/>
          <p14:tracePt t="64723" x="850900" y="2349500"/>
          <p14:tracePt t="64729" x="838200" y="2349500"/>
          <p14:tracePt t="64739" x="831850" y="2355850"/>
          <p14:tracePt t="64747" x="825500" y="2355850"/>
          <p14:tracePt t="64753" x="819150" y="2355850"/>
          <p14:tracePt t="64763" x="812800" y="2355850"/>
          <p14:tracePt t="64771" x="806450" y="2362200"/>
          <p14:tracePt t="64795" x="800100" y="2362200"/>
          <p14:tracePt t="64933" x="800100" y="2368550"/>
          <p14:tracePt t="64939" x="800100" y="2374900"/>
          <p14:tracePt t="64953" x="806450" y="2387600"/>
          <p14:tracePt t="64960" x="819150" y="2400300"/>
          <p14:tracePt t="64967" x="838200" y="2413000"/>
          <p14:tracePt t="64973" x="869950" y="2419350"/>
          <p14:tracePt t="64981" x="901700" y="2444750"/>
          <p14:tracePt t="64988" x="927100" y="2463800"/>
          <p14:tracePt t="64997" x="965200" y="2470150"/>
          <p14:tracePt t="65003" x="977900" y="2476500"/>
          <p14:tracePt t="65014" x="1003300" y="2476500"/>
          <p14:tracePt t="65029" x="1073150" y="2489200"/>
          <p14:tracePt t="65036" x="1123950" y="2489200"/>
          <p14:tracePt t="65043" x="1168400" y="2489200"/>
          <p14:tracePt t="65050" x="1212850" y="2489200"/>
          <p14:tracePt t="65064" x="1308100" y="2489200"/>
          <p14:tracePt t="65075" x="1346200" y="2489200"/>
          <p14:tracePt t="65082" x="1384300" y="2489200"/>
          <p14:tracePt t="65088" x="1416050" y="2495550"/>
          <p14:tracePt t="65099" x="1460500" y="2495550"/>
          <p14:tracePt t="65106" x="1504950" y="2495550"/>
          <p14:tracePt t="65113" x="1568450" y="2482850"/>
          <p14:tracePt t="65123" x="1625600" y="2470150"/>
          <p14:tracePt t="65131" x="1689100" y="2451100"/>
          <p14:tracePt t="65137" x="1746250" y="2432050"/>
          <p14:tracePt t="65147" x="1803400" y="2406650"/>
          <p14:tracePt t="65155" x="1866900" y="2381250"/>
          <p14:tracePt t="65164" x="1911350" y="2355850"/>
          <p14:tracePt t="65189" x="2057400" y="2279650"/>
          <p14:tracePt t="65196" x="2095500" y="2254250"/>
          <p14:tracePt t="65203" x="2127250" y="2235200"/>
          <p14:tracePt t="65210" x="2152650" y="2209800"/>
          <p14:tracePt t="65219" x="2159000" y="2197100"/>
          <p14:tracePt t="65226" x="2171700" y="2178050"/>
          <p14:tracePt t="65232" x="2171700" y="2165350"/>
          <p14:tracePt t="65243" x="2171700" y="2159000"/>
          <p14:tracePt t="65251" x="2171700" y="2146300"/>
          <p14:tracePt t="65254" x="2184400" y="2114550"/>
          <p14:tracePt t="65267" x="2190750" y="2095500"/>
          <p14:tracePt t="65275" x="2197100" y="2082800"/>
          <p14:tracePt t="65282" x="2197100" y="2057400"/>
          <p14:tracePt t="65291" x="2197100" y="2025650"/>
          <p14:tracePt t="65298" x="2184400" y="1987550"/>
          <p14:tracePt t="65304" x="2184400" y="1949450"/>
          <p14:tracePt t="65315" x="2184400" y="1930400"/>
          <p14:tracePt t="65322" x="2171700" y="1905000"/>
          <p14:tracePt t="65330" x="2171700" y="1885950"/>
          <p14:tracePt t="65338" x="2171700" y="1860550"/>
          <p14:tracePt t="65347" x="2171700" y="1841500"/>
          <p14:tracePt t="65356" x="2159000" y="1828800"/>
          <p14:tracePt t="65364" x="2139950" y="1797050"/>
          <p14:tracePt t="65371" x="2101850" y="1778000"/>
          <p14:tracePt t="65380" x="2082800" y="1758950"/>
          <p14:tracePt t="65387" x="2063750" y="1752600"/>
          <p14:tracePt t="65398" x="2038350" y="1739900"/>
          <p14:tracePt t="65405" x="2000250" y="1733550"/>
          <p14:tracePt t="65414" x="1955800" y="1727200"/>
          <p14:tracePt t="65421" x="1905000" y="1727200"/>
          <p14:tracePt t="65431" x="1847850" y="1727200"/>
          <p14:tracePt t="65439" x="1771650" y="1727200"/>
          <p14:tracePt t="65448" x="1625600" y="1727200"/>
          <p14:tracePt t="65456" x="1568450" y="1739900"/>
          <p14:tracePt t="65465" x="1492250" y="1752600"/>
          <p14:tracePt t="65471" x="1416050" y="1765300"/>
          <p14:tracePt t="65482" x="1333500" y="1778000"/>
          <p14:tracePt t="65488" x="1257300" y="1784350"/>
          <p14:tracePt t="65497" x="1200150" y="1784350"/>
          <p14:tracePt t="65507" x="1130300" y="1784350"/>
          <p14:tracePt t="65515" x="1073150" y="1784350"/>
          <p14:tracePt t="65522" x="1016000" y="1784350"/>
          <p14:tracePt t="65532" x="965200" y="1784350"/>
          <p14:tracePt t="65539" x="920750" y="1790700"/>
          <p14:tracePt t="65548" x="876300" y="1797050"/>
          <p14:tracePt t="65554" x="838200" y="1809750"/>
          <p14:tracePt t="65564" x="812800" y="1816100"/>
          <p14:tracePt t="65572" x="774700" y="1822450"/>
          <p14:tracePt t="65581" x="762000" y="1828800"/>
          <p14:tracePt t="65587" x="730250" y="1828800"/>
          <p14:tracePt t="65598" x="711200" y="1828800"/>
          <p14:tracePt t="65606" x="685800" y="1828800"/>
          <p14:tracePt t="65614" x="666750" y="1828800"/>
          <p14:tracePt t="65621" x="641350" y="1828800"/>
          <p14:tracePt t="65631" x="622300" y="1828800"/>
          <p14:tracePt t="65637" x="577850" y="1822450"/>
          <p14:tracePt t="65649" x="558800" y="1822450"/>
          <p14:tracePt t="65656" x="546100" y="1822450"/>
          <p14:tracePt t="65664" x="533400" y="1822450"/>
          <p14:tracePt t="65672" x="527050" y="1822450"/>
          <p14:tracePt t="65683" x="514350" y="1822450"/>
          <p14:tracePt t="65690" x="488950" y="1822450"/>
          <p14:tracePt t="65699" x="476250" y="1822450"/>
          <p14:tracePt t="65706" x="463550" y="1822450"/>
          <p14:tracePt t="65714" x="444500" y="1822450"/>
          <p14:tracePt t="65755" x="438150" y="1822450"/>
          <p14:tracePt t="65779" x="431800" y="1828800"/>
          <p14:tracePt t="65795" x="419100" y="1841500"/>
          <p14:tracePt t="65802" x="419100" y="1854200"/>
          <p14:tracePt t="65809" x="412750" y="1873250"/>
          <p14:tracePt t="65817" x="406400" y="1885950"/>
          <p14:tracePt t="65825" x="406400" y="1898650"/>
          <p14:tracePt t="65831" x="400050" y="1911350"/>
          <p14:tracePt t="65841" x="400050" y="1943100"/>
          <p14:tracePt t="65849" x="400050" y="1962150"/>
          <p14:tracePt t="65850" x="393700" y="1981200"/>
          <p14:tracePt t="65867" x="393700" y="2000250"/>
          <p14:tracePt t="65875" x="393700" y="2019300"/>
          <p14:tracePt t="65881" x="393700" y="2044700"/>
          <p14:tracePt t="65891" x="406400" y="2076450"/>
          <p14:tracePt t="65899" x="419100" y="2114550"/>
          <p14:tracePt t="65900" x="425450" y="2152650"/>
          <p14:tracePt t="65915" x="431800" y="2190750"/>
          <p14:tracePt t="65922" x="444500" y="2216150"/>
          <p14:tracePt t="65929" x="463550" y="2228850"/>
          <p14:tracePt t="65939" x="469900" y="2260600"/>
          <p14:tracePt t="65947" x="488950" y="2279650"/>
          <p14:tracePt t="65953" x="495300" y="2298700"/>
          <p14:tracePt t="65963" x="520700" y="2317750"/>
          <p14:tracePt t="65973" x="539750" y="2343150"/>
          <p14:tracePt t="65979" x="552450" y="2355850"/>
          <p14:tracePt t="65985" x="577850" y="2368550"/>
          <p14:tracePt t="65993" x="584200" y="2387600"/>
          <p14:tracePt t="65998" x="622300" y="2400300"/>
          <p14:tracePt t="66009" x="654050" y="2413000"/>
          <p14:tracePt t="66016" x="666750" y="2419350"/>
          <p14:tracePt t="66023" x="679450" y="2438400"/>
          <p14:tracePt t="66033" x="698500" y="2444750"/>
          <p14:tracePt t="66043" x="717550" y="2457450"/>
          <p14:tracePt t="66049" x="749300" y="2457450"/>
          <p14:tracePt t="66059" x="768350" y="2457450"/>
          <p14:tracePt t="66066" x="793750" y="2457450"/>
          <p14:tracePt t="66072" x="819150" y="2457450"/>
          <p14:tracePt t="66083" x="838200" y="2457450"/>
          <p14:tracePt t="66091" x="863600" y="2457450"/>
          <p14:tracePt t="66098" x="901700" y="2457450"/>
          <p14:tracePt t="66107" x="927100" y="2457450"/>
          <p14:tracePt t="66116" x="958850" y="2457450"/>
          <p14:tracePt t="66121" x="971550" y="2457450"/>
          <p14:tracePt t="66132" x="996950" y="2457450"/>
          <p14:tracePt t="66139" x="1041400" y="2457450"/>
          <p14:tracePt t="66148" x="1098550" y="2457450"/>
          <p14:tracePt t="66155" x="1162050" y="2457450"/>
          <p14:tracePt t="66164" x="1231900" y="2451100"/>
          <p14:tracePt t="66171" x="1295400" y="2444750"/>
          <p14:tracePt t="66187" x="1358900" y="2444750"/>
          <p14:tracePt t="66203" x="1416050" y="2444750"/>
          <p14:tracePt t="66209" x="1466850" y="2444750"/>
          <p14:tracePt t="66210" x="1479550" y="2444750"/>
          <p14:tracePt t="66217" x="1492250" y="2444750"/>
          <p14:tracePt t="66223" x="1504950" y="2444750"/>
          <p14:tracePt t="66231" x="1511300" y="2444750"/>
          <p14:tracePt t="66238" x="1530350" y="2451100"/>
          <p14:tracePt t="66248" x="1555750" y="2451100"/>
          <p14:tracePt t="66255" x="1574800" y="2457450"/>
          <p14:tracePt t="66265" x="1587500" y="2470150"/>
          <p14:tracePt t="66272" x="1606550" y="2470150"/>
          <p14:tracePt t="66282" x="1619250" y="2470150"/>
          <p14:tracePt t="66288" x="1657350" y="2482850"/>
          <p14:tracePt t="66299" x="1663700" y="2482850"/>
          <p14:tracePt t="66306" x="1670050" y="2489200"/>
          <p14:tracePt t="67397" x="1670050" y="2501900"/>
          <p14:tracePt t="67411" x="1689100" y="2520950"/>
          <p14:tracePt t="67418" x="1720850" y="2552700"/>
          <p14:tracePt t="67425" x="1809750" y="2673350"/>
          <p14:tracePt t="67432" x="1847850" y="2717800"/>
          <p14:tracePt t="67439" x="1885950" y="2774950"/>
          <p14:tracePt t="67446" x="1981200" y="2927350"/>
          <p14:tracePt t="67453" x="2051050" y="3035300"/>
          <p14:tracePt t="67467" x="2209800" y="3289300"/>
          <p14:tracePt t="67474" x="2298700" y="3409950"/>
          <p14:tracePt t="67483" x="2381250" y="3536950"/>
          <p14:tracePt t="67499" x="2540000" y="3746500"/>
          <p14:tracePt t="67515" x="2609850" y="3841750"/>
          <p14:tracePt t="67531" x="2660650" y="3924300"/>
          <p14:tracePt t="67537" x="2711450" y="3994150"/>
          <p14:tracePt t="67539" x="2762250" y="4070350"/>
          <p14:tracePt t="67545" x="2806700" y="4140200"/>
          <p14:tracePt t="67551" x="2844800" y="4203700"/>
          <p14:tracePt t="67558" x="2895600" y="4254500"/>
          <p14:tracePt t="67567" x="2946400" y="4324350"/>
          <p14:tracePt t="67579" x="2959100" y="4337050"/>
          <p14:tracePt t="67587" x="2990850" y="4362450"/>
          <p14:tracePt t="67593" x="3028950" y="4400550"/>
          <p14:tracePt t="67603" x="3060700" y="4432300"/>
          <p14:tracePt t="67611" x="3092450" y="4464050"/>
          <p14:tracePt t="67618" x="3117850" y="4495800"/>
          <p14:tracePt t="67627" x="3143250" y="4514850"/>
          <p14:tracePt t="67634" x="3168650" y="4540250"/>
          <p14:tracePt t="67641" x="3200400" y="4559300"/>
          <p14:tracePt t="67650" x="3238500" y="4578350"/>
          <p14:tracePt t="67658" x="3276600" y="4591050"/>
          <p14:tracePt t="67666" x="3314700" y="4603750"/>
          <p14:tracePt t="67675" x="3340100" y="4616450"/>
          <p14:tracePt t="67684" x="3365500" y="4616450"/>
          <p14:tracePt t="67690" x="3397250" y="4622800"/>
          <p14:tracePt t="67699" x="3409950" y="4629150"/>
          <p14:tracePt t="67707" x="3416300" y="4635500"/>
          <p14:tracePt t="67716" x="3441700" y="4635500"/>
          <p14:tracePt t="67723" x="3454400" y="4641850"/>
          <p14:tracePt t="67733" x="3486150" y="4641850"/>
          <p14:tracePt t="67739" x="3511550" y="4641850"/>
          <p14:tracePt t="67750" x="3543300" y="4641850"/>
          <p14:tracePt t="67756" x="3562350" y="4641850"/>
          <p14:tracePt t="67767" x="3587750" y="4641850"/>
          <p14:tracePt t="67773" x="3619500" y="4641850"/>
          <p14:tracePt t="67783" x="3651250" y="4641850"/>
          <p14:tracePt t="67789" x="3695700" y="4641850"/>
          <p14:tracePt t="67800" x="3733800" y="4641850"/>
          <p14:tracePt t="67807" x="3771900" y="4641850"/>
          <p14:tracePt t="67817" x="3810000" y="4641850"/>
          <p14:tracePt t="67823" x="3848100" y="4641850"/>
          <p14:tracePt t="67833" x="3937000" y="4641850"/>
          <p14:tracePt t="67843" x="3987800" y="4648200"/>
          <p14:tracePt t="67851" x="4044950" y="4648200"/>
          <p14:tracePt t="67857" x="4095750" y="4648200"/>
          <p14:tracePt t="67867" x="4140200" y="4648200"/>
          <p14:tracePt t="67874" x="4178300" y="4654550"/>
          <p14:tracePt t="67884" x="4191000" y="4654550"/>
          <p14:tracePt t="67890" x="4203700" y="4667250"/>
          <p14:tracePt t="67900" x="4241800" y="4667250"/>
          <p14:tracePt t="67906" x="4254500" y="4679950"/>
          <p14:tracePt t="67916" x="4279900" y="4686300"/>
          <p14:tracePt t="67925" x="4305300" y="4692650"/>
          <p14:tracePt t="67933" x="4343400" y="4692650"/>
          <p14:tracePt t="67939" x="4375150" y="4692650"/>
          <p14:tracePt t="67950" x="4419600" y="4692650"/>
          <p14:tracePt t="67962" x="4432300" y="4692650"/>
          <p14:tracePt t="67971" x="4451350" y="4692650"/>
          <p14:tracePt t="67976" x="4464050" y="4692650"/>
          <p14:tracePt t="67995" x="4470400" y="4692650"/>
          <p14:tracePt t="68043" x="4483100" y="4692650"/>
          <p14:tracePt t="68061" x="4489450" y="4692650"/>
          <p14:tracePt t="68067" x="4495800" y="4692650"/>
          <p14:tracePt t="68072" x="4502150" y="4692650"/>
          <p14:tracePt t="68083" x="4508500" y="4705350"/>
          <p14:tracePt t="68097" x="4514850" y="4705350"/>
          <p14:tracePt t="68107" x="4521200" y="4705350"/>
          <p14:tracePt t="68115" x="4527550" y="4705350"/>
          <p14:tracePt t="68120" x="4533900" y="4705350"/>
          <p14:tracePt t="68131" x="4540250" y="4705350"/>
          <p14:tracePt t="68139" x="4559300" y="4705350"/>
          <p14:tracePt t="68141" x="4572000" y="4705350"/>
          <p14:tracePt t="68155" x="4597400" y="4705350"/>
          <p14:tracePt t="68163" x="4616450" y="4705350"/>
          <p14:tracePt t="68169" x="4629150" y="4699000"/>
          <p14:tracePt t="68179" x="4648200" y="4699000"/>
          <p14:tracePt t="68187" x="4660900" y="4686300"/>
          <p14:tracePt t="68203" x="4667250" y="4686300"/>
          <p14:tracePt t="68229" x="4673600" y="4686300"/>
          <p14:tracePt t="68241" x="4679950" y="4686300"/>
          <p14:tracePt t="68251" x="4686300" y="4686300"/>
          <p14:tracePt t="68265" x="4699000" y="4686300"/>
          <p14:tracePt t="68289" x="4705350" y="4686300"/>
          <p14:tracePt t="68307" x="4711700" y="4686300"/>
          <p14:tracePt t="68347" x="4718050" y="4679950"/>
          <p14:tracePt t="68379" x="4724400" y="4679950"/>
          <p14:tracePt t="68395" x="4724400" y="4673600"/>
          <p14:tracePt t="68481" x="4730750" y="4667250"/>
          <p14:tracePt t="68505" x="4737100" y="4667250"/>
          <p14:tracePt t="68513" x="4743450" y="4660900"/>
          <p14:tracePt t="68527" x="4756150" y="4654550"/>
          <p14:tracePt t="68537" x="4768850" y="4654550"/>
          <p14:tracePt t="68545" x="4794250" y="4654550"/>
          <p14:tracePt t="68551" x="4826000" y="4648200"/>
          <p14:tracePt t="68561" x="4845050" y="4641850"/>
          <p14:tracePt t="68571" x="4876800" y="4635500"/>
          <p14:tracePt t="68573" x="4933950" y="4622800"/>
          <p14:tracePt t="68587" x="5003800" y="4597400"/>
          <p14:tracePt t="68595" x="5086350" y="4578350"/>
          <p14:tracePt t="68601" x="5168900" y="4546600"/>
          <p14:tracePt t="68611" x="5276850" y="4514850"/>
          <p14:tracePt t="68619" x="5416550" y="4476750"/>
          <p14:tracePt t="68625" x="5549900" y="4445000"/>
          <p14:tracePt t="68635" x="5708650" y="4406900"/>
          <p14:tracePt t="68642" x="5861050" y="4356100"/>
          <p14:tracePt t="68649" x="6038850" y="4305300"/>
          <p14:tracePt t="68659" x="6203950" y="4267200"/>
          <p14:tracePt t="68667" x="6375400" y="4235450"/>
          <p14:tracePt t="68673" x="6502400" y="4216400"/>
          <p14:tracePt t="68683" x="6591300" y="4210050"/>
          <p14:tracePt t="68691" x="6667500" y="4203700"/>
          <p14:tracePt t="68696" x="6673850" y="4203700"/>
          <p14:tracePt t="68707" x="6680200" y="4222750"/>
          <p14:tracePt t="68715" x="6680200" y="4241800"/>
          <p14:tracePt t="68721" x="6673850" y="4267200"/>
          <p14:tracePt t="68731" x="6673850" y="4286250"/>
          <p14:tracePt t="68739" x="6654800" y="4311650"/>
          <p14:tracePt t="68745" x="6616700" y="4349750"/>
          <p14:tracePt t="68763" x="6597650" y="4368800"/>
          <p14:tracePt t="68765" x="6578600" y="4387850"/>
          <p14:tracePt t="68767" x="6565900" y="4400550"/>
          <p14:tracePt t="68779" x="6527800" y="4425950"/>
          <p14:tracePt t="68787" x="6521450" y="4432300"/>
          <p14:tracePt t="68793" x="6521450" y="4438650"/>
          <p14:tracePt t="68802" x="6515100" y="4451350"/>
          <p14:tracePt t="68811" x="6515100" y="4457700"/>
          <p14:tracePt t="68817" x="6534150" y="4464050"/>
          <p14:tracePt t="68827" x="6553200" y="4464050"/>
          <p14:tracePt t="68835" x="6578600" y="4470400"/>
          <p14:tracePt t="68842" x="6616700" y="4470400"/>
          <p14:tracePt t="68851" x="6635750" y="4470400"/>
          <p14:tracePt t="68859" x="6661150" y="4470400"/>
          <p14:tracePt t="68868" x="6699250" y="4457700"/>
          <p14:tracePt t="68877" x="6724650" y="4457700"/>
          <p14:tracePt t="68884" x="6737350" y="4451350"/>
          <p14:tracePt t="68891" x="6756400" y="4445000"/>
          <p14:tracePt t="68901" x="6769100" y="4438650"/>
          <p14:tracePt t="68908" x="6781800" y="4425950"/>
          <p14:tracePt t="68923" x="6794500" y="4419600"/>
          <p14:tracePt t="68937" x="6800850" y="4413250"/>
          <p14:tracePt t="68947" x="6807200" y="4413250"/>
          <p14:tracePt t="68955" x="6813550" y="4406900"/>
          <p14:tracePt t="68957" x="6819900" y="4406900"/>
          <p14:tracePt t="68979" x="6826250" y="4406900"/>
          <p14:tracePt t="68995" x="6832600" y="4406900"/>
          <p14:tracePt t="69009" x="6838950" y="4406900"/>
          <p14:tracePt t="69027" x="6845300" y="4406900"/>
          <p14:tracePt t="69045" x="6858000" y="4406900"/>
          <p14:tracePt t="69065" x="6870700" y="4406900"/>
          <p14:tracePt t="69079" x="6877050" y="4413250"/>
          <p14:tracePt t="69089" x="6877050" y="4419600"/>
          <p14:tracePt t="69097" x="6877050" y="4425950"/>
          <p14:tracePt t="69115" x="6864350" y="4432300"/>
          <p14:tracePt t="69123" x="6858000" y="4438650"/>
          <p14:tracePt t="69128" x="6845300" y="4438650"/>
          <p14:tracePt t="69139" x="6832600" y="4425950"/>
          <p14:tracePt t="69147" x="6813550" y="4425950"/>
          <p14:tracePt t="69696" x="6819900" y="4425950"/>
          <p14:tracePt t="69707" x="6832600" y="4432300"/>
          <p14:tracePt t="69709" x="6851650" y="4432300"/>
          <p14:tracePt t="69715" x="6864350" y="4438650"/>
          <p14:tracePt t="69721" x="6870700" y="4438650"/>
          <p14:tracePt t="69723" x="6883400" y="4451350"/>
          <p14:tracePt t="69731" x="6889750" y="4451350"/>
          <p14:tracePt t="69737" x="6902450" y="4464050"/>
          <p14:tracePt t="69744" x="6915150" y="4476750"/>
          <p14:tracePt t="69759" x="6927850" y="4489450"/>
          <p14:tracePt t="69777" x="6927850" y="4502150"/>
          <p14:tracePt t="69793" x="6934200" y="4508500"/>
          <p14:tracePt t="69801" x="6934200" y="4514850"/>
          <p14:tracePt t="69808" x="6940550" y="4521200"/>
          <p14:tracePt t="69833" x="6940550" y="4527550"/>
          <p14:tracePt t="69851" x="6946900" y="4533900"/>
          <p14:tracePt t="69857" x="6953250" y="4533900"/>
          <p14:tracePt t="69867" x="6959600" y="4540250"/>
          <p14:tracePt t="69875" x="6965950" y="4540250"/>
          <p14:tracePt t="69881" x="6972300" y="4546600"/>
          <p14:tracePt t="69891" x="6985000" y="4546600"/>
          <p14:tracePt t="69898" x="7004050" y="4552950"/>
          <p14:tracePt t="69900" x="7023100" y="4552950"/>
          <p14:tracePt t="69915" x="7042150" y="4552950"/>
          <p14:tracePt t="69923" x="7067550" y="4552950"/>
          <p14:tracePt t="69929" x="7086600" y="4552950"/>
          <p14:tracePt t="69939" x="7105650" y="4552950"/>
          <p14:tracePt t="69947" x="7137400" y="4552950"/>
          <p14:tracePt t="69953" x="7150100" y="4552950"/>
          <p14:tracePt t="69963" x="7169150" y="4552950"/>
          <p14:tracePt t="69971" x="7188200" y="4559300"/>
          <p14:tracePt t="69976" x="7194550" y="4559300"/>
          <p14:tracePt t="69985" x="7200900" y="4559300"/>
          <p14:tracePt t="69993" x="7200900" y="4565650"/>
          <p14:tracePt t="69998" x="7207250" y="4572000"/>
          <p14:tracePt t="70009" x="7232650" y="4591050"/>
          <p14:tracePt t="70017" x="7245350" y="4603750"/>
          <p14:tracePt t="70023" x="7270750" y="4616450"/>
          <p14:tracePt t="70033" x="7296150" y="4622800"/>
          <p14:tracePt t="70041" x="7308850" y="4641850"/>
          <p14:tracePt t="70043" x="7321550" y="4654550"/>
          <p14:tracePt t="70059" x="7334250" y="4660900"/>
          <p14:tracePt t="70083" x="7346950" y="4667250"/>
          <p14:tracePt t="70089" x="7353300" y="4673600"/>
          <p14:tracePt t="70092" x="7359650" y="4692650"/>
          <p14:tracePt t="70098" x="7378700" y="4724400"/>
          <p14:tracePt t="70107" x="7397750" y="4756150"/>
          <p14:tracePt t="70120" x="7410450" y="4768850"/>
          <p14:tracePt t="70127" x="7423150" y="4794250"/>
          <p14:tracePt t="70135" x="7448550" y="4832350"/>
          <p14:tracePt t="70141" x="7467600" y="4870450"/>
          <p14:tracePt t="70152" x="7486650" y="4902200"/>
          <p14:tracePt t="70158" x="7505700" y="4927600"/>
          <p14:tracePt t="70169" x="7505700" y="4940300"/>
          <p14:tracePt t="70175" x="7518400" y="4965700"/>
          <p14:tracePt t="70186" x="7550150" y="4997450"/>
          <p14:tracePt t="70192" x="7588250" y="5022850"/>
          <p14:tracePt t="70202" x="7626350" y="5041900"/>
          <p14:tracePt t="70210" x="7658100" y="5073650"/>
          <p14:tracePt t="70219" x="7715250" y="5105400"/>
          <p14:tracePt t="70226" x="7747000" y="5111750"/>
          <p14:tracePt t="70235" x="7759700" y="5118100"/>
          <p14:tracePt t="70242" x="7766050" y="5137150"/>
          <p14:tracePt t="70252" x="7772400" y="5137150"/>
          <p14:tracePt t="70277" x="7778750" y="5149850"/>
          <p14:tracePt t="70299" x="7785100" y="5156200"/>
          <p14:tracePt t="70313" x="7785100" y="5162550"/>
          <p14:tracePt t="70347" x="7785100" y="5168900"/>
          <p14:tracePt t="70361" x="7785100" y="5175250"/>
          <p14:tracePt t="70371" x="7785100" y="5181600"/>
          <p14:tracePt t="70379" x="7785100" y="5187950"/>
          <p14:tracePt t="70395" x="7785100" y="5194300"/>
          <p14:tracePt t="70409" x="7785100" y="5207000"/>
          <p14:tracePt t="70419" x="7791450" y="5207000"/>
          <p14:tracePt t="70636" x="7797800" y="5207000"/>
          <p14:tracePt t="70649" x="7804150" y="5207000"/>
          <p14:tracePt t="70667" x="7804150" y="5213350"/>
          <p14:tracePt t="70854" x="7816850" y="5213350"/>
          <p14:tracePt t="70875" x="7823200" y="5207000"/>
          <p14:tracePt t="70899" x="7829550" y="5200650"/>
          <p14:tracePt t="70913" x="7835900" y="5194300"/>
          <p14:tracePt t="71124" x="7842250" y="5194300"/>
          <p14:tracePt t="71147" x="7848600" y="5194300"/>
          <p14:tracePt t="71149" x="7848600" y="5187950"/>
          <p14:tracePt t="71154" x="7848600" y="5181600"/>
          <p14:tracePt t="71161" x="7861300" y="5181600"/>
          <p14:tracePt t="85779" x="7791450" y="5099050"/>
          <p14:tracePt t="85793" x="7715250" y="5029200"/>
          <p14:tracePt t="85800" x="7620000" y="4946650"/>
          <p14:tracePt t="85807" x="7556500" y="4883150"/>
          <p14:tracePt t="85813" x="7524750" y="4857750"/>
          <p14:tracePt t="85820" x="7499350" y="4826000"/>
          <p14:tracePt t="85827" x="7416800" y="4756150"/>
          <p14:tracePt t="85834" x="7372350" y="4724400"/>
          <p14:tracePt t="85841" x="7327900" y="4692650"/>
          <p14:tracePt t="85850" x="7270750" y="4654550"/>
          <p14:tracePt t="85857" x="7232650" y="4622800"/>
          <p14:tracePt t="85867" x="7194550" y="4591050"/>
          <p14:tracePt t="85874" x="7162800" y="4565650"/>
          <p14:tracePt t="85883" x="7131050" y="4533900"/>
          <p14:tracePt t="85891" x="7092950" y="4508500"/>
          <p14:tracePt t="85900" x="7016750" y="4451350"/>
          <p14:tracePt t="85913" x="6978650" y="4425950"/>
          <p14:tracePt t="85921" x="6934200" y="4406900"/>
          <p14:tracePt t="85926" x="6877050" y="4381500"/>
          <p14:tracePt t="85947" x="6832600" y="4356100"/>
          <p14:tracePt t="85963" x="6769100" y="4330700"/>
          <p14:tracePt t="85969" x="6718300" y="4305300"/>
          <p14:tracePt t="85971" x="6661150" y="4279900"/>
          <p14:tracePt t="85973" x="6610350" y="4248150"/>
          <p14:tracePt t="85980" x="6553200" y="4216400"/>
          <p14:tracePt t="85987" x="6502400" y="4197350"/>
          <p14:tracePt t="86002" x="6388100" y="4159250"/>
          <p14:tracePt t="86009" x="6324600" y="4146550"/>
          <p14:tracePt t="86017" x="6267450" y="4133850"/>
          <p14:tracePt t="86023" x="6191250" y="4121150"/>
          <p14:tracePt t="86034" x="6096000" y="4114800"/>
          <p14:tracePt t="86041" x="6000750" y="4108450"/>
          <p14:tracePt t="86050" x="5911850" y="4102100"/>
          <p14:tracePt t="86057" x="5822950" y="4089400"/>
          <p14:tracePt t="86067" x="5746750" y="4083050"/>
          <p14:tracePt t="86074" x="5695950" y="4070350"/>
          <p14:tracePt t="86084" x="5683250" y="4070350"/>
          <p14:tracePt t="86091" x="5664200" y="4057650"/>
          <p14:tracePt t="86105" x="5638800" y="4044950"/>
          <p14:tracePt t="86113" x="5607050" y="4038600"/>
          <p14:tracePt t="86118" x="5575300" y="4025900"/>
          <p14:tracePt t="86129" x="5543550" y="4019550"/>
          <p14:tracePt t="86139" x="5524500" y="4019550"/>
          <p14:tracePt t="86145" x="5499100" y="4006850"/>
          <p14:tracePt t="86155" x="5467350" y="4000500"/>
          <p14:tracePt t="86163" x="5435600" y="3987800"/>
          <p14:tracePt t="86168" x="5410200" y="3975100"/>
          <p14:tracePt t="86176" x="5378450" y="3968750"/>
          <p14:tracePt t="86185" x="5346700" y="3956050"/>
          <p14:tracePt t="86191" x="5321300" y="3943350"/>
          <p14:tracePt t="86201" x="5308600" y="3930650"/>
          <p14:tracePt t="86209" x="5295900" y="3930650"/>
          <p14:tracePt t="86218" x="5276850" y="3911600"/>
          <p14:tracePt t="86225" x="5251450" y="3911600"/>
          <p14:tracePt t="86234" x="5213350" y="3898900"/>
          <p14:tracePt t="86241" x="5181600" y="3892550"/>
          <p14:tracePt t="86251" x="5156200" y="3873500"/>
          <p14:tracePt t="86258" x="5118100" y="3860800"/>
          <p14:tracePt t="86267" x="5092700" y="3841750"/>
          <p14:tracePt t="86274" x="5067300" y="3829050"/>
          <p14:tracePt t="86284" x="5041900" y="3810000"/>
          <p14:tracePt t="86297" x="5041900" y="3803650"/>
          <p14:tracePt t="86305" x="5035550" y="3803650"/>
          <p14:tracePt t="86307" x="5035550" y="3790950"/>
          <p14:tracePt t="86323" x="5035550" y="3778250"/>
          <p14:tracePt t="86331" x="5035550" y="3759200"/>
          <p14:tracePt t="86336" x="5041900" y="3733800"/>
          <p14:tracePt t="86347" x="5060950" y="3708400"/>
          <p14:tracePt t="86352" x="5073650" y="3683000"/>
          <p14:tracePt t="86357" x="5092700" y="3663950"/>
          <p14:tracePt t="86369" x="5105400" y="3644900"/>
          <p14:tracePt t="86377" x="5111750" y="3632200"/>
          <p14:tracePt t="86384" x="5118100" y="3606800"/>
          <p14:tracePt t="86392" x="5124450" y="3587750"/>
          <p14:tracePt t="86402" x="5124450" y="3575050"/>
          <p14:tracePt t="86407" x="5105400" y="3549650"/>
          <p14:tracePt t="86418" x="5073650" y="3524250"/>
          <p14:tracePt t="86426" x="5067300" y="3505200"/>
          <p14:tracePt t="86434" x="5048250" y="3467100"/>
          <p14:tracePt t="86442" x="5029200" y="3422650"/>
          <p14:tracePt t="86467" x="4997450" y="3365500"/>
          <p14:tracePt t="86473" x="4978400" y="3314700"/>
          <p14:tracePt t="86474" x="4972050" y="3263900"/>
          <p14:tracePt t="86480" x="4972050" y="3168650"/>
          <p14:tracePt t="86488" x="4972050" y="3124200"/>
          <p14:tracePt t="86497" x="4978400" y="3111500"/>
          <p14:tracePt t="86503" x="4965700" y="3092450"/>
          <p14:tracePt t="86513" x="4959350" y="3086100"/>
          <p14:tracePt t="86521" x="4946650" y="3086100"/>
          <p14:tracePt t="86525" x="4940300" y="3086100"/>
          <p14:tracePt t="86539" x="4921250" y="3092450"/>
          <p14:tracePt t="86547" x="4908550" y="3117850"/>
          <p14:tracePt t="86553" x="4889500" y="3124200"/>
          <p14:tracePt t="86563" x="4864100" y="3149600"/>
          <p14:tracePt t="86569" x="4857750" y="3149600"/>
          <p14:tracePt t="86787" x="4838700" y="3149600"/>
          <p14:tracePt t="86801" x="4806950" y="3143250"/>
          <p14:tracePt t="86807" x="4800600" y="3143250"/>
          <p14:tracePt t="86813" x="4787900" y="3130550"/>
          <p14:tracePt t="86820" x="4762500" y="3124200"/>
          <p14:tracePt t="86827" x="4737100" y="3111500"/>
          <p14:tracePt t="86835" x="4724400" y="3111500"/>
          <p14:tracePt t="86841" x="4692650" y="3111500"/>
          <p14:tracePt t="86852" x="4648200" y="3111500"/>
          <p14:tracePt t="86859" x="4597400" y="3111500"/>
          <p14:tracePt t="86868" x="4552950" y="3111500"/>
          <p14:tracePt t="86876" x="4527550" y="3111500"/>
          <p14:tracePt t="86884" x="4502150" y="3111500"/>
          <p14:tracePt t="86891" x="4476750" y="3111500"/>
          <p14:tracePt t="86901" x="4464050" y="3117850"/>
          <p14:tracePt t="86907" x="4457700" y="3117850"/>
          <p14:tracePt t="86918" x="4451350" y="3124200"/>
          <p14:tracePt t="86935" x="4457700" y="3130550"/>
          <p14:tracePt t="86945" x="4476750" y="3130550"/>
          <p14:tracePt t="86953" x="4521200" y="3130550"/>
          <p14:tracePt t="86959" x="4591050" y="3130550"/>
          <p14:tracePt t="86969" x="4673600" y="3130550"/>
          <p14:tracePt t="86977" x="4762500" y="3130550"/>
          <p14:tracePt t="86978" x="4857750" y="3130550"/>
          <p14:tracePt t="86993" x="4940300" y="3130550"/>
          <p14:tracePt t="87001" x="5016500" y="3124200"/>
          <p14:tracePt t="87007" x="5086350" y="3105150"/>
          <p14:tracePt t="87017" x="5149850" y="3086100"/>
          <p14:tracePt t="87025" x="5213350" y="3060700"/>
          <p14:tracePt t="87031" x="5264150" y="3035300"/>
          <p14:tracePt t="87043" x="5321300" y="2997200"/>
          <p14:tracePt t="87051" x="5372100" y="2959100"/>
          <p14:tracePt t="87057" x="5416550" y="2901950"/>
          <p14:tracePt t="87067" x="5441950" y="2838450"/>
          <p14:tracePt t="87075" x="5467350" y="2768600"/>
          <p14:tracePt t="87081" x="5480050" y="2692400"/>
          <p14:tracePt t="87089" x="5486400" y="2603500"/>
          <p14:tracePt t="87097" x="5486400" y="2514600"/>
          <p14:tracePt t="87102" x="5454650" y="2425700"/>
          <p14:tracePt t="87113" x="5403850" y="2330450"/>
          <p14:tracePt t="87121" x="5346700" y="2254250"/>
          <p14:tracePt t="87127" x="5270500" y="2184400"/>
          <p14:tracePt t="87137" x="5181600" y="2133600"/>
          <p14:tracePt t="87147" x="5035550" y="2076450"/>
          <p14:tracePt t="87153" x="4883150" y="2025650"/>
          <p14:tracePt t="87163" x="4730750" y="1993900"/>
          <p14:tracePt t="87169" x="4584700" y="1974850"/>
          <p14:tracePt t="87175" x="4438650" y="1968500"/>
          <p14:tracePt t="87185" x="4260850" y="1981200"/>
          <p14:tracePt t="87192" x="4057650" y="2025650"/>
          <p14:tracePt t="87201" x="3873500" y="2063750"/>
          <p14:tracePt t="87209" x="3683000" y="2108200"/>
          <p14:tracePt t="87218" x="3543300" y="2165350"/>
          <p14:tracePt t="87224" x="3409950" y="2228850"/>
          <p14:tracePt t="87235" x="3321050" y="2298700"/>
          <p14:tracePt t="87243" x="3257550" y="2362200"/>
          <p14:tracePt t="87251" x="3200400" y="2444750"/>
          <p14:tracePt t="87258" x="3168650" y="2520950"/>
          <p14:tracePt t="87268" x="3136900" y="2609850"/>
          <p14:tracePt t="87274" x="3117850" y="2711450"/>
          <p14:tracePt t="87285" x="3105150" y="2819400"/>
          <p14:tracePt t="87293" x="3105150" y="2914650"/>
          <p14:tracePt t="87302" x="3136900" y="3028950"/>
          <p14:tracePt t="87308" x="3200400" y="3143250"/>
          <p14:tracePt t="87319" x="3282950" y="3225800"/>
          <p14:tracePt t="87327" x="3390900" y="3295650"/>
          <p14:tracePt t="87335" x="3498850" y="3346450"/>
          <p14:tracePt t="87341" x="3625850" y="3390900"/>
          <p14:tracePt t="87352" x="3765550" y="3429000"/>
          <p14:tracePt t="87358" x="3879850" y="3441700"/>
          <p14:tracePt t="87368" x="4051300" y="3448050"/>
          <p14:tracePt t="87379" x="4127500" y="3448050"/>
          <p14:tracePt t="87386" x="4197350" y="3441700"/>
          <p14:tracePt t="87391" x="4267200" y="3422650"/>
          <p14:tracePt t="87402" x="4324350" y="3397250"/>
          <p14:tracePt t="87410" x="4368800" y="3346450"/>
          <p14:tracePt t="87418" x="4400550" y="3308350"/>
          <p14:tracePt t="87425" x="4413250" y="3257550"/>
          <p14:tracePt t="87436" x="4413250" y="3206750"/>
          <p14:tracePt t="87441" x="4400550" y="3149600"/>
          <p14:tracePt t="87452" x="4356100" y="3105150"/>
          <p14:tracePt t="87459" x="4273550" y="3060700"/>
          <p14:tracePt t="87468" x="4184650" y="3028950"/>
          <p14:tracePt t="87481" x="4044950" y="2984500"/>
          <p14:tracePt t="87497" x="3873500" y="2940050"/>
          <p14:tracePt t="87498" x="3689350" y="2921000"/>
          <p14:tracePt t="87501" x="3517900" y="2914650"/>
          <p14:tracePt t="87508" x="3327400" y="2914650"/>
          <p14:tracePt t="87518" x="3168650" y="2914650"/>
          <p14:tracePt t="87524" x="3060700" y="2914650"/>
          <p14:tracePt t="87535" x="2990850" y="2933700"/>
          <p14:tracePt t="87543" x="2978150" y="2946400"/>
          <p14:tracePt t="87553" x="2978150" y="2990850"/>
          <p14:tracePt t="87558" x="2978150" y="3009900"/>
          <p14:tracePt t="87570" x="3009900" y="3041650"/>
          <p14:tracePt t="87593" x="3054350" y="3092450"/>
          <p14:tracePt t="87599" x="3117850" y="3136900"/>
          <p14:tracePt t="87600" x="3213100" y="3206750"/>
          <p14:tracePt t="87606" x="3340100" y="3289300"/>
          <p14:tracePt t="87613" x="3492500" y="3378200"/>
          <p14:tracePt t="87619" x="3670300" y="3454400"/>
          <p14:tracePt t="87627" x="3873500" y="3505200"/>
          <p14:tracePt t="87636" x="4044950" y="3556000"/>
          <p14:tracePt t="87642" x="4216400" y="3587750"/>
          <p14:tracePt t="87653" x="4356100" y="3587750"/>
          <p14:tracePt t="87661" x="4502150" y="3575050"/>
          <p14:tracePt t="87669" x="4648200" y="3549650"/>
          <p14:tracePt t="87676" x="4756150" y="3517900"/>
          <p14:tracePt t="87685" x="4845050" y="3486150"/>
          <p14:tracePt t="87692" x="4914900" y="3448050"/>
          <p14:tracePt t="87702" x="4965700" y="3416300"/>
          <p14:tracePt t="87709" x="4991100" y="3390900"/>
          <p14:tracePt t="87719" x="5016500" y="3359150"/>
          <p14:tracePt t="87725" x="5029200" y="3333750"/>
          <p14:tracePt t="87736" x="5029200" y="3302000"/>
          <p14:tracePt t="87744" x="5010150" y="3257550"/>
          <p14:tracePt t="87752" x="4927600" y="3200400"/>
          <p14:tracePt t="87763" x="4883150" y="3181350"/>
          <p14:tracePt t="87769" x="4838700" y="3168650"/>
          <p14:tracePt t="87775" x="4806950" y="3155950"/>
          <p14:tracePt t="87786" x="4781550" y="3149600"/>
          <p14:tracePt t="87793" x="4749800" y="3149600"/>
          <p14:tracePt t="87802" x="4743450" y="3136900"/>
          <p14:tracePt t="87865" x="4749800" y="3136900"/>
          <p14:tracePt t="87871" x="4762500" y="3143250"/>
          <p14:tracePt t="87889" x="4768850" y="3143250"/>
          <p14:tracePt t="89343" x="4775200" y="3143250"/>
          <p14:tracePt t="89367" x="4775200" y="3136900"/>
          <p14:tracePt t="89373" x="4787900" y="3136900"/>
          <p14:tracePt t="89435" x="4787900" y="3124200"/>
          <p14:tracePt t="89441" x="4800600" y="3124200"/>
          <p14:tracePt t="89457" x="4800600" y="3111500"/>
          <p14:tracePt t="89471" x="4800600" y="3105150"/>
          <p14:tracePt t="89481" x="4800600" y="3098800"/>
          <p14:tracePt t="89489" x="4800600" y="3092450"/>
          <p14:tracePt t="89505" x="4800600" y="3086100"/>
          <p14:tracePt t="89521" x="4800600" y="3079750"/>
          <p14:tracePt t="89537" x="4806950" y="3073400"/>
          <p14:tracePt t="89553" x="4806950" y="3067050"/>
          <p14:tracePt t="89561" x="4806950" y="3054350"/>
          <p14:tracePt t="89567" x="4813300" y="3054350"/>
          <p14:tracePt t="89577" x="4813300" y="3048000"/>
          <p14:tracePt t="89585" x="4819650" y="3041650"/>
          <p14:tracePt t="89591" x="4819650" y="3035300"/>
          <p14:tracePt t="89600" x="4826000" y="3035300"/>
          <p14:tracePt t="89609" x="4826000" y="3022600"/>
          <p14:tracePt t="89625" x="4826000" y="3016250"/>
          <p14:tracePt t="89634" x="4826000" y="3009900"/>
          <p14:tracePt t="89641" x="4826000" y="3003550"/>
          <p14:tracePt t="89649" x="4832350" y="2997200"/>
          <p14:tracePt t="89656" x="4832350" y="2990850"/>
          <p14:tracePt t="89662" x="4832350" y="2984500"/>
          <p14:tracePt t="89673" x="4838700" y="2984500"/>
          <p14:tracePt t="89681" x="4838700" y="2978150"/>
          <p14:tracePt t="89687" x="4845050" y="2978150"/>
          <p14:tracePt t="89705" x="4851400" y="2971800"/>
          <p14:tracePt t="89723" x="4857750" y="2965450"/>
          <p14:tracePt t="89729" x="4857750" y="2959100"/>
          <p14:tracePt t="89735" x="4864100" y="2952750"/>
          <p14:tracePt t="89753" x="4864100" y="2946400"/>
          <p14:tracePt t="89758" x="4870450" y="2940050"/>
          <p14:tracePt t="89769" x="4870450" y="2933700"/>
          <p14:tracePt t="89777" x="4876800" y="2921000"/>
          <p14:tracePt t="89783" x="4883150" y="2908300"/>
          <p14:tracePt t="89793" x="4895850" y="2889250"/>
          <p14:tracePt t="89803" x="4902200" y="2870200"/>
          <p14:tracePt t="89805" x="4914900" y="2844800"/>
          <p14:tracePt t="89819" x="4927600" y="2806700"/>
          <p14:tracePt t="89825" x="4946650" y="2774950"/>
          <p14:tracePt t="89831" x="4965700" y="2755900"/>
          <p14:tracePt t="89841" x="4984750" y="2724150"/>
          <p14:tracePt t="89849" x="4984750" y="2711450"/>
          <p14:tracePt t="89856" x="4997450" y="2673350"/>
          <p14:tracePt t="89864" x="5010150" y="2641600"/>
          <p14:tracePt t="89872" x="5029200" y="2603500"/>
          <p14:tracePt t="89877" x="5060950" y="2565400"/>
          <p14:tracePt t="89891" x="5092700" y="2527300"/>
          <p14:tracePt t="89896" x="5118100" y="2495550"/>
          <p14:tracePt t="89904" x="5143500" y="2463800"/>
          <p14:tracePt t="89912" x="5149850" y="2457450"/>
          <p14:tracePt t="89921" x="5162550" y="2438400"/>
          <p14:tracePt t="89927" x="5168900" y="2438400"/>
          <p14:tracePt t="89938" x="5175250" y="2425700"/>
          <p14:tracePt t="89951" x="5187950" y="2425700"/>
          <p14:tracePt t="90132" x="5187950" y="2413000"/>
          <p14:tracePt t="90161" x="5181600" y="2413000"/>
          <p14:tracePt t="90185" x="5181600" y="2400300"/>
          <p14:tracePt t="90209" x="5175250" y="2400300"/>
          <p14:tracePt t="90225" x="5168900" y="2400300"/>
          <p14:tracePt t="90249" x="5162550" y="2400300"/>
          <p14:tracePt t="90257" x="5156200" y="2400300"/>
          <p14:tracePt t="90263" x="5149850" y="2400300"/>
          <p14:tracePt t="90281" x="5143500" y="2400300"/>
          <p14:tracePt t="90283" x="5137150" y="2400300"/>
          <p14:tracePt t="90305" x="5124450" y="2400300"/>
          <p14:tracePt t="90311" x="5111750" y="2400300"/>
          <p14:tracePt t="90321" x="5099050" y="2400300"/>
          <p14:tracePt t="90329" x="5086350" y="2400300"/>
          <p14:tracePt t="90335" x="5080000" y="2406650"/>
          <p14:tracePt t="90345" x="5067300" y="2406650"/>
          <p14:tracePt t="90359" x="5060950" y="2413000"/>
          <p14:tracePt t="90377" x="5054600" y="2413000"/>
          <p14:tracePt t="90513" x="5060950" y="2413000"/>
          <p14:tracePt t="90521" x="5067300" y="2413000"/>
          <p14:tracePt t="90535" x="5073650" y="2413000"/>
          <p14:tracePt t="90543" x="5086350" y="2413000"/>
          <p14:tracePt t="90561" x="5092700" y="2413000"/>
          <p14:tracePt t="90567" x="5099050" y="2413000"/>
          <p14:tracePt t="90591" x="5105400" y="2413000"/>
          <p14:tracePt t="90626" x="5111750" y="2406650"/>
          <p14:tracePt t="90634" x="5118100" y="2400300"/>
          <p14:tracePt t="90649" x="5124450" y="2400300"/>
          <p14:tracePt t="90659" x="5130800" y="2393950"/>
          <p14:tracePt t="90661" x="5137150" y="2387600"/>
          <p14:tracePt t="90681" x="5162550" y="2387600"/>
          <p14:tracePt t="90682" x="5168900" y="2387600"/>
          <p14:tracePt t="90705" x="5175250" y="2381250"/>
          <p14:tracePt t="90711" x="5181600" y="2381250"/>
          <p14:tracePt t="90721" x="5187950" y="2374900"/>
          <p14:tracePt t="90729" x="5194300" y="2374900"/>
          <p14:tracePt t="90745" x="5200650" y="2368550"/>
          <p14:tracePt t="90769" x="5207000" y="2368550"/>
          <p14:tracePt t="90783" x="5207000" y="2362200"/>
          <p14:tracePt t="90793" x="5213350" y="2362200"/>
          <p14:tracePt t="90801" x="5213350" y="2355850"/>
          <p14:tracePt t="90819" x="5219700" y="2355850"/>
          <p14:tracePt t="90841" x="5219700" y="2343150"/>
          <p14:tracePt t="90851" x="5219700" y="2330450"/>
          <p14:tracePt t="90873" x="5219700" y="2317750"/>
          <p14:tracePt t="90879" x="5219700" y="2311400"/>
          <p14:tracePt t="90889" x="5232400" y="2292350"/>
          <p14:tracePt t="90897" x="5232400" y="2279650"/>
          <p14:tracePt t="90903" x="5232400" y="2273300"/>
          <p14:tracePt t="90912" x="5232400" y="2260600"/>
          <p14:tracePt t="90921" x="5238750" y="2247900"/>
          <p14:tracePt t="90927" x="5238750" y="2235200"/>
          <p14:tracePt t="90937" x="5245100" y="2228850"/>
          <p14:tracePt t="90945" x="5245100" y="2216150"/>
          <p14:tracePt t="90951" x="5245100" y="2203450"/>
          <p14:tracePt t="90962" x="5245100" y="2190750"/>
          <p14:tracePt t="90969" x="5245100" y="2178050"/>
          <p14:tracePt t="90974" x="5238750" y="2165350"/>
          <p14:tracePt t="90984" x="5232400" y="2152650"/>
          <p14:tracePt t="90993" x="5232400" y="2146300"/>
          <p14:tracePt t="90995" x="5226050" y="2133600"/>
          <p14:tracePt t="91011" x="5219700" y="2127250"/>
          <p14:tracePt t="91017" x="5207000" y="2114550"/>
          <p14:tracePt t="91023" x="5194300" y="2108200"/>
          <p14:tracePt t="91032" x="5181600" y="2101850"/>
          <p14:tracePt t="91041" x="5181600" y="2095500"/>
          <p14:tracePt t="91045" x="5162550" y="2089150"/>
          <p14:tracePt t="91065" x="5149850" y="2089150"/>
          <p14:tracePt t="91081" x="5130800" y="2076450"/>
          <p14:tracePt t="91086" x="5118100" y="2070100"/>
          <p14:tracePt t="91089" x="5099050" y="2070100"/>
          <p14:tracePt t="91095" x="5073650" y="2063750"/>
          <p14:tracePt t="91100" x="5054600" y="2063750"/>
          <p14:tracePt t="91106" x="5022850" y="2057400"/>
          <p14:tracePt t="91113" x="4991100" y="2044700"/>
          <p14:tracePt t="91122" x="4978400" y="2044700"/>
          <p14:tracePt t="91129" x="4953000" y="2044700"/>
          <p14:tracePt t="91138" x="4940300" y="2044700"/>
          <p14:tracePt t="91147" x="4921250" y="2032000"/>
          <p14:tracePt t="91155" x="4895850" y="2032000"/>
          <p14:tracePt t="91162" x="4883150" y="2032000"/>
          <p14:tracePt t="91172" x="4864100" y="2032000"/>
          <p14:tracePt t="91178" x="4851400" y="2032000"/>
          <p14:tracePt t="91189" x="4838700" y="2019300"/>
          <p14:tracePt t="91195" x="4832350" y="2019300"/>
          <p14:tracePt t="91206" x="4826000" y="2019300"/>
          <p14:tracePt t="91212" x="4806950" y="2019300"/>
          <p14:tracePt t="91222" x="4800600" y="2019300"/>
          <p14:tracePt t="91230" x="4794250" y="2006600"/>
          <p14:tracePt t="91239" x="4768850" y="2006600"/>
          <p14:tracePt t="91249" x="4762500" y="2006600"/>
          <p14:tracePt t="91257" x="4749800" y="2006600"/>
          <p14:tracePt t="91262" x="4743450" y="2006600"/>
          <p14:tracePt t="91273" x="4737100" y="2006600"/>
          <p14:tracePt t="91280" x="4730750" y="2006600"/>
          <p14:tracePt t="91288" x="4724400" y="2006600"/>
          <p14:tracePt t="91299" x="4718050" y="2006600"/>
          <p14:tracePt t="91307" x="4705350" y="2006600"/>
          <p14:tracePt t="91313" x="4699000" y="2006600"/>
          <p14:tracePt t="91322" x="4692650" y="2006600"/>
          <p14:tracePt t="91335" x="4686300" y="2006600"/>
          <p14:tracePt t="91359" x="4673600" y="2006600"/>
          <p14:tracePt t="91369" x="4660900" y="2012950"/>
          <p14:tracePt t="91383" x="4648200" y="2025650"/>
          <p14:tracePt t="91393" x="4648200" y="2032000"/>
          <p14:tracePt t="91401" x="4641850" y="2038350"/>
          <p14:tracePt t="91407" x="4635500" y="2051050"/>
          <p14:tracePt t="91417" x="4622800" y="2063750"/>
          <p14:tracePt t="91424" x="4610100" y="2082800"/>
          <p14:tracePt t="91427" x="4610100" y="2095500"/>
          <p14:tracePt t="91441" x="4603750" y="2114550"/>
          <p14:tracePt t="91449" x="4603750" y="2133600"/>
          <p14:tracePt t="91455" x="4597400" y="2146300"/>
          <p14:tracePt t="91465" x="4597400" y="2159000"/>
          <p14:tracePt t="91473" x="4591050" y="2178050"/>
          <p14:tracePt t="91479" x="4591050" y="2209800"/>
          <p14:tracePt t="91489" x="4591050" y="2228850"/>
          <p14:tracePt t="91498" x="4591050" y="2241550"/>
          <p14:tracePt t="91505" x="4591050" y="2260600"/>
          <p14:tracePt t="91512" x="4591050" y="2273300"/>
          <p14:tracePt t="91522" x="4591050" y="2286000"/>
          <p14:tracePt t="91529" x="4591050" y="2305050"/>
          <p14:tracePt t="91539" x="4597400" y="2330450"/>
          <p14:tracePt t="91546" x="4597400" y="2343150"/>
          <p14:tracePt t="91556" x="4603750" y="2362200"/>
          <p14:tracePt t="91563" x="4610100" y="2381250"/>
          <p14:tracePt t="91573" x="4610100" y="2393950"/>
          <p14:tracePt t="91579" x="4622800" y="2413000"/>
          <p14:tracePt t="91589" x="4635500" y="2432050"/>
          <p14:tracePt t="91595" x="4641850" y="2444750"/>
          <p14:tracePt t="91606" x="4654550" y="2463800"/>
          <p14:tracePt t="91612" x="4660900" y="2476500"/>
          <p14:tracePt t="91622" x="4679950" y="2508250"/>
          <p14:tracePt t="91633" x="4692650" y="2514600"/>
          <p14:tracePt t="91640" x="4705350" y="2533650"/>
          <p14:tracePt t="91647" x="4711700" y="2533650"/>
          <p14:tracePt t="91665" x="4724400" y="2540000"/>
          <p14:tracePt t="91671" x="4730750" y="2546350"/>
          <p14:tracePt t="91683" x="4749800" y="2546350"/>
          <p14:tracePt t="91689" x="4762500" y="2546350"/>
          <p14:tracePt t="91695" x="4781550" y="2546350"/>
          <p14:tracePt t="91705" x="4800600" y="2559050"/>
          <p14:tracePt t="91713" x="4813300" y="2559050"/>
          <p14:tracePt t="91719" x="4838700" y="2559050"/>
          <p14:tracePt t="91729" x="4845050" y="2571750"/>
          <p14:tracePt t="91737" x="4851400" y="2571750"/>
          <p14:tracePt t="91743" x="4864100" y="2571750"/>
          <p14:tracePt t="91753" x="4870450" y="2571750"/>
          <p14:tracePt t="91761" x="4889500" y="2571750"/>
          <p14:tracePt t="91767" x="4902200" y="2571750"/>
          <p14:tracePt t="91777" x="4914900" y="2571750"/>
          <p14:tracePt t="91785" x="4927600" y="2565400"/>
          <p14:tracePt t="91790" x="4933950" y="2565400"/>
          <p14:tracePt t="91801" x="4953000" y="2565400"/>
          <p14:tracePt t="91809" x="4972050" y="2552700"/>
          <p14:tracePt t="91813" x="4978400" y="2546350"/>
          <p14:tracePt t="91824" x="4991100" y="2546350"/>
          <p14:tracePt t="91833" x="4997450" y="2533650"/>
          <p14:tracePt t="91839" x="5003800" y="2527300"/>
          <p14:tracePt t="91849" x="5016500" y="2520950"/>
          <p14:tracePt t="91857" x="5022850" y="2514600"/>
          <p14:tracePt t="91863" x="5035550" y="2495550"/>
          <p14:tracePt t="91883" x="5041900" y="2482850"/>
          <p14:tracePt t="91889" x="5048250" y="2470150"/>
          <p14:tracePt t="91897" x="5060950" y="2451100"/>
          <p14:tracePt t="91905" x="5073650" y="2444750"/>
          <p14:tracePt t="91911" x="5086350" y="2432050"/>
          <p14:tracePt t="91921" x="5105400" y="2406650"/>
          <p14:tracePt t="91929" x="5111750" y="2381250"/>
          <p14:tracePt t="91935" x="5118100" y="2368550"/>
          <p14:tracePt t="91945" x="5124450" y="2349500"/>
          <p14:tracePt t="91953" x="5130800" y="2336800"/>
          <p14:tracePt t="91958" x="5130800" y="2324100"/>
          <p14:tracePt t="91969" x="5130800" y="2311400"/>
          <p14:tracePt t="91977" x="5143500" y="2298700"/>
          <p14:tracePt t="91982" x="5143500" y="2286000"/>
          <p14:tracePt t="91993" x="5137150" y="2273300"/>
          <p14:tracePt t="92001" x="5137150" y="2260600"/>
          <p14:tracePt t="92006" x="5143500" y="2247900"/>
          <p14:tracePt t="92016" x="5143500" y="2235200"/>
          <p14:tracePt t="92024" x="5143500" y="2228850"/>
          <p14:tracePt t="92031" x="5143500" y="2216150"/>
          <p14:tracePt t="92041" x="5143500" y="2209800"/>
          <p14:tracePt t="92049" x="5137150" y="2197100"/>
          <p14:tracePt t="92056" x="5137150" y="2190750"/>
          <p14:tracePt t="92064" x="5130800" y="2184400"/>
          <p14:tracePt t="92074" x="5130800" y="2178050"/>
          <p14:tracePt t="92079" x="5118100" y="2165350"/>
          <p14:tracePt t="92090" x="5099050" y="2165350"/>
          <p14:tracePt t="92098" x="5092700" y="2152650"/>
          <p14:tracePt t="92106" x="5080000" y="2139950"/>
          <p14:tracePt t="92113" x="5073650" y="2139950"/>
          <p14:tracePt t="92123" x="5048250" y="2127250"/>
          <p14:tracePt t="92129" x="5035550" y="2127250"/>
          <p14:tracePt t="92140" x="5003800" y="2127250"/>
          <p14:tracePt t="92147" x="4991100" y="2127250"/>
          <p14:tracePt t="92156" x="4959350" y="2114550"/>
          <p14:tracePt t="92162" x="4927600" y="2108200"/>
          <p14:tracePt t="92173" x="4914900" y="2108200"/>
          <p14:tracePt t="92181" x="4902200" y="2108200"/>
          <p14:tracePt t="92189" x="4889500" y="2108200"/>
          <p14:tracePt t="92196" x="4883150" y="2108200"/>
          <p14:tracePt t="92206" x="4876800" y="2108200"/>
          <p14:tracePt t="92212" x="4870450" y="2108200"/>
          <p14:tracePt t="92223" x="4857750" y="2108200"/>
          <p14:tracePt t="92240" x="4845050" y="2108200"/>
          <p14:tracePt t="92247" x="4838700" y="2108200"/>
          <p14:tracePt t="92290" x="4832350" y="2108200"/>
          <p14:tracePt t="92969" x="4838700" y="2108200"/>
          <p14:tracePt t="92971" x="4845050" y="2108200"/>
          <p14:tracePt t="92977" x="4851400" y="2108200"/>
          <p14:tracePt t="92983" x="4864100" y="2108200"/>
          <p14:tracePt t="92989" x="4876800" y="2108200"/>
          <p14:tracePt t="92994" x="4889500" y="2108200"/>
          <p14:tracePt t="93001" x="4914900" y="2108200"/>
          <p14:tracePt t="93007" x="4946650" y="2108200"/>
          <p14:tracePt t="93015" x="4984750" y="2108200"/>
          <p14:tracePt t="93023" x="5022850" y="2108200"/>
          <p14:tracePt t="93032" x="5054600" y="2108200"/>
          <p14:tracePt t="93041" x="5099050" y="2108200"/>
          <p14:tracePt t="93050" x="5143500" y="2108200"/>
          <p14:tracePt t="93057" x="5200650" y="2108200"/>
          <p14:tracePt t="93064" x="5257800" y="2108200"/>
          <p14:tracePt t="93074" x="5321300" y="2108200"/>
          <p14:tracePt t="93081" x="5403850" y="2108200"/>
          <p14:tracePt t="93091" x="5486400" y="2108200"/>
          <p14:tracePt t="93098" x="5562600" y="2114550"/>
          <p14:tracePt t="93107" x="5619750" y="2120900"/>
          <p14:tracePt t="93113" x="5664200" y="2127250"/>
          <p14:tracePt t="93124" x="5708650" y="2139950"/>
          <p14:tracePt t="93130" x="5753100" y="2152650"/>
          <p14:tracePt t="93141" x="5803900" y="2178050"/>
          <p14:tracePt t="93153" x="5810250" y="2184400"/>
          <p14:tracePt t="93161" x="5822950" y="2203450"/>
          <p14:tracePt t="93166" x="5822950" y="2222500"/>
          <p14:tracePt t="93177" x="5822950" y="2247900"/>
          <p14:tracePt t="93185" x="5822950" y="2260600"/>
          <p14:tracePt t="93191" x="5810250" y="2273300"/>
          <p14:tracePt t="93201" x="5797550" y="2292350"/>
          <p14:tracePt t="93208" x="5778500" y="2317750"/>
          <p14:tracePt t="93216" x="5759450" y="2336800"/>
          <p14:tracePt t="93225" x="5734050" y="2355850"/>
          <p14:tracePt t="93232" x="5715000" y="2374900"/>
          <p14:tracePt t="93240" x="5702300" y="2387600"/>
          <p14:tracePt t="93248" x="5670550" y="2406650"/>
          <p14:tracePt t="93257" x="5657850" y="2419350"/>
          <p14:tracePt t="93265" x="5638800" y="2432050"/>
          <p14:tracePt t="93274" x="5600700" y="2451100"/>
          <p14:tracePt t="93281" x="5575300" y="2470150"/>
          <p14:tracePt t="93291" x="5556250" y="2489200"/>
          <p14:tracePt t="93300" x="5518150" y="2501900"/>
          <p14:tracePt t="93307" x="5492750" y="2533650"/>
          <p14:tracePt t="93314" x="5454650" y="2546350"/>
          <p14:tracePt t="93324" x="5416550" y="2571750"/>
          <p14:tracePt t="93330" x="5378450" y="2590800"/>
          <p14:tracePt t="93341" x="5359400" y="2603500"/>
          <p14:tracePt t="93348" x="5314950" y="2616200"/>
          <p14:tracePt t="93358" x="5276850" y="2628900"/>
          <p14:tracePt t="93364" x="5232400" y="2641600"/>
          <p14:tracePt t="93374" x="5187950" y="2654300"/>
          <p14:tracePt t="93383" x="5137150" y="2673350"/>
          <p14:tracePt t="93397" x="5124450" y="2673350"/>
          <p14:tracePt t="93408" x="5111750" y="2679700"/>
          <p14:tracePt t="93416" x="5111750" y="2686050"/>
          <p14:tracePt t="93425" x="5099050" y="2686050"/>
          <p14:tracePt t="93431" x="5099050" y="2692400"/>
          <p14:tracePt t="93441" x="5086350" y="2698750"/>
          <p14:tracePt t="93448" x="5073650" y="2705100"/>
          <p14:tracePt t="93465" x="5060950" y="2711450"/>
          <p14:tracePt t="93479" x="5060950" y="2717800"/>
          <p14:tracePt t="93497" x="5048250" y="2717800"/>
          <p14:tracePt t="93521" x="5041900" y="2724150"/>
          <p14:tracePt t="93522" x="5035550" y="2724150"/>
          <p14:tracePt t="93587" x="5029200" y="2724150"/>
          <p14:tracePt t="93687" x="5016500" y="2724150"/>
          <p14:tracePt t="93802" x="5022850" y="2724150"/>
          <p14:tracePt t="93809" x="5022850" y="2730500"/>
          <p14:tracePt t="93834" x="5060950" y="2730500"/>
          <p14:tracePt t="93849" x="5073650" y="2730500"/>
          <p14:tracePt t="93929" x="5073650" y="2736850"/>
          <p14:tracePt t="93945" x="5067300" y="2736850"/>
          <p14:tracePt t="93953" x="5048250" y="2736850"/>
          <p14:tracePt t="93959" x="5035550" y="2736850"/>
          <p14:tracePt t="93969" x="5003800" y="2743200"/>
          <p14:tracePt t="93977" x="4965700" y="2755900"/>
          <p14:tracePt t="93983" x="4933950" y="2755900"/>
          <p14:tracePt t="93993" x="4914900" y="2762250"/>
          <p14:tracePt t="94001" x="4883150" y="2774950"/>
          <p14:tracePt t="94007" x="4857750" y="2774950"/>
          <p14:tracePt t="94017" x="4813300" y="2787650"/>
          <p14:tracePt t="94026" x="4768850" y="2800350"/>
          <p14:tracePt t="94026" x="4724400" y="2806700"/>
          <p14:tracePt t="94041" x="4686300" y="2819400"/>
          <p14:tracePt t="94049" x="4660900" y="2825750"/>
          <p14:tracePt t="94055" x="4648200" y="2825750"/>
          <p14:tracePt t="94064" x="4635500" y="2825750"/>
          <p14:tracePt t="94097" x="4641850" y="2819400"/>
          <p14:tracePt t="94103" x="4654550" y="2806700"/>
          <p14:tracePt t="94113" x="4673600" y="2800350"/>
          <p14:tracePt t="94121" x="4705350" y="2768600"/>
          <p14:tracePt t="94127" x="4743450" y="2749550"/>
          <p14:tracePt t="94137" x="4756150" y="2743200"/>
          <p14:tracePt t="94145" x="4787900" y="2736850"/>
          <p14:tracePt t="94150" x="4832350" y="2724150"/>
          <p14:tracePt t="94160" x="4876800" y="2711450"/>
          <p14:tracePt t="94169" x="4927600" y="2698750"/>
          <p14:tracePt t="94175" x="4978400" y="2686050"/>
          <p14:tracePt t="94183" x="4984750" y="2686050"/>
          <p14:tracePt t="94192" x="5016500" y="2679700"/>
          <p14:tracePt t="94199" x="5054600" y="2673350"/>
          <p14:tracePt t="94209" x="5073650" y="2660650"/>
          <p14:tracePt t="94216" x="5086350" y="2660650"/>
          <p14:tracePt t="94257" x="5086350" y="2654300"/>
          <p14:tracePt t="94986" x="5060950" y="2667000"/>
          <p14:tracePt t="94989" x="5029200" y="2673350"/>
          <p14:tracePt t="95007" x="4902200" y="2698750"/>
          <p14:tracePt t="95014" x="4857750" y="2705100"/>
          <p14:tracePt t="95021" x="4743450" y="2711450"/>
          <p14:tracePt t="95033" x="4692650" y="2711450"/>
          <p14:tracePt t="95041" x="4635500" y="2711450"/>
          <p14:tracePt t="95047" x="4591050" y="2711450"/>
          <p14:tracePt t="95057" x="4546600" y="2705100"/>
          <p14:tracePt t="95065" x="4502150" y="2686050"/>
          <p14:tracePt t="95071" x="4457700" y="2660650"/>
          <p14:tracePt t="95081" x="4400550" y="2635250"/>
          <p14:tracePt t="95089" x="4356100" y="2597150"/>
          <p14:tracePt t="95094" x="4324350" y="2584450"/>
          <p14:tracePt t="95105" x="4311650" y="2584450"/>
          <p14:tracePt t="95113" x="4298950" y="2584450"/>
          <p14:tracePt t="95118" x="4298950" y="2578100"/>
          <p14:tracePt t="95143" x="4292600" y="2578100"/>
          <p14:tracePt t="95177" x="4286250" y="2578100"/>
          <p14:tracePt t="95185" x="4286250" y="2571750"/>
          <p14:tracePt t="95197" x="4286250" y="2565400"/>
          <p14:tracePt t="95209" x="4286250" y="2559050"/>
          <p14:tracePt t="95211" x="4267200" y="2546350"/>
          <p14:tracePt t="95233" x="4267200" y="2540000"/>
          <p14:tracePt t="95239" x="4267200" y="2533650"/>
          <p14:tracePt t="95249" x="4267200" y="2527300"/>
          <p14:tracePt t="95265" x="4260850" y="2520950"/>
          <p14:tracePt t="95273" x="4260850" y="2514600"/>
          <p14:tracePt t="95287" x="4260850" y="2508250"/>
          <p14:tracePt t="95297" x="4254500" y="2508250"/>
          <p14:tracePt t="95305" x="4254500" y="2495550"/>
          <p14:tracePt t="95321" x="4248150" y="2495550"/>
          <p14:tracePt t="95353" x="4235450" y="2482850"/>
          <p14:tracePt t="95369" x="4222750" y="2482850"/>
          <p14:tracePt t="95377" x="4203700" y="2482850"/>
          <p14:tracePt t="95384" x="4197350" y="2482850"/>
          <p14:tracePt t="95393" x="4184650" y="2482850"/>
          <p14:tracePt t="95401" x="4171950" y="2470150"/>
          <p14:tracePt t="95403" x="4159250" y="2470150"/>
          <p14:tracePt t="95417" x="4140200" y="2463800"/>
          <p14:tracePt t="95425" x="4127500" y="2457450"/>
          <p14:tracePt t="95431" x="4095750" y="2457450"/>
          <p14:tracePt t="95441" x="4083050" y="2451100"/>
          <p14:tracePt t="95449" x="4051300" y="2438400"/>
          <p14:tracePt t="95455" x="4013200" y="2438400"/>
          <p14:tracePt t="95467" x="3981450" y="2438400"/>
          <p14:tracePt t="95473" x="3956050" y="2438400"/>
          <p14:tracePt t="95479" x="3917950" y="2438400"/>
          <p14:tracePt t="95489" x="3892550" y="2438400"/>
          <p14:tracePt t="95497" x="3873500" y="2438400"/>
          <p14:tracePt t="95502" x="3848100" y="2438400"/>
          <p14:tracePt t="95513" x="3835400" y="2438400"/>
          <p14:tracePt t="95521" x="3822700" y="2438400"/>
          <p14:tracePt t="95527" x="3810000" y="2438400"/>
          <p14:tracePt t="95537" x="3803650" y="2438400"/>
          <p14:tracePt t="95545" x="3790950" y="2438400"/>
          <p14:tracePt t="95550" x="3784600" y="2438400"/>
          <p14:tracePt t="95561" x="3759200" y="2438400"/>
          <p14:tracePt t="95569" x="3740150" y="2438400"/>
          <p14:tracePt t="95575" x="3727450" y="2438400"/>
          <p14:tracePt t="95585" x="3702050" y="2438400"/>
          <p14:tracePt t="95593" x="3683000" y="2438400"/>
          <p14:tracePt t="95594" x="3657600" y="2438400"/>
          <p14:tracePt t="95609" x="3632200" y="2438400"/>
          <p14:tracePt t="95617" x="3613150" y="2438400"/>
          <p14:tracePt t="95623" x="3581400" y="2438400"/>
          <p14:tracePt t="95631" x="3549650" y="2438400"/>
          <p14:tracePt t="95639" x="3530600" y="2438400"/>
          <p14:tracePt t="95643" x="3511550" y="2438400"/>
          <p14:tracePt t="95657" x="3486150" y="2438400"/>
          <p14:tracePt t="95665" x="3460750" y="2438400"/>
          <p14:tracePt t="95670" x="3435350" y="2438400"/>
          <p14:tracePt t="95681" x="3429000" y="2438400"/>
          <p14:tracePt t="95689" x="3422650" y="2438400"/>
          <p14:tracePt t="95713" x="3416300" y="2438400"/>
          <p14:tracePt t="95718" x="3403600" y="2438400"/>
          <p14:tracePt t="95729" x="3397250" y="2438400"/>
          <p14:tracePt t="95737" x="3390900" y="2438400"/>
          <p14:tracePt t="95743" x="3378200" y="2425700"/>
          <p14:tracePt t="95752" x="3365500" y="2425700"/>
          <p14:tracePt t="95761" x="3352800" y="2419350"/>
          <p14:tracePt t="95767" x="3327400" y="2419350"/>
          <p14:tracePt t="95778" x="3314700" y="2413000"/>
          <p14:tracePt t="95785" x="3295650" y="2400300"/>
          <p14:tracePt t="95786" x="3270250" y="2381250"/>
          <p14:tracePt t="95801" x="3244850" y="2362200"/>
          <p14:tracePt t="95809" x="3219450" y="2362200"/>
          <p14:tracePt t="95825" x="3194050" y="2349500"/>
          <p14:tracePt t="95833" x="3187700" y="2349500"/>
          <p14:tracePt t="95839" x="3175000" y="2336800"/>
          <p14:tracePt t="95847" x="3162300" y="2324100"/>
          <p14:tracePt t="95854" x="3149600" y="2317750"/>
          <p14:tracePt t="95860" x="3130550" y="2311400"/>
          <p14:tracePt t="95873" x="3124200" y="2305050"/>
          <p14:tracePt t="95881" x="3117850" y="2305050"/>
          <p14:tracePt t="95887" x="3111500" y="2305050"/>
          <p14:tracePt t="95921" x="3105150" y="2298700"/>
          <p14:tracePt t="95945" x="3105150" y="2292350"/>
          <p14:tracePt t="95959" x="3105150" y="2286000"/>
          <p14:tracePt t="96001" x="3105150" y="2279650"/>
          <p14:tracePt t="96025" x="3111500" y="2279650"/>
          <p14:tracePt t="96031" x="3111500" y="2273300"/>
          <p14:tracePt t="96041" x="3124200" y="2273300"/>
          <p14:tracePt t="96049" x="3130550" y="2273300"/>
          <p14:tracePt t="96055" x="3136900" y="2273300"/>
          <p14:tracePt t="96065" x="3143250" y="2273300"/>
          <p14:tracePt t="96075" x="3149600" y="2273300"/>
          <p14:tracePt t="96081" x="3162300" y="2286000"/>
          <p14:tracePt t="96097" x="3175000" y="2292350"/>
          <p14:tracePt t="96103" x="3194050" y="2298700"/>
          <p14:tracePt t="96109" x="3206750" y="2317750"/>
          <p14:tracePt t="96115" x="3225800" y="2317750"/>
          <p14:tracePt t="96121" x="3257550" y="2324100"/>
          <p14:tracePt t="96126" x="3276600" y="2330450"/>
          <p14:tracePt t="96137" x="3289300" y="2343150"/>
          <p14:tracePt t="96144" x="3302000" y="2343150"/>
          <p14:tracePt t="96150" x="3321050" y="2355850"/>
          <p14:tracePt t="96160" x="3352800" y="2362200"/>
          <p14:tracePt t="96167" x="3378200" y="2362200"/>
          <p14:tracePt t="96177" x="3416300" y="2374900"/>
          <p14:tracePt t="96184" x="3429000" y="2374900"/>
          <p14:tracePt t="96194" x="3460750" y="2381250"/>
          <p14:tracePt t="96202" x="3511550" y="2393950"/>
          <p14:tracePt t="96210" x="3581400" y="2400300"/>
          <p14:tracePt t="96218" x="3657600" y="2406650"/>
          <p14:tracePt t="96227" x="3752850" y="2419350"/>
          <p14:tracePt t="96233" x="3854450" y="2419350"/>
          <p14:tracePt t="96243" x="3943350" y="2419350"/>
          <p14:tracePt t="96251" x="4044950" y="2419350"/>
          <p14:tracePt t="96260" x="4133850" y="2419350"/>
          <p14:tracePt t="96266" x="4216400" y="2419350"/>
          <p14:tracePt t="96277" x="4298950" y="2413000"/>
          <p14:tracePt t="96286" x="4375150" y="2413000"/>
          <p14:tracePt t="96293" x="4451350" y="2413000"/>
          <p14:tracePt t="96300" x="4527550" y="2406650"/>
          <p14:tracePt t="96310" x="4597400" y="2406650"/>
          <p14:tracePt t="96317" x="4705350" y="2406650"/>
          <p14:tracePt t="96328" x="4749800" y="2400300"/>
          <p14:tracePt t="96336" x="4787900" y="2393950"/>
          <p14:tracePt t="96344" x="4819650" y="2387600"/>
          <p14:tracePt t="96352" x="4832350" y="2387600"/>
          <p14:tracePt t="96361" x="4838700" y="2387600"/>
          <p14:tracePt t="97283" x="4813300" y="2393950"/>
          <p14:tracePt t="97295" x="4794250" y="2393950"/>
          <p14:tracePt t="97296" x="4768850" y="2406650"/>
          <p14:tracePt t="97303" x="4737100" y="2413000"/>
          <p14:tracePt t="97306" x="4718050" y="2413000"/>
          <p14:tracePt t="97313" x="4622800" y="2413000"/>
          <p14:tracePt t="97320" x="4603750" y="2413000"/>
          <p14:tracePt t="97328" x="4565650" y="2413000"/>
          <p14:tracePt t="97345" x="4514850" y="2413000"/>
          <p14:tracePt t="97351" x="4425950" y="2400300"/>
          <p14:tracePt t="97362" x="4235450" y="2362200"/>
          <p14:tracePt t="97369" x="4102100" y="2349500"/>
          <p14:tracePt t="97378" x="3975100" y="2336800"/>
          <p14:tracePt t="97385" x="3841750" y="2336800"/>
          <p14:tracePt t="97395" x="3683000" y="2336800"/>
          <p14:tracePt t="97401" x="3543300" y="2336800"/>
          <p14:tracePt t="97411" x="3422650" y="2336800"/>
          <p14:tracePt t="97418" x="3327400" y="2336800"/>
          <p14:tracePt t="97428" x="3251200" y="2336800"/>
          <p14:tracePt t="97434" x="3200400" y="2336800"/>
          <p14:tracePt t="97444" x="3162300" y="2336800"/>
          <p14:tracePt t="97452" x="3124200" y="2336800"/>
          <p14:tracePt t="97461" x="3111500" y="2336800"/>
          <p14:tracePt t="97467" x="3105150" y="2336800"/>
          <p14:tracePt t="97478" x="3098800" y="2336800"/>
          <p14:tracePt t="97521" x="3111500" y="2336800"/>
          <p14:tracePt t="97527" x="3143250" y="2336800"/>
          <p14:tracePt t="97537" x="3155950" y="2330450"/>
          <p14:tracePt t="97545" x="3194050" y="2317750"/>
          <p14:tracePt t="97550" x="3232150" y="2311400"/>
          <p14:tracePt t="97561" x="3295650" y="2298700"/>
          <p14:tracePt t="97569" x="3365500" y="2286000"/>
          <p14:tracePt t="97570" x="3441700" y="2273300"/>
          <p14:tracePt t="97585" x="3524250" y="2247900"/>
          <p14:tracePt t="97593" x="3625850" y="2228850"/>
          <p14:tracePt t="97599" x="3702050" y="2203450"/>
          <p14:tracePt t="97609" x="3765550" y="2190750"/>
          <p14:tracePt t="97617" x="3816350" y="2184400"/>
          <p14:tracePt t="97623" x="3829050" y="2184400"/>
          <p14:tracePt t="97633" x="3841750" y="2184400"/>
          <p14:tracePt t="97665" x="3822700" y="2184400"/>
          <p14:tracePt t="97671" x="3803650" y="2184400"/>
          <p14:tracePt t="97679" x="3771900" y="2190750"/>
          <p14:tracePt t="97687" x="3733800" y="2197100"/>
          <p14:tracePt t="97693" x="3676650" y="2209800"/>
          <p14:tracePt t="97703" x="3613150" y="2216150"/>
          <p14:tracePt t="97713" x="3530600" y="2228850"/>
          <p14:tracePt t="97719" x="3454400" y="2241550"/>
          <p14:tracePt t="97729" x="3359150" y="2260600"/>
          <p14:tracePt t="97736" x="3282950" y="2266950"/>
          <p14:tracePt t="97743" x="3225800" y="2279650"/>
          <p14:tracePt t="97753" x="3181350" y="2292350"/>
          <p14:tracePt t="97785" x="3200400" y="2292350"/>
          <p14:tracePt t="97791" x="3219450" y="2292350"/>
          <p14:tracePt t="97801" x="3251200" y="2292350"/>
          <p14:tracePt t="97809" x="3302000" y="2292350"/>
          <p14:tracePt t="97815" x="3365500" y="2286000"/>
          <p14:tracePt t="97827" x="3422650" y="2273300"/>
          <p14:tracePt t="97833" x="3492500" y="2266950"/>
          <p14:tracePt t="97839" x="3575050" y="2254250"/>
          <p14:tracePt t="97849" x="3651250" y="2254250"/>
          <p14:tracePt t="97856" x="3733800" y="2254250"/>
          <p14:tracePt t="97862" x="3810000" y="2254250"/>
          <p14:tracePt t="97873" x="3886200" y="2254250"/>
          <p14:tracePt t="97880" x="3943350" y="2254250"/>
          <p14:tracePt t="97887" x="3987800" y="2254250"/>
          <p14:tracePt t="97895" x="4000500" y="2254250"/>
          <p14:tracePt t="97909" x="4000500" y="2260600"/>
          <p14:tracePt t="97921" x="3987800" y="2279650"/>
          <p14:tracePt t="97929" x="3962400" y="2298700"/>
          <p14:tracePt t="97935" x="3943350" y="2298700"/>
          <p14:tracePt t="97945" x="3898900" y="2305050"/>
          <p14:tracePt t="97953" x="3841750" y="2317750"/>
          <p14:tracePt t="97954" x="3790950" y="2330450"/>
          <p14:tracePt t="97969" x="3740150" y="2349500"/>
          <p14:tracePt t="97977" x="3702050" y="2355850"/>
          <p14:tracePt t="97983" x="3695700" y="2362200"/>
          <p14:tracePt t="98001" x="3695700" y="2368550"/>
          <p14:tracePt t="98007" x="3695700" y="2374900"/>
          <p14:tracePt t="98025" x="3714750" y="2374900"/>
          <p14:tracePt t="98030" x="3733800" y="2374900"/>
          <p14:tracePt t="98041" x="3765550" y="2374900"/>
          <p14:tracePt t="98049" x="3784600" y="2374900"/>
          <p14:tracePt t="98055" x="3810000" y="2374900"/>
          <p14:tracePt t="98065" x="3841750" y="2374900"/>
          <p14:tracePt t="98072" x="3879850" y="2374900"/>
          <p14:tracePt t="98080" x="3911600" y="2374900"/>
          <p14:tracePt t="98089" x="3943350" y="2374900"/>
          <p14:tracePt t="98096" x="3981450" y="2374900"/>
          <p14:tracePt t="98102" x="4013200" y="2374900"/>
          <p14:tracePt t="98113" x="4057650" y="2374900"/>
          <p14:tracePt t="98121" x="4102100" y="2374900"/>
          <p14:tracePt t="98127" x="4140200" y="2374900"/>
          <p14:tracePt t="98137" x="4178300" y="2374900"/>
          <p14:tracePt t="98145" x="4203700" y="2374900"/>
          <p14:tracePt t="98146" x="4210050" y="2374900"/>
          <p14:tracePt t="98161" x="4216400" y="2374900"/>
          <p14:tracePt t="98193" x="4216400" y="2381250"/>
          <p14:tracePt t="98219" x="4216400" y="2387600"/>
          <p14:tracePt t="98233" x="4229100" y="2387600"/>
          <p14:tracePt t="98257" x="4229100" y="2393950"/>
          <p14:tracePt t="98265" x="4235450" y="2393950"/>
          <p14:tracePt t="98271" x="4241800" y="2393950"/>
          <p14:tracePt t="98281" x="4248150" y="2393950"/>
          <p14:tracePt t="98295" x="4260850" y="2393950"/>
          <p14:tracePt t="98305" x="4273550" y="2393950"/>
          <p14:tracePt t="98313" x="4292600" y="2393950"/>
          <p14:tracePt t="98319" x="4305300" y="2393950"/>
          <p14:tracePt t="98329" x="4330700" y="2393950"/>
          <p14:tracePt t="98339" x="4349750" y="2387600"/>
          <p14:tracePt t="98345" x="4375150" y="2387600"/>
          <p14:tracePt t="98353" x="4394200" y="2387600"/>
          <p14:tracePt t="98361" x="4406900" y="2387600"/>
          <p14:tracePt t="98367" x="4419600" y="2387600"/>
          <p14:tracePt t="98377" x="4438650" y="2387600"/>
          <p14:tracePt t="98384" x="4445000" y="2387600"/>
          <p14:tracePt t="98391" x="4457700" y="2387600"/>
          <p14:tracePt t="98401" x="4476750" y="2387600"/>
          <p14:tracePt t="98408" x="4483100" y="2393950"/>
          <p14:tracePt t="98412" x="4508500" y="2400300"/>
          <p14:tracePt t="98424" x="4514850" y="2400300"/>
          <p14:tracePt t="98433" x="4527550" y="2400300"/>
          <p14:tracePt t="98438" x="4540250" y="2406650"/>
          <p14:tracePt t="98449" x="4546600" y="2406650"/>
          <p14:tracePt t="98457" x="4565650" y="2413000"/>
          <p14:tracePt t="98463" x="4578350" y="2413000"/>
          <p14:tracePt t="98473" x="4603750" y="2425700"/>
          <p14:tracePt t="98481" x="4622800" y="2425700"/>
          <p14:tracePt t="98487" x="4635500" y="2425700"/>
          <p14:tracePt t="98497" x="4660900" y="2425700"/>
          <p14:tracePt t="98504" x="4673600" y="2425700"/>
          <p14:tracePt t="98512" x="4692650" y="2425700"/>
          <p14:tracePt t="98520" x="4705350" y="2425700"/>
          <p14:tracePt t="98529" x="4718050" y="2425700"/>
          <p14:tracePt t="98535" x="4724400" y="2425700"/>
          <p14:tracePt t="98546" x="4730750" y="2425700"/>
          <p14:tracePt t="98617" x="4737100" y="2425700"/>
          <p14:tracePt t="99248" x="4718050" y="2419350"/>
          <p14:tracePt t="99257" x="4679950" y="2419350"/>
          <p14:tracePt t="99258" x="4629150" y="2425700"/>
          <p14:tracePt t="99265" x="4540250" y="2432050"/>
          <p14:tracePt t="99271" x="4457700" y="2444750"/>
          <p14:tracePt t="99278" x="4362450" y="2457450"/>
          <p14:tracePt t="99285" x="3962400" y="2501900"/>
          <p14:tracePt t="99297" x="3835400" y="2501900"/>
          <p14:tracePt t="99306" x="3714750" y="2501900"/>
          <p14:tracePt t="99313" x="3575050" y="2514600"/>
          <p14:tracePt t="99320" x="3448050" y="2514600"/>
          <p14:tracePt t="99329" x="3371850" y="2520950"/>
          <p14:tracePt t="99336" x="3359150" y="2527300"/>
          <p14:tracePt t="99347" x="3352800" y="2527300"/>
          <p14:tracePt t="99355" x="3346450" y="2527300"/>
          <p14:tracePt t="99391" x="3359150" y="2527300"/>
          <p14:tracePt t="99399" x="3371850" y="2533650"/>
          <p14:tracePt t="99405" x="3403600" y="2533650"/>
          <p14:tracePt t="99417" x="3435350" y="2533650"/>
          <p14:tracePt t="99425" x="3454400" y="2533650"/>
          <p14:tracePt t="99431" x="3479800" y="2533650"/>
          <p14:tracePt t="99441" x="3517900" y="2533650"/>
          <p14:tracePt t="99449" x="3568700" y="2533650"/>
          <p14:tracePt t="99454" x="3632200" y="2533650"/>
          <p14:tracePt t="99464" x="3695700" y="2533650"/>
          <p14:tracePt t="99472" x="3759200" y="2533650"/>
          <p14:tracePt t="99480" x="3835400" y="2533650"/>
          <p14:tracePt t="99488" x="3905250" y="2533650"/>
          <p14:tracePt t="99498" x="3975100" y="2533650"/>
          <p14:tracePt t="99503" x="4044950" y="2533650"/>
          <p14:tracePt t="99513" x="4095750" y="2533650"/>
          <p14:tracePt t="99521" x="4133850" y="2533650"/>
          <p14:tracePt t="99530" x="4178300" y="2533650"/>
          <p14:tracePt t="99537" x="4222750" y="2533650"/>
          <p14:tracePt t="99547" x="4254500" y="2533650"/>
          <p14:tracePt t="99553" x="4267200" y="2533650"/>
          <p14:tracePt t="99564" x="4279900" y="2533650"/>
          <p14:tracePt t="99570" x="4292600" y="2533650"/>
          <p14:tracePt t="99580" x="4305300" y="2533650"/>
          <p14:tracePt t="99586" x="4311650" y="2533650"/>
          <p14:tracePt t="99641" x="4311650" y="2540000"/>
          <p14:tracePt t="99657" x="4298950" y="2540000"/>
          <p14:tracePt t="99665" x="4279900" y="2540000"/>
          <p14:tracePt t="99671" x="4267200" y="2546350"/>
          <p14:tracePt t="99681" x="4241800" y="2546350"/>
          <p14:tracePt t="99689" x="4229100" y="2552700"/>
          <p14:tracePt t="99695" x="4197350" y="2552700"/>
          <p14:tracePt t="99705" x="4159250" y="2571750"/>
          <p14:tracePt t="99712" x="4146550" y="2571750"/>
          <p14:tracePt t="99719" x="4121150" y="2578100"/>
          <p14:tracePt t="99729" x="4114800" y="2578100"/>
          <p14:tracePt t="99737" x="4095750" y="2590800"/>
          <p14:tracePt t="99753" x="4089400" y="2590800"/>
          <p14:tracePt t="99810" x="4108450" y="2590800"/>
          <p14:tracePt t="99815" x="4121150" y="2603500"/>
          <p14:tracePt t="99825" x="4152900" y="2609850"/>
          <p14:tracePt t="99833" x="4191000" y="2622550"/>
          <p14:tracePt t="99835" x="4229100" y="2628900"/>
          <p14:tracePt t="99849" x="4241800" y="2628900"/>
          <p14:tracePt t="99857" x="4267200" y="2635250"/>
          <p14:tracePt t="99863" x="4311650" y="2635250"/>
          <p14:tracePt t="99875" x="4349750" y="2635250"/>
          <p14:tracePt t="99881" x="4387850" y="2641600"/>
          <p14:tracePt t="99887" x="4425950" y="2647950"/>
          <p14:tracePt t="99897" x="4457700" y="2654300"/>
          <p14:tracePt t="99904" x="4495800" y="2660650"/>
          <p14:tracePt t="99911" x="4527550" y="2667000"/>
          <p14:tracePt t="99921" x="4559300" y="2673350"/>
          <p14:tracePt t="99929" x="4584700" y="2679700"/>
          <p14:tracePt t="99935" x="4616450" y="2686050"/>
          <p14:tracePt t="99945" x="4641850" y="2692400"/>
          <p14:tracePt t="99953" x="4667250" y="2698750"/>
          <p14:tracePt t="99959" x="4673600" y="2705100"/>
          <p14:tracePt t="99969" x="4692650" y="2705100"/>
          <p14:tracePt t="99976" x="4692650" y="2711450"/>
          <p14:tracePt t="99983" x="4699000" y="2711450"/>
          <p14:tracePt t="100007" x="4705350" y="2711450"/>
          <p14:tracePt t="100025" x="4705350" y="2717800"/>
          <p14:tracePt t="100026" x="4718050" y="2717800"/>
          <p14:tracePt t="100049" x="4718050" y="2724150"/>
          <p14:tracePt t="100486" x="4724400" y="2730500"/>
          <p14:tracePt t="100499" x="4730750" y="2730500"/>
          <p14:tracePt t="100507" x="4737100" y="2730500"/>
          <p14:tracePt t="100514" x="4743450" y="2730500"/>
          <p14:tracePt t="100521" x="4749800" y="2730500"/>
          <p14:tracePt t="100535" x="4756150" y="2730500"/>
          <p14:tracePt t="100545" x="4762500" y="2730500"/>
          <p14:tracePt t="100553" x="4768850" y="2724150"/>
          <p14:tracePt t="100556" x="4775200" y="2717800"/>
          <p14:tracePt t="100569" x="4775200" y="2711450"/>
          <p14:tracePt t="100577" x="4787900" y="2705100"/>
          <p14:tracePt t="100582" x="4787900" y="2698750"/>
          <p14:tracePt t="100593" x="4794250" y="2686050"/>
          <p14:tracePt t="100601" x="4800600" y="2679700"/>
          <p14:tracePt t="100606" x="4806950" y="2673350"/>
          <p14:tracePt t="100617" x="4819650" y="2654300"/>
          <p14:tracePt t="100625" x="4826000" y="2641600"/>
          <p14:tracePt t="100632" x="4838700" y="2628900"/>
          <p14:tracePt t="100640" x="4851400" y="2616200"/>
          <p14:tracePt t="100649" x="4857750" y="2597150"/>
          <p14:tracePt t="100655" x="4857750" y="2584450"/>
          <p14:tracePt t="100665" x="4864100" y="2584450"/>
          <p14:tracePt t="100673" x="4870450" y="2559050"/>
          <p14:tracePt t="100681" x="4876800" y="2552700"/>
          <p14:tracePt t="100689" x="4883150" y="2540000"/>
          <p14:tracePt t="100698" x="4883150" y="2527300"/>
          <p14:tracePt t="100705" x="4889500" y="2514600"/>
          <p14:tracePt t="100714" x="4902200" y="2501900"/>
          <p14:tracePt t="100723" x="4914900" y="2476500"/>
          <p14:tracePt t="100731" x="4914900" y="2457450"/>
          <p14:tracePt t="100737" x="4927600" y="2438400"/>
          <p14:tracePt t="100748" x="4927600" y="2419350"/>
          <p14:tracePt t="100761" x="4927600" y="2413000"/>
          <p14:tracePt t="100769" x="4927600" y="2406650"/>
          <p14:tracePt t="100815" x="4927600" y="2400300"/>
          <p14:tracePt t="100882" x="4927600" y="2393950"/>
          <p14:tracePt t="100937" x="4933950" y="2393950"/>
          <p14:tracePt t="100967" x="4940300" y="2393950"/>
          <p14:tracePt t="100977" x="4953000" y="2393950"/>
          <p14:tracePt t="100985" x="4959350" y="2393950"/>
          <p14:tracePt t="100987" x="4965700" y="2393950"/>
          <p14:tracePt t="100999" x="4978400" y="2393950"/>
          <p14:tracePt t="101007" x="4984750" y="2393950"/>
          <p14:tracePt t="101013" x="4997450" y="2393950"/>
          <p14:tracePt t="101023" x="5003800" y="2393950"/>
          <p14:tracePt t="101031" x="5010150" y="2393950"/>
          <p14:tracePt t="101033" x="5016500" y="2393950"/>
          <p14:tracePt t="101049" x="5022850" y="2393950"/>
          <p14:tracePt t="101087" x="5035550" y="2393950"/>
          <p14:tracePt t="101105" x="5048250" y="2393950"/>
          <p14:tracePt t="101121" x="5060950" y="2393950"/>
          <p14:tracePt t="101130" x="5067300" y="2393950"/>
          <p14:tracePt t="101135" x="5073650" y="2393950"/>
          <p14:tracePt t="101145" x="5080000" y="2393950"/>
          <p14:tracePt t="101159" x="5086350" y="2393950"/>
          <p14:tracePt t="101179" x="5092700" y="2393950"/>
          <p14:tracePt t="101201" x="5099050" y="2393950"/>
          <p14:tracePt t="101206" x="5099050" y="2387600"/>
          <p14:tracePt t="101215" x="5105400" y="2387600"/>
          <p14:tracePt t="101225" x="5111750" y="2381250"/>
          <p14:tracePt t="101241" x="5118100" y="2381250"/>
          <p14:tracePt t="101247" x="5124450" y="2374900"/>
          <p14:tracePt t="101279" x="5130800" y="2368550"/>
          <p14:tracePt t="101289" x="5137150" y="2368550"/>
          <p14:tracePt t="101297" x="5137150" y="2362200"/>
          <p14:tracePt t="101313" x="5143500" y="2362200"/>
          <p14:tracePt t="101321" x="5156200" y="2355850"/>
          <p14:tracePt t="101327" x="5162550" y="2349500"/>
          <p14:tracePt t="101337" x="5168900" y="2343150"/>
          <p14:tracePt t="101345" x="5168900" y="2336800"/>
          <p14:tracePt t="101351" x="5181600" y="2330450"/>
          <p14:tracePt t="101361" x="5181600" y="2317750"/>
          <p14:tracePt t="101369" x="5181600" y="2305050"/>
          <p14:tracePt t="101371" x="5181600" y="2292350"/>
          <p14:tracePt t="101385" x="5181600" y="2279650"/>
          <p14:tracePt t="101393" x="5181600" y="2260600"/>
          <p14:tracePt t="101400" x="5181600" y="2247900"/>
          <p14:tracePt t="101411" x="5175250" y="2235200"/>
          <p14:tracePt t="101417" x="5175250" y="2203450"/>
          <p14:tracePt t="101422" x="5175250" y="2190750"/>
          <p14:tracePt t="101433" x="5168900" y="2165350"/>
          <p14:tracePt t="101440" x="5162550" y="2152650"/>
          <p14:tracePt t="101447" x="5156200" y="2139950"/>
          <p14:tracePt t="101457" x="5149850" y="2120900"/>
          <p14:tracePt t="101465" x="5130800" y="2108200"/>
          <p14:tracePt t="101471" x="5118100" y="2089150"/>
          <p14:tracePt t="101481" x="5111750" y="2076450"/>
          <p14:tracePt t="101489" x="5099050" y="2063750"/>
          <p14:tracePt t="101495" x="5080000" y="2032000"/>
          <p14:tracePt t="101505" x="5041900" y="2012950"/>
          <p14:tracePt t="101513" x="5016500" y="1993900"/>
          <p14:tracePt t="101519" x="4978400" y="1974850"/>
          <p14:tracePt t="101529" x="4946650" y="1968500"/>
          <p14:tracePt t="101537" x="4927600" y="1962150"/>
          <p14:tracePt t="101543" x="4908550" y="1962150"/>
          <p14:tracePt t="101553" x="4883150" y="1962150"/>
          <p14:tracePt t="101561" x="4851400" y="1962150"/>
          <p14:tracePt t="101566" x="4819650" y="1962150"/>
          <p14:tracePt t="101577" x="4781550" y="1962150"/>
          <p14:tracePt t="101585" x="4730750" y="1962150"/>
          <p14:tracePt t="101591" x="4686300" y="1974850"/>
          <p14:tracePt t="101600" x="4635500" y="1993900"/>
          <p14:tracePt t="101609" x="4597400" y="2019300"/>
          <p14:tracePt t="101615" x="4559300" y="2044700"/>
          <p14:tracePt t="101625" x="4533900" y="2063750"/>
          <p14:tracePt t="101633" x="4508500" y="2082800"/>
          <p14:tracePt t="101640" x="4483100" y="2114550"/>
          <p14:tracePt t="101650" x="4451350" y="2152650"/>
          <p14:tracePt t="101657" x="4425950" y="2184400"/>
          <p14:tracePt t="101665" x="4413250" y="2216150"/>
          <p14:tracePt t="101672" x="4406900" y="2247900"/>
          <p14:tracePt t="101682" x="4394200" y="2286000"/>
          <p14:tracePt t="101689" x="4387850" y="2324100"/>
          <p14:tracePt t="101699" x="4387850" y="2362200"/>
          <p14:tracePt t="101705" x="4387850" y="2406650"/>
          <p14:tracePt t="101715" x="4400550" y="2451100"/>
          <p14:tracePt t="101723" x="4406900" y="2495550"/>
          <p14:tracePt t="101732" x="4425950" y="2540000"/>
          <p14:tracePt t="101738" x="4445000" y="2578100"/>
          <p14:tracePt t="101749" x="4464050" y="2609850"/>
          <p14:tracePt t="101755" x="4495800" y="2647950"/>
          <p14:tracePt t="101766" x="4514850" y="2673350"/>
          <p14:tracePt t="101772" x="4546600" y="2698750"/>
          <p14:tracePt t="101782" x="4591050" y="2717800"/>
          <p14:tracePt t="101789" x="4629150" y="2730500"/>
          <p14:tracePt t="101799" x="4654550" y="2730500"/>
          <p14:tracePt t="101806" x="4692650" y="2730500"/>
          <p14:tracePt t="101816" x="4730750" y="2730500"/>
          <p14:tracePt t="101822" x="4775200" y="2730500"/>
          <p14:tracePt t="101832" x="4864100" y="2730500"/>
          <p14:tracePt t="101839" x="4908550" y="2724150"/>
          <p14:tracePt t="101849" x="4953000" y="2717800"/>
          <p14:tracePt t="101856" x="4997450" y="2705100"/>
          <p14:tracePt t="101865" x="5041900" y="2686050"/>
          <p14:tracePt t="101872" x="5086350" y="2667000"/>
          <p14:tracePt t="101882" x="5130800" y="2647950"/>
          <p14:tracePt t="101889" x="5168900" y="2616200"/>
          <p14:tracePt t="101899" x="5200650" y="2590800"/>
          <p14:tracePt t="101906" x="5232400" y="2559050"/>
          <p14:tracePt t="101916" x="5257800" y="2533650"/>
          <p14:tracePt t="101924" x="5276850" y="2508250"/>
          <p14:tracePt t="101932" x="5295900" y="2482850"/>
          <p14:tracePt t="101938" x="5308600" y="2457450"/>
          <p14:tracePt t="101949" x="5321300" y="2400300"/>
          <p14:tracePt t="101961" x="5321300" y="2374900"/>
          <p14:tracePt t="101969" x="5321300" y="2343150"/>
          <p14:tracePt t="101974" x="5321300" y="2311400"/>
          <p14:tracePt t="101984" x="5321300" y="2286000"/>
          <p14:tracePt t="101993" x="5321300" y="2260600"/>
          <p14:tracePt t="101999" x="5302250" y="2228850"/>
          <p14:tracePt t="102008" x="5283200" y="2209800"/>
          <p14:tracePt t="102017" x="5264150" y="2184400"/>
          <p14:tracePt t="102023" x="5226050" y="2159000"/>
          <p14:tracePt t="102033" x="5175250" y="2139950"/>
          <p14:tracePt t="102040" x="5118100" y="2120900"/>
          <p14:tracePt t="102049" x="5048250" y="2095500"/>
          <p14:tracePt t="102057" x="4978400" y="2076450"/>
          <p14:tracePt t="102065" x="4914900" y="2063750"/>
          <p14:tracePt t="102072" x="4870450" y="2057400"/>
          <p14:tracePt t="102082" x="4857750" y="2051050"/>
          <p14:tracePt t="102091" x="4838700" y="2051050"/>
          <p14:tracePt t="102099" x="4826000" y="2051050"/>
          <p14:tracePt t="102106" x="4813300" y="2051050"/>
          <p14:tracePt t="102116" x="4806950" y="2051050"/>
          <p14:tracePt t="102122" x="4800600" y="2063750"/>
          <p14:tracePt t="102133" x="4787900" y="2070100"/>
          <p14:tracePt t="102140" x="4743450" y="2101850"/>
          <p14:tracePt t="102151" x="4724400" y="2114550"/>
          <p14:tracePt t="102161" x="4711700" y="2139950"/>
          <p14:tracePt t="102167" x="4711700" y="2171700"/>
          <p14:tracePt t="102176" x="4705350" y="2203450"/>
          <p14:tracePt t="102184" x="4692650" y="2228850"/>
          <p14:tracePt t="102191" x="4686300" y="2266950"/>
          <p14:tracePt t="102200" x="4686300" y="2298700"/>
          <p14:tracePt t="102209" x="4686300" y="2330450"/>
          <p14:tracePt t="102216" x="4686300" y="2349500"/>
          <p14:tracePt t="102224" x="4705350" y="2381250"/>
          <p14:tracePt t="102233" x="4705350" y="2413000"/>
          <p14:tracePt t="102239" x="4724400" y="2432050"/>
          <p14:tracePt t="102249" x="4743450" y="2463800"/>
          <p14:tracePt t="102257" x="4775200" y="2476500"/>
          <p14:tracePt t="102266" x="4813300" y="2495550"/>
          <p14:tracePt t="102273" x="4832350" y="2514600"/>
          <p14:tracePt t="102282" x="4851400" y="2520950"/>
          <p14:tracePt t="102289" x="4870450" y="2527300"/>
          <p14:tracePt t="102299" x="4908550" y="2527300"/>
          <p14:tracePt t="102306" x="4940300" y="2527300"/>
          <p14:tracePt t="102316" x="4978400" y="2527300"/>
          <p14:tracePt t="102322" x="5016500" y="2520950"/>
          <p14:tracePt t="102333" x="5054600" y="2514600"/>
          <p14:tracePt t="102345" x="5086350" y="2495550"/>
          <p14:tracePt t="102353" x="5111750" y="2476500"/>
          <p14:tracePt t="102358" x="5149850" y="2451100"/>
          <p14:tracePt t="102368" x="5181600" y="2425700"/>
          <p14:tracePt t="102377" x="5207000" y="2400300"/>
          <p14:tracePt t="102383" x="5219700" y="2368550"/>
          <p14:tracePt t="102393" x="5226050" y="2343150"/>
          <p14:tracePt t="102400" x="5232400" y="2311400"/>
          <p14:tracePt t="102407" x="5226050" y="2298700"/>
          <p14:tracePt t="102417" x="5207000" y="2266950"/>
          <p14:tracePt t="102425" x="5194300" y="2247900"/>
          <p14:tracePt t="102433" x="5175250" y="2235200"/>
          <p14:tracePt t="102440" x="5143500" y="2222500"/>
          <p14:tracePt t="102449" x="5130800" y="2222500"/>
          <p14:tracePt t="102455" x="5105400" y="2216150"/>
          <p14:tracePt t="102466" x="5067300" y="2209800"/>
          <p14:tracePt t="102473" x="5016500" y="2197100"/>
          <p14:tracePt t="102483" x="4965700" y="2190750"/>
          <p14:tracePt t="102489" x="4914900" y="2190750"/>
          <p14:tracePt t="102500" x="4870450" y="2190750"/>
          <p14:tracePt t="102508" x="4819650" y="2190750"/>
          <p14:tracePt t="102516" x="4768850" y="2190750"/>
          <p14:tracePt t="102523" x="4667250" y="2216150"/>
          <p14:tracePt t="102534" x="4622800" y="2235200"/>
          <p14:tracePt t="102545" x="4584700" y="2254250"/>
          <p14:tracePt t="102550" x="4559300" y="2279650"/>
          <p14:tracePt t="102561" x="4533900" y="2311400"/>
          <p14:tracePt t="102568" x="4514850" y="2336800"/>
          <p14:tracePt t="102574" x="4502150" y="2368550"/>
          <p14:tracePt t="102584" x="4502150" y="2393950"/>
          <p14:tracePt t="102592" x="4502150" y="2419350"/>
          <p14:tracePt t="102600" x="4508500" y="2457450"/>
          <p14:tracePt t="102608" x="4533900" y="2495550"/>
          <p14:tracePt t="102617" x="4565650" y="2533650"/>
          <p14:tracePt t="102623" x="4603750" y="2565400"/>
          <p14:tracePt t="102633" x="4641850" y="2597150"/>
          <p14:tracePt t="102640" x="4692650" y="2622550"/>
          <p14:tracePt t="102649" x="4730750" y="2641600"/>
          <p14:tracePt t="102657" x="4762500" y="2654300"/>
          <p14:tracePt t="102666" x="4800600" y="2660650"/>
          <p14:tracePt t="102674" x="4826000" y="2667000"/>
          <p14:tracePt t="102683" x="4851400" y="2667000"/>
          <p14:tracePt t="102689" x="4889500" y="2667000"/>
          <p14:tracePt t="102700" x="4914900" y="2660650"/>
          <p14:tracePt t="102706" x="4953000" y="2641600"/>
          <p14:tracePt t="102717" x="5010150" y="2597150"/>
          <p14:tracePt t="102729" x="5022850" y="2571750"/>
          <p14:tracePt t="102737" x="5041900" y="2546350"/>
          <p14:tracePt t="102743" x="5054600" y="2508250"/>
          <p14:tracePt t="102753" x="5054600" y="2482850"/>
          <p14:tracePt t="102761" x="5054600" y="2444750"/>
          <p14:tracePt t="102768" x="5054600" y="2419350"/>
          <p14:tracePt t="102774" x="5054600" y="2393950"/>
          <p14:tracePt t="102784" x="5041900" y="2374900"/>
          <p14:tracePt t="102789" x="5010150" y="2362200"/>
          <p14:tracePt t="102800" x="5003800" y="2330450"/>
          <p14:tracePt t="102807" x="4965700" y="2311400"/>
          <p14:tracePt t="102816" x="4940300" y="2311400"/>
          <p14:tracePt t="102824" x="4927600" y="2311400"/>
          <p14:tracePt t="102833" x="4914900" y="2311400"/>
          <p14:tracePt t="102841" x="4902200" y="2311400"/>
          <p14:tracePt t="102857" x="4895850" y="2311400"/>
          <p14:tracePt t="102873" x="4889500" y="2317750"/>
          <p14:tracePt t="102879" x="4876800" y="2330450"/>
          <p14:tracePt t="102880" x="4864100" y="2343150"/>
          <p14:tracePt t="102887" x="4857750" y="2362200"/>
          <p14:tracePt t="102892" x="4845050" y="2400300"/>
          <p14:tracePt t="102900" x="4845050" y="2425700"/>
          <p14:tracePt t="102906" x="4845050" y="2463800"/>
          <p14:tracePt t="102917" x="4845050" y="2495550"/>
          <p14:tracePt t="102924" x="4857750" y="2527300"/>
          <p14:tracePt t="102933" x="4889500" y="2559050"/>
          <p14:tracePt t="102940" x="4908550" y="2584450"/>
          <p14:tracePt t="102950" x="4927600" y="2590800"/>
          <p14:tracePt t="102956" x="4946650" y="2590800"/>
          <p14:tracePt t="102967" x="4965700" y="2590800"/>
          <p14:tracePt t="102973" x="4991100" y="2590800"/>
          <p14:tracePt t="102983" x="5067300" y="2565400"/>
          <p14:tracePt t="102992" x="5105400" y="2546350"/>
          <p14:tracePt t="103001" x="5118100" y="2533650"/>
          <p14:tracePt t="103007" x="5149850" y="2508250"/>
          <p14:tracePt t="103017" x="5156200" y="2482850"/>
          <p14:tracePt t="103024" x="5168900" y="2457450"/>
          <p14:tracePt t="103034" x="5168900" y="2432050"/>
          <p14:tracePt t="103042" x="5168900" y="2406650"/>
          <p14:tracePt t="103050" x="5162550" y="2387600"/>
          <p14:tracePt t="103056" x="5156200" y="2355850"/>
          <p14:tracePt t="103066" x="5143500" y="2336800"/>
          <p14:tracePt t="103073" x="5105400" y="2317750"/>
          <p14:tracePt t="103083" x="5092700" y="2305050"/>
          <p14:tracePt t="103091" x="5060950" y="2292350"/>
          <p14:tracePt t="103100" x="4953000" y="2260600"/>
          <p14:tracePt t="103111" x="4889500" y="2254250"/>
          <p14:tracePt t="103121" x="4838700" y="2247900"/>
          <p14:tracePt t="103127" x="4787900" y="2247900"/>
          <p14:tracePt t="103137" x="4775200" y="2254250"/>
          <p14:tracePt t="103145" x="4768850" y="2254250"/>
          <p14:tracePt t="103151" x="4768850" y="2260600"/>
          <p14:tracePt t="103161" x="4768850" y="2273300"/>
          <p14:tracePt t="103169" x="4768850" y="2292350"/>
          <p14:tracePt t="103175" x="4768850" y="2305050"/>
          <p14:tracePt t="103184" x="4775200" y="2336800"/>
          <p14:tracePt t="103200" x="4826000" y="2393950"/>
          <p14:tracePt t="103210" x="4845050" y="2425700"/>
          <p14:tracePt t="103217" x="4883150" y="2463800"/>
          <p14:tracePt t="103225" x="4921250" y="2482850"/>
          <p14:tracePt t="103234" x="4933950" y="2489200"/>
          <p14:tracePt t="103241" x="4959350" y="2495550"/>
          <p14:tracePt t="103250" x="4997450" y="2501900"/>
          <p14:tracePt t="103257" x="5022850" y="2508250"/>
          <p14:tracePt t="103267" x="5035550" y="2508250"/>
          <p14:tracePt t="103273" x="5048250" y="2501900"/>
          <p14:tracePt t="103284" x="5060950" y="2489200"/>
          <p14:tracePt t="103292" x="5073650" y="2470150"/>
          <p14:tracePt t="103303" x="5080000" y="2457450"/>
          <p14:tracePt t="103313" x="5080000" y="2444750"/>
          <p14:tracePt t="103319" x="5080000" y="2438400"/>
          <p14:tracePt t="103329" x="5080000" y="2425700"/>
          <p14:tracePt t="103337" x="5073650" y="2413000"/>
          <p14:tracePt t="103342" x="5048250" y="2406650"/>
          <p14:tracePt t="103352" x="5022850" y="2393950"/>
          <p14:tracePt t="103361" x="5003800" y="2393950"/>
          <p14:tracePt t="103367" x="4984750" y="2393950"/>
          <p14:tracePt t="103376" x="4972050" y="2393950"/>
          <p14:tracePt t="103384" x="4953000" y="2400300"/>
          <p14:tracePt t="103391" x="4953000" y="2413000"/>
          <p14:tracePt t="103401" x="4946650" y="2432050"/>
          <p14:tracePt t="103408" x="4940300" y="2444750"/>
          <p14:tracePt t="103417" x="4940300" y="2476500"/>
          <p14:tracePt t="103425" x="4940300" y="2495550"/>
          <p14:tracePt t="103434" x="4946650" y="2514600"/>
          <p14:tracePt t="103440" x="4965700" y="2533650"/>
          <p14:tracePt t="103451" x="4965700" y="2540000"/>
          <p14:tracePt t="103459" x="4972050" y="2546350"/>
          <p14:tracePt t="103467" x="4978400" y="2552700"/>
          <p14:tracePt t="103479" x="4984750" y="2559050"/>
          <p14:tracePt t="103484" x="4991100" y="2571750"/>
          <p14:tracePt t="103511" x="4997450" y="2584450"/>
          <p14:tracePt t="103535" x="4997450" y="2590800"/>
          <p14:tracePt t="103553" x="5003800" y="2597150"/>
          <p14:tracePt t="103569" x="5003800" y="2603500"/>
          <p14:tracePt t="103920" x="4997450" y="2603500"/>
          <p14:tracePt t="103937" x="4991100" y="2603500"/>
          <p14:tracePt t="103977" x="4978400" y="2603500"/>
          <p14:tracePt t="103985" x="4959350" y="2603500"/>
          <p14:tracePt t="103991" x="4927600" y="2609850"/>
          <p14:tracePt t="104001" x="4895850" y="2622550"/>
          <p14:tracePt t="104009" x="4864100" y="2628900"/>
          <p14:tracePt t="104015" x="4826000" y="2641600"/>
          <p14:tracePt t="104025" x="4794250" y="2647950"/>
          <p14:tracePt t="104033" x="4775200" y="2660650"/>
          <p14:tracePt t="104039" x="4749800" y="2660650"/>
          <p14:tracePt t="104049" x="4718050" y="2660650"/>
          <p14:tracePt t="104057" x="4679950" y="2660650"/>
          <p14:tracePt t="104063" x="4660900" y="2660650"/>
          <p14:tracePt t="104073" x="4622800" y="2667000"/>
          <p14:tracePt t="104081" x="4572000" y="2673350"/>
          <p14:tracePt t="104086" x="4521200" y="2679700"/>
          <p14:tracePt t="104097" x="4451350" y="2692400"/>
          <p14:tracePt t="104105" x="4368800" y="2705100"/>
          <p14:tracePt t="104110" x="4248150" y="2711450"/>
          <p14:tracePt t="104121" x="4095750" y="2711450"/>
          <p14:tracePt t="104129" x="3905250" y="2711450"/>
          <p14:tracePt t="104135" x="3695700" y="2717800"/>
          <p14:tracePt t="104145" x="3460750" y="2755900"/>
          <p14:tracePt t="104152" x="3206750" y="2800350"/>
          <p14:tracePt t="104157" x="2959100" y="2844800"/>
          <p14:tracePt t="104169" x="2698750" y="2901950"/>
          <p14:tracePt t="104176" x="2432050" y="2965450"/>
          <p14:tracePt t="104184" x="2216150" y="2997200"/>
          <p14:tracePt t="104192" x="1993900" y="3041650"/>
          <p14:tracePt t="104202" x="1758950" y="3086100"/>
          <p14:tracePt t="104209" x="1543050" y="3117850"/>
          <p14:tracePt t="104218" x="1339850" y="3149600"/>
          <p14:tracePt t="104225" x="1162050" y="3168650"/>
          <p14:tracePt t="104234" x="1003300" y="3175000"/>
          <p14:tracePt t="104241" x="844550" y="3187700"/>
          <p14:tracePt t="104251" x="717550" y="3187700"/>
          <p14:tracePt t="104258" x="596900" y="3187700"/>
          <p14:tracePt t="104268" x="476250" y="3187700"/>
          <p14:tracePt t="104274" x="336550" y="3181350"/>
          <p14:tracePt t="104285" x="171450" y="3175000"/>
          <p14:tracePt t="104292" x="19050" y="31750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Contrast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DA418-ECA3-A5FE-3DCA-F74B717A1E5C}"/>
              </a:ext>
            </a:extLst>
          </p:cNvPr>
          <p:cNvSpPr txBox="1"/>
          <p:nvPr/>
        </p:nvSpPr>
        <p:spPr>
          <a:xfrm>
            <a:off x="7620000" y="969252"/>
            <a:ext cx="140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Starfield</a:t>
            </a:r>
            <a:endParaRPr lang="en-GB" dirty="0"/>
          </a:p>
        </p:txBody>
      </p:sp>
      <p:pic>
        <p:nvPicPr>
          <p:cNvPr id="2052" name="Picture 4" descr="Why id Software Assisting with Starfield Just Makes Sense">
            <a:extLst>
              <a:ext uri="{FF2B5EF4-FFF2-40B4-BE49-F238E27FC236}">
                <a16:creationId xmlns:a16="http://schemas.microsoft.com/office/drawing/2014/main" id="{E657AFFC-8823-7F41-AD0A-78D352C5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ACE7845-04CB-4ED9-20EF-36EB10E0B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259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33"/>
    </mc:Choice>
    <mc:Fallback>
      <p:transition spd="slow" advTm="49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26" x="139700" y="2044700"/>
          <p14:tracePt t="8134" x="266700" y="2012950"/>
          <p14:tracePt t="8140" x="400050" y="1974850"/>
          <p14:tracePt t="8150" x="558800" y="1936750"/>
          <p14:tracePt t="8158" x="711200" y="1885950"/>
          <p14:tracePt t="8164" x="901700" y="1847850"/>
          <p14:tracePt t="8174" x="1098550" y="1816100"/>
          <p14:tracePt t="8182" x="1301750" y="1758950"/>
          <p14:tracePt t="8184" x="1511300" y="1701800"/>
          <p14:tracePt t="8198" x="1714500" y="1651000"/>
          <p14:tracePt t="8206" x="1936750" y="1593850"/>
          <p14:tracePt t="8212" x="2127250" y="1530350"/>
          <p14:tracePt t="8224" x="2336800" y="1479550"/>
          <p14:tracePt t="8231" x="2540000" y="1422400"/>
          <p14:tracePt t="8232" x="2762250" y="1377950"/>
          <p14:tracePt t="8248" x="2997200" y="1346200"/>
          <p14:tracePt t="8256" x="3238500" y="1320800"/>
          <p14:tracePt t="8262" x="3486150" y="1314450"/>
          <p14:tracePt t="8270" x="3714750" y="1289050"/>
          <p14:tracePt t="8278" x="3911600" y="1282700"/>
          <p14:tracePt t="8284" x="4121150" y="1270000"/>
          <p14:tracePt t="8294" x="4311650" y="1257300"/>
          <p14:tracePt t="8302" x="4508500" y="1238250"/>
          <p14:tracePt t="8308" x="4686300" y="1231900"/>
          <p14:tracePt t="8320" x="4845050" y="1231900"/>
          <p14:tracePt t="8326" x="4997450" y="1231900"/>
          <p14:tracePt t="8330" x="5118100" y="1231900"/>
          <p14:tracePt t="8342" x="5257800" y="1231900"/>
          <p14:tracePt t="8350" x="5397500" y="1231900"/>
          <p14:tracePt t="8356" x="5568950" y="1231900"/>
          <p14:tracePt t="8366" x="5727700" y="1231900"/>
          <p14:tracePt t="8374" x="5899150" y="1231900"/>
          <p14:tracePt t="8380" x="6057900" y="1231900"/>
          <p14:tracePt t="8390" x="6210300" y="1231900"/>
          <p14:tracePt t="8398" x="6350000" y="1231900"/>
          <p14:tracePt t="8404" x="6470650" y="1231900"/>
          <p14:tracePt t="8415" x="6578600" y="1231900"/>
          <p14:tracePt t="8426" x="6673850" y="1219200"/>
          <p14:tracePt t="8432" x="6762750" y="1219200"/>
          <p14:tracePt t="8438" x="6864350" y="1219200"/>
          <p14:tracePt t="8448" x="6972300" y="1219200"/>
          <p14:tracePt t="8454" x="7073900" y="1219200"/>
          <p14:tracePt t="8464" x="7169150" y="1219200"/>
          <p14:tracePt t="8471" x="7245350" y="1219200"/>
          <p14:tracePt t="8480" x="7321550" y="1219200"/>
          <p14:tracePt t="8486" x="7397750" y="1219200"/>
          <p14:tracePt t="8497" x="7461250" y="1219200"/>
          <p14:tracePt t="8505" x="7537450" y="1238250"/>
          <p14:tracePt t="8514" x="7613650" y="1250950"/>
          <p14:tracePt t="8520" x="7702550" y="1263650"/>
          <p14:tracePt t="8530" x="7785100" y="1270000"/>
          <p14:tracePt t="8536" x="7874000" y="1276350"/>
          <p14:tracePt t="8547" x="7956550" y="1282700"/>
          <p14:tracePt t="8554" x="8026400" y="1295400"/>
          <p14:tracePt t="8564" x="8102600" y="1295400"/>
          <p14:tracePt t="8570" x="8229600" y="1308100"/>
          <p14:tracePt t="8582" x="8286750" y="1314450"/>
          <p14:tracePt t="8590" x="8337550" y="1327150"/>
          <p14:tracePt t="8597" x="8382000" y="1339850"/>
          <p14:tracePt t="8606" x="8426450" y="1346200"/>
          <p14:tracePt t="8615" x="8483600" y="1358900"/>
          <p14:tracePt t="8620" x="8534400" y="1365250"/>
          <p14:tracePt t="8632" x="8578850" y="1365250"/>
          <p14:tracePt t="8638" x="8629650" y="1365250"/>
          <p14:tracePt t="8647" x="8667750" y="1365250"/>
          <p14:tracePt t="8654" x="8705850" y="1365250"/>
          <p14:tracePt t="8664" x="8731250" y="1365250"/>
          <p14:tracePt t="8673" x="8743950" y="1365250"/>
          <p14:tracePt t="8680" x="8750300" y="1358900"/>
          <p14:tracePt t="8687" x="8756650" y="1358900"/>
          <p14:tracePt t="8728" x="8763000" y="1358900"/>
          <p14:tracePt t="8750" x="8769350" y="1358900"/>
          <p14:tracePt t="8758" x="8775700" y="1358900"/>
          <p14:tracePt t="8764" x="8782050" y="1358900"/>
          <p14:tracePt t="8774" x="8788400" y="1358900"/>
          <p14:tracePt t="8782" x="8788400" y="1365250"/>
          <p14:tracePt t="8873" x="8801100" y="1365250"/>
          <p14:tracePt t="8884" x="8801100" y="1371600"/>
          <p14:tracePt t="8902" x="8807450" y="1377950"/>
          <p14:tracePt t="8908" x="8807450" y="1384300"/>
          <p14:tracePt t="8928" x="8813800" y="1390650"/>
          <p14:tracePt t="8934" x="8820150" y="1397000"/>
          <p14:tracePt t="8950" x="8820150" y="1403350"/>
          <p14:tracePt t="8966" x="8826500" y="1409700"/>
          <p14:tracePt t="8980" x="8826500" y="1416050"/>
          <p14:tracePt t="8990" x="8826500" y="1422400"/>
          <p14:tracePt t="9014" x="8826500" y="1428750"/>
          <p14:tracePt t="9028" x="8826500" y="1435100"/>
          <p14:tracePt t="9040" x="8826500" y="1441450"/>
          <p14:tracePt t="9046" x="8832850" y="1447800"/>
          <p14:tracePt t="9070" x="8832850" y="1454150"/>
          <p14:tracePt t="9110" x="8832850" y="1460500"/>
          <p14:tracePt t="9158" x="8832850" y="1466850"/>
          <p14:tracePt t="9172" x="8845550" y="1466850"/>
          <p14:tracePt t="9178" x="8845550" y="1473200"/>
          <p14:tracePt t="9214" x="8845550" y="1479550"/>
          <p14:tracePt t="9254" x="8851900" y="1479550"/>
          <p14:tracePt t="9262" x="8858250" y="1479550"/>
          <p14:tracePt t="9326" x="8864600" y="1479550"/>
          <p14:tracePt t="9342" x="8864600" y="1492250"/>
          <p14:tracePt t="9809" x="8845550" y="1504950"/>
          <p14:tracePt t="9810" x="8832850" y="1504950"/>
          <p14:tracePt t="9826" x="8686800" y="1536700"/>
          <p14:tracePt t="9832" x="8610600" y="1536700"/>
          <p14:tracePt t="9839" x="8445500" y="1536700"/>
          <p14:tracePt t="9846" x="8343900" y="1536700"/>
          <p14:tracePt t="9856" x="8223250" y="1536700"/>
          <p14:tracePt t="9865" x="8108950" y="1543050"/>
          <p14:tracePt t="9874" x="8001000" y="1549400"/>
          <p14:tracePt t="9883" x="7924800" y="1549400"/>
          <p14:tracePt t="9888" x="7861300" y="1549400"/>
          <p14:tracePt t="9898" x="7810500" y="1549400"/>
          <p14:tracePt t="9904" x="7797800" y="1549400"/>
          <p14:tracePt t="9916" x="7785100" y="1549400"/>
          <p14:tracePt t="9958" x="7804150" y="1549400"/>
          <p14:tracePt t="9965" x="7816850" y="1549400"/>
          <p14:tracePt t="9974" x="7848600" y="1549400"/>
          <p14:tracePt t="9982" x="7893050" y="1549400"/>
          <p14:tracePt t="9988" x="7943850" y="1543050"/>
          <p14:tracePt t="9998" x="8001000" y="1543050"/>
          <p14:tracePt t="10006" x="8051800" y="1543050"/>
          <p14:tracePt t="10012" x="8102600" y="1543050"/>
          <p14:tracePt t="10022" x="8147050" y="1543050"/>
          <p14:tracePt t="10030" x="8178800" y="1543050"/>
          <p14:tracePt t="10036" x="8191500" y="1543050"/>
          <p14:tracePt t="10046" x="8197850" y="1543050"/>
          <p14:tracePt t="10078" x="8191500" y="1543050"/>
          <p14:tracePt t="10095" x="8185150" y="1543050"/>
          <p14:tracePt t="10102" x="8172450" y="1555750"/>
          <p14:tracePt t="10108" x="8166100" y="1555750"/>
          <p14:tracePt t="10118" x="8153400" y="1562100"/>
          <p14:tracePt t="10128" x="8153400" y="1568450"/>
          <p14:tracePt t="10134" x="8147050" y="1568450"/>
          <p14:tracePt t="10140" x="8147050" y="1574800"/>
          <p14:tracePt t="10156" x="8140700" y="1574800"/>
          <p14:tracePt t="10166" x="8140700" y="1581150"/>
          <p14:tracePt t="10190" x="8140700" y="1587500"/>
          <p14:tracePt t="10200" x="8128000" y="1587500"/>
          <p14:tracePt t="10222" x="8128000" y="1600200"/>
          <p14:tracePt t="11533" x="8115300" y="1606550"/>
          <p14:tracePt t="11552" x="8096250" y="1606550"/>
          <p14:tracePt t="11558" x="8077200" y="1606550"/>
          <p14:tracePt t="11561" x="8051800" y="1612900"/>
          <p14:tracePt t="11568" x="7994650" y="1619250"/>
          <p14:tracePt t="11575" x="7950200" y="1631950"/>
          <p14:tracePt t="11582" x="7918450" y="1644650"/>
          <p14:tracePt t="11589" x="7874000" y="1657350"/>
          <p14:tracePt t="11600" x="7772400" y="1682750"/>
          <p14:tracePt t="11610" x="7734300" y="1695450"/>
          <p14:tracePt t="11617" x="7683500" y="1708150"/>
          <p14:tracePt t="11624" x="7632700" y="1727200"/>
          <p14:tracePt t="11633" x="7581900" y="1746250"/>
          <p14:tracePt t="11640" x="7524750" y="1765300"/>
          <p14:tracePt t="11650" x="7467600" y="1778000"/>
          <p14:tracePt t="11659" x="7334250" y="1803400"/>
          <p14:tracePt t="11670" x="7283450" y="1822450"/>
          <p14:tracePt t="11678" x="7226300" y="1847850"/>
          <p14:tracePt t="11684" x="7175500" y="1873250"/>
          <p14:tracePt t="11694" x="7131050" y="1898650"/>
          <p14:tracePt t="11702" x="7086600" y="1930400"/>
          <p14:tracePt t="11708" x="7061200" y="1962150"/>
          <p14:tracePt t="11717" x="7035800" y="1993900"/>
          <p14:tracePt t="11734" x="7010400" y="2057400"/>
          <p14:tracePt t="11742" x="7010400" y="2101850"/>
          <p14:tracePt t="11751" x="7023100" y="2152650"/>
          <p14:tracePt t="11756" x="7073900" y="2209800"/>
          <p14:tracePt t="11767" x="7137400" y="2266950"/>
          <p14:tracePt t="11774" x="7219950" y="2330450"/>
          <p14:tracePt t="11784" x="7340600" y="2400300"/>
          <p14:tracePt t="11790" x="7454900" y="2451100"/>
          <p14:tracePt t="11800" x="7556500" y="2482850"/>
          <p14:tracePt t="11806" x="7664450" y="2520950"/>
          <p14:tracePt t="11817" x="7734300" y="2540000"/>
          <p14:tracePt t="11825" x="7804150" y="2559050"/>
          <p14:tracePt t="11834" x="7867650" y="2578100"/>
          <p14:tracePt t="11840" x="7912100" y="2590800"/>
          <p14:tracePt t="11850" x="7956550" y="2603500"/>
          <p14:tracePt t="11876" x="7956550" y="2609850"/>
          <p14:tracePt t="11886" x="7950200" y="2609850"/>
          <p14:tracePt t="11894" x="7912100" y="2622550"/>
          <p14:tracePt t="11900" x="7893050" y="2622550"/>
          <p14:tracePt t="11910" x="7848600" y="2635250"/>
          <p14:tracePt t="11918" x="7804150" y="2647950"/>
          <p14:tracePt t="11924" x="7753350" y="2660650"/>
          <p14:tracePt t="11935" x="7689850" y="2679700"/>
          <p14:tracePt t="11942" x="7632700" y="2686050"/>
          <p14:tracePt t="11948" x="7562850" y="2698750"/>
          <p14:tracePt t="11958" x="7505700" y="2711450"/>
          <p14:tracePt t="11966" x="7442200" y="2724150"/>
          <p14:tracePt t="11972" x="7391400" y="2736850"/>
          <p14:tracePt t="11982" x="7334250" y="2749550"/>
          <p14:tracePt t="11990" x="7302500" y="2762250"/>
          <p14:tracePt t="11996" x="7283450" y="2774950"/>
          <p14:tracePt t="12006" x="7270750" y="2787650"/>
          <p14:tracePt t="12014" x="7258050" y="2806700"/>
          <p14:tracePt t="12020" x="7251700" y="2819400"/>
          <p14:tracePt t="12028" x="7251700" y="2838450"/>
          <p14:tracePt t="12038" x="7251700" y="2863850"/>
          <p14:tracePt t="12040" x="7251700" y="2895600"/>
          <p14:tracePt t="12054" x="7270750" y="2933700"/>
          <p14:tracePt t="12062" x="7308850" y="2971800"/>
          <p14:tracePt t="12068" x="7315200" y="2990850"/>
          <p14:tracePt t="12078" x="7340600" y="3016250"/>
          <p14:tracePt t="12086" x="7378700" y="3048000"/>
          <p14:tracePt t="12092" x="7429500" y="3098800"/>
          <p14:tracePt t="12102" x="7480300" y="3143250"/>
          <p14:tracePt t="12112" x="7537450" y="3200400"/>
          <p14:tracePt t="12118" x="7600950" y="3251200"/>
          <p14:tracePt t="12126" x="7677150" y="3302000"/>
          <p14:tracePt t="12134" x="7727950" y="3346450"/>
          <p14:tracePt t="12141" x="7785100" y="3390900"/>
          <p14:tracePt t="12151" x="7823200" y="3429000"/>
          <p14:tracePt t="12158" x="7854950" y="3454400"/>
          <p14:tracePt t="12167" x="7886700" y="3479800"/>
          <p14:tracePt t="12174" x="7899400" y="3486150"/>
          <p14:tracePt t="12184" x="7905750" y="3492500"/>
          <p14:tracePt t="12193" x="7912100" y="3505200"/>
          <p14:tracePt t="12201" x="7918450" y="3511550"/>
          <p14:tracePt t="12212" x="7931150" y="3517900"/>
          <p14:tracePt t="12230" x="7937500" y="3524250"/>
          <p14:tracePt t="12232" x="7962900" y="3530600"/>
          <p14:tracePt t="12244" x="7969250" y="3530600"/>
          <p14:tracePt t="12254" x="7975600" y="3530600"/>
          <p14:tracePt t="12260" x="7988300" y="3530600"/>
          <p14:tracePt t="12270" x="7994650" y="3530600"/>
          <p14:tracePt t="12278" x="8007350" y="3530600"/>
          <p14:tracePt t="12285" x="8013700" y="3530600"/>
          <p14:tracePt t="12294" x="8020050" y="3530600"/>
          <p14:tracePt t="12308" x="8026400" y="3524250"/>
          <p14:tracePt t="12326" x="8026400" y="3517900"/>
          <p14:tracePt t="12342" x="8026400" y="3511550"/>
          <p14:tracePt t="12348" x="8020050" y="3505200"/>
          <p14:tracePt t="12350" x="8020050" y="3498850"/>
          <p14:tracePt t="12356" x="8013700" y="3498850"/>
          <p14:tracePt t="12366" x="8007350" y="3486150"/>
          <p14:tracePt t="12375" x="8001000" y="3486150"/>
          <p14:tracePt t="12380" x="8001000" y="3473450"/>
          <p14:tracePt t="12390" x="7994650" y="3460750"/>
          <p14:tracePt t="12398" x="7988300" y="3460750"/>
          <p14:tracePt t="12404" x="7975600" y="3448050"/>
          <p14:tracePt t="12416" x="7956550" y="3441700"/>
          <p14:tracePt t="12422" x="7943850" y="3435350"/>
          <p14:tracePt t="12438" x="7931150" y="3429000"/>
          <p14:tracePt t="12446" x="7918450" y="3429000"/>
          <p14:tracePt t="12452" x="7899400" y="3429000"/>
          <p14:tracePt t="12462" x="7893050" y="3422650"/>
          <p14:tracePt t="12470" x="7861300" y="3409950"/>
          <p14:tracePt t="12476" x="7842250" y="3409950"/>
          <p14:tracePt t="12486" x="7810500" y="3403600"/>
          <p14:tracePt t="12494" x="7791450" y="3397250"/>
          <p14:tracePt t="12500" x="7766050" y="3390900"/>
          <p14:tracePt t="12510" x="7727950" y="3390900"/>
          <p14:tracePt t="12518" x="7696200" y="3378200"/>
          <p14:tracePt t="12524" x="7677150" y="3378200"/>
          <p14:tracePt t="12534" x="7651750" y="3378200"/>
          <p14:tracePt t="12542" x="7613650" y="3378200"/>
          <p14:tracePt t="12548" x="7588250" y="3378200"/>
          <p14:tracePt t="12558" x="7575550" y="3378200"/>
          <p14:tracePt t="12566" x="7556500" y="3403600"/>
          <p14:tracePt t="12572" x="7556500" y="3409950"/>
          <p14:tracePt t="12582" x="7543800" y="3435350"/>
          <p14:tracePt t="12590" x="7543800" y="3454400"/>
          <p14:tracePt t="12596" x="7543800" y="3479800"/>
          <p14:tracePt t="12606" x="7543800" y="3511550"/>
          <p14:tracePt t="12614" x="7543800" y="3536950"/>
          <p14:tracePt t="12618" x="7543800" y="3549650"/>
          <p14:tracePt t="12630" x="7543800" y="3575050"/>
          <p14:tracePt t="12638" x="7543800" y="3600450"/>
          <p14:tracePt t="12644" x="7550150" y="3638550"/>
          <p14:tracePt t="12652" x="7562850" y="3657600"/>
          <p14:tracePt t="12662" x="7575550" y="3689350"/>
          <p14:tracePt t="12668" x="7594600" y="3714750"/>
          <p14:tracePt t="12678" x="7613650" y="3740150"/>
          <p14:tracePt t="12686" x="7632700" y="3771900"/>
          <p14:tracePt t="12693" x="7645400" y="3784600"/>
          <p14:tracePt t="12702" x="7664450" y="3797300"/>
          <p14:tracePt t="12710" x="7670800" y="3816350"/>
          <p14:tracePt t="12718" x="7683500" y="3816350"/>
          <p14:tracePt t="12726" x="7683500" y="3822700"/>
          <p14:tracePt t="12734" x="7689850" y="3822700"/>
          <p14:tracePt t="12742" x="7689850" y="3835400"/>
          <p14:tracePt t="12751" x="7696200" y="3835400"/>
          <p14:tracePt t="12758" x="7708900" y="3848100"/>
          <p14:tracePt t="12768" x="7721600" y="3848100"/>
          <p14:tracePt t="12782" x="7727950" y="3848100"/>
          <p14:tracePt t="12788" x="7727950" y="3841750"/>
          <p14:tracePt t="12798" x="7727950" y="3829050"/>
          <p14:tracePt t="12806" x="7708900" y="3822700"/>
          <p14:tracePt t="12808" x="7708900" y="3810000"/>
          <p14:tracePt t="12822" x="7727950" y="3784600"/>
          <p14:tracePt t="12838" x="7721600" y="3784600"/>
          <p14:tracePt t="12848" x="7715250" y="3778250"/>
          <p14:tracePt t="12853" x="7708900" y="3778250"/>
          <p14:tracePt t="13283" x="7708900" y="3771900"/>
          <p14:tracePt t="13290" x="7715250" y="3771900"/>
          <p14:tracePt t="13353" x="7708900" y="3765550"/>
          <p14:tracePt t="13360" x="7696200" y="3759200"/>
          <p14:tracePt t="13362" x="7677150" y="3759200"/>
          <p14:tracePt t="13376" x="7651750" y="3759200"/>
          <p14:tracePt t="13384" x="7632700" y="3759200"/>
          <p14:tracePt t="13390" x="7620000" y="3759200"/>
          <p14:tracePt t="13400" x="7607300" y="3759200"/>
          <p14:tracePt t="13406" x="7588250" y="3759200"/>
          <p14:tracePt t="13412" x="7575550" y="3759200"/>
          <p14:tracePt t="13422" x="7562850" y="3759200"/>
          <p14:tracePt t="13430" x="7543800" y="3759200"/>
          <p14:tracePt t="13436" x="7524750" y="3759200"/>
          <p14:tracePt t="13444" x="7512050" y="3759200"/>
          <p14:tracePt t="13454" x="7480300" y="3759200"/>
          <p14:tracePt t="13460" x="7454900" y="3759200"/>
          <p14:tracePt t="13470" x="7435850" y="3759200"/>
          <p14:tracePt t="13478" x="7423150" y="3759200"/>
          <p14:tracePt t="13485" x="7404100" y="3759200"/>
          <p14:tracePt t="13494" x="7397750" y="3759200"/>
          <p14:tracePt t="13503" x="7391400" y="3759200"/>
          <p14:tracePt t="13509" x="7378700" y="3759200"/>
          <p14:tracePt t="13519" x="7366000" y="3759200"/>
          <p14:tracePt t="13526" x="7353300" y="3759200"/>
          <p14:tracePt t="13536" x="7340600" y="3759200"/>
          <p14:tracePt t="13544" x="7321550" y="3765550"/>
          <p14:tracePt t="13552" x="7308850" y="3778250"/>
          <p14:tracePt t="13558" x="7296150" y="3778250"/>
          <p14:tracePt t="13569" x="7277100" y="3778250"/>
          <p14:tracePt t="13575" x="7239000" y="3784600"/>
          <p14:tracePt t="13585" x="7207250" y="3790950"/>
          <p14:tracePt t="13592" x="7156450" y="3797300"/>
          <p14:tracePt t="13602" x="7105650" y="3797300"/>
          <p14:tracePt t="13610" x="7061200" y="3803650"/>
          <p14:tracePt t="13619" x="7004050" y="3810000"/>
          <p14:tracePt t="13625" x="6965950" y="3816350"/>
          <p14:tracePt t="13636" x="6921500" y="3816350"/>
          <p14:tracePt t="13642" x="6877050" y="3816350"/>
          <p14:tracePt t="13652" x="6832600" y="3816350"/>
          <p14:tracePt t="13659" x="6794500" y="3816350"/>
          <p14:tracePt t="13669" x="6750050" y="3810000"/>
          <p14:tracePt t="13675" x="6692900" y="3803650"/>
          <p14:tracePt t="13686" x="6591300" y="3784600"/>
          <p14:tracePt t="13703" x="6470650" y="3778250"/>
          <p14:tracePt t="13710" x="6407150" y="3778250"/>
          <p14:tracePt t="13719" x="6337300" y="3765550"/>
          <p14:tracePt t="13725" x="6261100" y="3752850"/>
          <p14:tracePt t="13736" x="6178550" y="3727450"/>
          <p14:tracePt t="13743" x="6096000" y="3708400"/>
          <p14:tracePt t="13752" x="6019800" y="3695700"/>
          <p14:tracePt t="13766" x="5943600" y="3683000"/>
          <p14:tracePt t="13772" x="5873750" y="3663950"/>
          <p14:tracePt t="13778" x="5803900" y="3657600"/>
          <p14:tracePt t="13786" x="5734050" y="3651250"/>
          <p14:tracePt t="13792" x="5657850" y="3644900"/>
          <p14:tracePt t="13802" x="5575300" y="3632200"/>
          <p14:tracePt t="13809" x="5499100" y="3625850"/>
          <p14:tracePt t="13819" x="5422900" y="3613150"/>
          <p14:tracePt t="13826" x="5359400" y="3587750"/>
          <p14:tracePt t="13835" x="5308600" y="3575050"/>
          <p14:tracePt t="13842" x="5270500" y="3562350"/>
          <p14:tracePt t="13852" x="5232400" y="3549650"/>
          <p14:tracePt t="13860" x="5207000" y="3536950"/>
          <p14:tracePt t="13870" x="5162550" y="3511550"/>
          <p14:tracePt t="13878" x="5149850" y="3492500"/>
          <p14:tracePt t="13886" x="5143500" y="3492500"/>
          <p14:tracePt t="13892" x="5130800" y="3479800"/>
          <p14:tracePt t="13903" x="5124450" y="3479800"/>
          <p14:tracePt t="13910" x="5111750" y="3467100"/>
          <p14:tracePt t="13926" x="5086350" y="3454400"/>
          <p14:tracePt t="13934" x="5067300" y="3454400"/>
          <p14:tracePt t="13936" x="5035550" y="3448050"/>
          <p14:tracePt t="13952" x="5022850" y="3448050"/>
          <p14:tracePt t="13958" x="5003800" y="3441700"/>
          <p14:tracePt t="13964" x="4991100" y="3441700"/>
          <p14:tracePt t="13974" x="4984750" y="3441700"/>
          <p14:tracePt t="13982" x="4978400" y="3441700"/>
          <p14:tracePt t="13998" x="4972050" y="3441700"/>
          <p14:tracePt t="14012" x="4965700" y="3441700"/>
          <p14:tracePt t="14167" x="4972050" y="3441700"/>
          <p14:tracePt t="14174" x="4978400" y="3441700"/>
          <p14:tracePt t="14190" x="4984750" y="3441700"/>
          <p14:tracePt t="14198" x="4997450" y="3441700"/>
          <p14:tracePt t="14204" x="5003800" y="3441700"/>
          <p14:tracePt t="14222" x="5016500" y="3441700"/>
          <p14:tracePt t="14311" x="5022850" y="3441700"/>
          <p14:tracePt t="14719" x="5048250" y="3448050"/>
          <p14:tracePt t="14750" x="5054600" y="3448050"/>
          <p14:tracePt t="15527" x="5041900" y="3448050"/>
          <p14:tracePt t="15528" x="5022850" y="3448050"/>
          <p14:tracePt t="15547" x="4978400" y="3435350"/>
          <p14:tracePt t="15554" x="4959350" y="3429000"/>
          <p14:tracePt t="15561" x="4946650" y="3429000"/>
          <p14:tracePt t="15568" x="4940300" y="3422650"/>
          <p14:tracePt t="15575" x="4927600" y="3416300"/>
          <p14:tracePt t="15590" x="4914900" y="3403600"/>
          <p14:tracePt t="15598" x="4914900" y="3397250"/>
          <p14:tracePt t="15605" x="4908550" y="3397250"/>
          <p14:tracePt t="15614" x="4902200" y="3397250"/>
          <p14:tracePt t="15622" x="4895850" y="3390900"/>
          <p14:tracePt t="15646" x="4889500" y="3390900"/>
          <p14:tracePt t="15662" x="4883150" y="3390900"/>
          <p14:tracePt t="15670" x="4870450" y="3390900"/>
          <p14:tracePt t="15676" x="4864100" y="3390900"/>
          <p14:tracePt t="15684" x="4851400" y="3390900"/>
          <p14:tracePt t="15696" x="4838700" y="3390900"/>
          <p14:tracePt t="15698" x="4819650" y="3390900"/>
          <p14:tracePt t="15710" x="4800600" y="3390900"/>
          <p14:tracePt t="15718" x="4775200" y="3390900"/>
          <p14:tracePt t="15724" x="4756150" y="3390900"/>
          <p14:tracePt t="15734" x="4743450" y="3390900"/>
          <p14:tracePt t="15742" x="4718050" y="3397250"/>
          <p14:tracePt t="15748" x="4705350" y="3397250"/>
          <p14:tracePt t="15758" x="4686300" y="3409950"/>
          <p14:tracePt t="15766" x="4660900" y="3416300"/>
          <p14:tracePt t="15772" x="4648200" y="3416300"/>
          <p14:tracePt t="15782" x="4616450" y="3422650"/>
          <p14:tracePt t="15790" x="4578350" y="3429000"/>
          <p14:tracePt t="15796" x="4546600" y="3429000"/>
          <p14:tracePt t="15806" x="4527550" y="3429000"/>
          <p14:tracePt t="15814" x="4502150" y="3429000"/>
          <p14:tracePt t="15820" x="4464050" y="3429000"/>
          <p14:tracePt t="15830" x="4445000" y="3429000"/>
          <p14:tracePt t="15838" x="4419600" y="3429000"/>
          <p14:tracePt t="15844" x="4394200" y="3429000"/>
          <p14:tracePt t="15854" x="4356100" y="3422650"/>
          <p14:tracePt t="15862" x="4318000" y="3422650"/>
          <p14:tracePt t="15868" x="4273550" y="3422650"/>
          <p14:tracePt t="15876" x="4235450" y="3422650"/>
          <p14:tracePt t="15884" x="4203700" y="3422650"/>
          <p14:tracePt t="15888" x="4159250" y="3429000"/>
          <p14:tracePt t="15902" x="4108450" y="3441700"/>
          <p14:tracePt t="15910" x="4044950" y="3454400"/>
          <p14:tracePt t="15916" x="3987800" y="3467100"/>
          <p14:tracePt t="15926" x="3917950" y="3479800"/>
          <p14:tracePt t="15934" x="3854450" y="3498850"/>
          <p14:tracePt t="15940" x="3797300" y="3511550"/>
          <p14:tracePt t="15950" x="3727450" y="3530600"/>
          <p14:tracePt t="15958" x="3663950" y="3549650"/>
          <p14:tracePt t="15964" x="3613150" y="3562350"/>
          <p14:tracePt t="15974" x="3568700" y="3575050"/>
          <p14:tracePt t="15982" x="3517900" y="3581400"/>
          <p14:tracePt t="15988" x="3473450" y="3594100"/>
          <p14:tracePt t="16000" x="3429000" y="3600450"/>
          <p14:tracePt t="16006" x="3371850" y="3606800"/>
          <p14:tracePt t="16013" x="3321050" y="3606800"/>
          <p14:tracePt t="16022" x="3282950" y="3606800"/>
          <p14:tracePt t="16030" x="3244850" y="3606800"/>
          <p14:tracePt t="16037" x="3232150" y="3606800"/>
          <p14:tracePt t="16046" x="3219450" y="3606800"/>
          <p14:tracePt t="16055" x="3206750" y="3613150"/>
          <p14:tracePt t="16061" x="3200400" y="3613150"/>
          <p14:tracePt t="16071" x="3181350" y="3619500"/>
          <p14:tracePt t="16080" x="3168650" y="3625850"/>
          <p14:tracePt t="16095" x="3155950" y="3625850"/>
          <p14:tracePt t="16102" x="3136900" y="3632200"/>
          <p14:tracePt t="16108" x="3117850" y="3632200"/>
          <p14:tracePt t="16118" x="3105150" y="3638550"/>
          <p14:tracePt t="16126" x="3092450" y="3638550"/>
          <p14:tracePt t="16132" x="3067050" y="3638550"/>
          <p14:tracePt t="16142" x="3041650" y="3644900"/>
          <p14:tracePt t="16156" x="3028950" y="3644900"/>
          <p14:tracePt t="16166" x="3016250" y="3657600"/>
          <p14:tracePt t="16174" x="2990850" y="3657600"/>
          <p14:tracePt t="16180" x="2971800" y="3663950"/>
          <p14:tracePt t="16189" x="2959100" y="3663950"/>
          <p14:tracePt t="16196" x="2959100" y="3670300"/>
          <p14:tracePt t="16202" x="2946400" y="3670300"/>
          <p14:tracePt t="16214" x="2927350" y="3670300"/>
          <p14:tracePt t="16222" x="2921000" y="3676650"/>
          <p14:tracePt t="16229" x="2908300" y="3676650"/>
          <p14:tracePt t="16239" x="2889250" y="3676650"/>
          <p14:tracePt t="16245" x="2876550" y="3676650"/>
          <p14:tracePt t="16252" x="2870200" y="3676650"/>
          <p14:tracePt t="16262" x="2863850" y="3676650"/>
          <p14:tracePt t="16270" x="2851150" y="3683000"/>
          <p14:tracePt t="16272" x="2844800" y="3683000"/>
          <p14:tracePt t="16286" x="2838450" y="3683000"/>
          <p14:tracePt t="16294" x="2832100" y="3689350"/>
          <p14:tracePt t="16300" x="2825750" y="3689350"/>
          <p14:tracePt t="16311" x="2825750" y="3695700"/>
          <p14:tracePt t="16343" x="2813050" y="3702050"/>
          <p14:tracePt t="16348" x="2813050" y="3708400"/>
          <p14:tracePt t="16356" x="2800350" y="3714750"/>
          <p14:tracePt t="16370" x="2794000" y="3721100"/>
          <p14:tracePt t="16380" x="2781300" y="3721100"/>
          <p14:tracePt t="16390" x="2774950" y="3727450"/>
          <p14:tracePt t="16396" x="2768600" y="3733800"/>
          <p14:tracePt t="16404" x="2762250" y="3733800"/>
          <p14:tracePt t="16527" x="2762250" y="3714750"/>
          <p14:tracePt t="16550" x="2762250" y="3702050"/>
          <p14:tracePt t="16558" x="2762250" y="3676650"/>
          <p14:tracePt t="16561" x="2762250" y="3663950"/>
          <p14:tracePt t="16574" x="2762250" y="3644900"/>
          <p14:tracePt t="16582" x="2774950" y="3613150"/>
          <p14:tracePt t="16588" x="2774950" y="3600450"/>
          <p14:tracePt t="16596" x="2787650" y="3575050"/>
          <p14:tracePt t="16604" x="2806700" y="3536950"/>
          <p14:tracePt t="16605" x="2825750" y="3492500"/>
          <p14:tracePt t="16622" x="2857500" y="3448050"/>
          <p14:tracePt t="16630" x="2882900" y="3409950"/>
          <p14:tracePt t="16636" x="2908300" y="3359150"/>
          <p14:tracePt t="16646" x="2933700" y="3321050"/>
          <p14:tracePt t="16654" x="2965450" y="3282950"/>
          <p14:tracePt t="16660" x="2990850" y="3244850"/>
          <p14:tracePt t="16670" x="3009900" y="3206750"/>
          <p14:tracePt t="16678" x="3016250" y="3194050"/>
          <p14:tracePt t="16684" x="3016250" y="3181350"/>
          <p14:tracePt t="16694" x="3016250" y="3175000"/>
          <p14:tracePt t="16702" x="3016250" y="3168650"/>
          <p14:tracePt t="16750" x="3003550" y="3168650"/>
          <p14:tracePt t="16756" x="2990850" y="3175000"/>
          <p14:tracePt t="16766" x="2971800" y="3187700"/>
          <p14:tracePt t="16774" x="2940050" y="3206750"/>
          <p14:tracePt t="16780" x="2895600" y="3238500"/>
          <p14:tracePt t="16788" x="2838450" y="3276600"/>
          <p14:tracePt t="16796" x="2774950" y="3333750"/>
          <p14:tracePt t="16798" x="2698750" y="3403600"/>
          <p14:tracePt t="16812" x="2622550" y="3492500"/>
          <p14:tracePt t="16822" x="2533650" y="3606800"/>
          <p14:tracePt t="16824" x="2419350" y="3721100"/>
          <p14:tracePt t="16838" x="2317750" y="3848100"/>
          <p14:tracePt t="16846" x="2235200" y="3981450"/>
          <p14:tracePt t="16852" x="2114550" y="4140200"/>
          <p14:tracePt t="16862" x="2000250" y="4311650"/>
          <p14:tracePt t="16870" x="1898650" y="4495800"/>
          <p14:tracePt t="16876" x="1797050" y="4699000"/>
          <p14:tracePt t="16886" x="1714500" y="4895850"/>
          <p14:tracePt t="16894" x="1638300" y="5092700"/>
          <p14:tracePt t="16900" x="1574800" y="5264150"/>
          <p14:tracePt t="16910" x="1524000" y="5454650"/>
          <p14:tracePt t="16918" x="1485900" y="5607050"/>
          <p14:tracePt t="16924" x="1460500" y="5727700"/>
          <p14:tracePt t="16934" x="1441450" y="5822950"/>
          <p14:tracePt t="16942" x="1441450" y="5905500"/>
          <p14:tracePt t="16948" x="1441450" y="5988050"/>
          <p14:tracePt t="16958" x="1447800" y="6064250"/>
          <p14:tracePt t="16966" x="1466850" y="6127750"/>
          <p14:tracePt t="16973" x="1485900" y="6191250"/>
          <p14:tracePt t="16980" x="1498600" y="6242050"/>
          <p14:tracePt t="16988" x="1511300" y="6286500"/>
          <p14:tracePt t="16995" x="1530350" y="6343650"/>
          <p14:tracePt t="17006" x="1555750" y="6388100"/>
          <p14:tracePt t="17014" x="1600200" y="6445250"/>
          <p14:tracePt t="17022" x="1644650" y="6496050"/>
          <p14:tracePt t="17030" x="1720850" y="6559550"/>
          <p14:tracePt t="17039" x="1784350" y="6604000"/>
          <p14:tracePt t="17047" x="1854200" y="6642100"/>
          <p14:tracePt t="17055" x="1930400" y="6667500"/>
          <p14:tracePt t="17062" x="2019300" y="6686550"/>
          <p14:tracePt t="17072" x="2076450" y="6699250"/>
          <p14:tracePt t="17078" x="2139950" y="6705600"/>
          <p14:tracePt t="17089" x="2178050" y="6705600"/>
          <p14:tracePt t="17096" x="2222500" y="6705600"/>
          <p14:tracePt t="17105" x="2260600" y="6705600"/>
          <p14:tracePt t="17111" x="2292350" y="6705600"/>
          <p14:tracePt t="17123" x="2317750" y="6705600"/>
          <p14:tracePt t="17131" x="2355850" y="6699250"/>
          <p14:tracePt t="17138" x="2393950" y="6686550"/>
          <p14:tracePt t="17145" x="2444750" y="6673850"/>
          <p14:tracePt t="17155" x="2495550" y="6661150"/>
          <p14:tracePt t="17161" x="2565400" y="6642100"/>
          <p14:tracePt t="17172" x="2628900" y="6629400"/>
          <p14:tracePt t="17179" x="2698750" y="6610350"/>
          <p14:tracePt t="17189" x="2825750" y="6584950"/>
          <p14:tracePt t="17198" x="2901950" y="6572250"/>
          <p14:tracePt t="17206" x="2971800" y="6559550"/>
          <p14:tracePt t="17214" x="3048000" y="6546850"/>
          <p14:tracePt t="17223" x="3117850" y="6527800"/>
          <p14:tracePt t="17232" x="3187700" y="6515100"/>
          <p14:tracePt t="17239" x="3263900" y="6502400"/>
          <p14:tracePt t="17245" x="3333750" y="6483350"/>
          <p14:tracePt t="17255" x="3403600" y="6470650"/>
          <p14:tracePt t="17262" x="3479800" y="6451600"/>
          <p14:tracePt t="17272" x="3562350" y="6438900"/>
          <p14:tracePt t="17278" x="3714750" y="6419850"/>
          <p14:tracePt t="17295" x="3784600" y="6413500"/>
          <p14:tracePt t="17302" x="3848100" y="6407150"/>
          <p14:tracePt t="17308" x="3905250" y="6400800"/>
          <p14:tracePt t="17318" x="3962400" y="6394450"/>
          <p14:tracePt t="17326" x="4013200" y="6394450"/>
          <p14:tracePt t="17332" x="4064000" y="6381750"/>
          <p14:tracePt t="17342" x="4108450" y="6369050"/>
          <p14:tracePt t="17350" x="4140200" y="6362700"/>
          <p14:tracePt t="17357" x="4178300" y="6350000"/>
          <p14:tracePt t="17366" x="4210050" y="6330950"/>
          <p14:tracePt t="17374" x="4235450" y="6318250"/>
          <p14:tracePt t="17381" x="4260850" y="6305550"/>
          <p14:tracePt t="17390" x="4279900" y="6280150"/>
          <p14:tracePt t="17398" x="4298950" y="6254750"/>
          <p14:tracePt t="17406" x="4311650" y="6235700"/>
          <p14:tracePt t="17414" x="4330700" y="6203950"/>
          <p14:tracePt t="17422" x="4356100" y="6184900"/>
          <p14:tracePt t="17429" x="4375150" y="6153150"/>
          <p14:tracePt t="17440" x="4394200" y="6115050"/>
          <p14:tracePt t="17456" x="4457700" y="6013450"/>
          <p14:tracePt t="17464" x="4502150" y="5943600"/>
          <p14:tracePt t="17472" x="4546600" y="5842000"/>
          <p14:tracePt t="17478" x="4591050" y="5715000"/>
          <p14:tracePt t="17489" x="4629150" y="5594350"/>
          <p14:tracePt t="17496" x="4654550" y="5461000"/>
          <p14:tracePt t="17506" x="4673600" y="5327650"/>
          <p14:tracePt t="17513" x="4699000" y="5226050"/>
          <p14:tracePt t="17522" x="4705350" y="5137150"/>
          <p14:tracePt t="17529" x="4711700" y="5048250"/>
          <p14:tracePt t="17539" x="4711700" y="4972050"/>
          <p14:tracePt t="17556" x="4718050" y="4895850"/>
          <p14:tracePt t="17558" x="4724400" y="4819650"/>
          <p14:tracePt t="17564" x="4724400" y="4737100"/>
          <p14:tracePt t="17573" x="4724400" y="4654550"/>
          <p14:tracePt t="17579" x="4724400" y="4572000"/>
          <p14:tracePt t="17589" x="4718050" y="4489450"/>
          <p14:tracePt t="17596" x="4686300" y="4356100"/>
          <p14:tracePt t="17606" x="4667250" y="4311650"/>
          <p14:tracePt t="17614" x="4648200" y="4260850"/>
          <p14:tracePt t="17622" x="4629150" y="4229100"/>
          <p14:tracePt t="17630" x="4616450" y="4197350"/>
          <p14:tracePt t="17639" x="4597400" y="4165600"/>
          <p14:tracePt t="17645" x="4584700" y="4152900"/>
          <p14:tracePt t="17657" x="4572000" y="4133850"/>
          <p14:tracePt t="17662" x="4559300" y="4114800"/>
          <p14:tracePt t="17672" x="4540250" y="4102100"/>
          <p14:tracePt t="17679" x="4508500" y="4083050"/>
          <p14:tracePt t="17689" x="4470400" y="4064000"/>
          <p14:tracePt t="17695" x="4451350" y="4057650"/>
          <p14:tracePt t="17706" x="4425950" y="4044950"/>
          <p14:tracePt t="17714" x="4387850" y="4044950"/>
          <p14:tracePt t="17722" x="4362450" y="4038600"/>
          <p14:tracePt t="17729" x="4343400" y="4038600"/>
          <p14:tracePt t="17740" x="4318000" y="4025900"/>
          <p14:tracePt t="17746" x="4311650" y="4025900"/>
          <p14:tracePt t="17756" x="4298950" y="4025900"/>
          <p14:tracePt t="17762" x="4292600" y="4025900"/>
          <p14:tracePt t="17774" x="4286250" y="4025900"/>
          <p14:tracePt t="17784" x="4286250" y="4032250"/>
          <p14:tracePt t="17798" x="4298950" y="4044950"/>
          <p14:tracePt t="17807" x="4324350" y="4057650"/>
          <p14:tracePt t="17812" x="4349750" y="4083050"/>
          <p14:tracePt t="17822" x="4400550" y="4108450"/>
          <p14:tracePt t="17830" x="4457700" y="4127500"/>
          <p14:tracePt t="17836" x="4540250" y="4152900"/>
          <p14:tracePt t="17846" x="4616450" y="4171950"/>
          <p14:tracePt t="17854" x="4711700" y="4203700"/>
          <p14:tracePt t="17860" x="4806950" y="4229100"/>
          <p14:tracePt t="17870" x="4908550" y="4254500"/>
          <p14:tracePt t="17878" x="5010150" y="4279900"/>
          <p14:tracePt t="17884" x="5130800" y="4286250"/>
          <p14:tracePt t="17894" x="5276850" y="4298950"/>
          <p14:tracePt t="17902" x="5435600" y="4298950"/>
          <p14:tracePt t="17908" x="5607050" y="4298950"/>
          <p14:tracePt t="17915" x="5772150" y="4279900"/>
          <p14:tracePt t="17924" x="5918200" y="4254500"/>
          <p14:tracePt t="17929" x="6096000" y="4203700"/>
          <p14:tracePt t="17940" x="6261100" y="4165600"/>
          <p14:tracePt t="17950" x="6419850" y="4114800"/>
          <p14:tracePt t="17957" x="6591300" y="4076700"/>
          <p14:tracePt t="17966" x="6724650" y="4038600"/>
          <p14:tracePt t="17974" x="6864350" y="4000500"/>
          <p14:tracePt t="17979" x="7004050" y="3962400"/>
          <p14:tracePt t="17990" x="7086600" y="3943350"/>
          <p14:tracePt t="17999" x="7175500" y="3924300"/>
          <p14:tracePt t="18006" x="7245350" y="3898900"/>
          <p14:tracePt t="18014" x="7315200" y="3886200"/>
          <p14:tracePt t="18023" x="7366000" y="3873500"/>
          <p14:tracePt t="18029" x="7410450" y="3860800"/>
          <p14:tracePt t="18039" x="7442200" y="3854450"/>
          <p14:tracePt t="18048" x="7461250" y="3854450"/>
          <p14:tracePt t="18070" x="7467600" y="3854450"/>
          <p14:tracePt t="18086" x="7467600" y="3835400"/>
          <p14:tracePt t="18094" x="7467600" y="3810000"/>
          <p14:tracePt t="18100" x="7473950" y="3797300"/>
          <p14:tracePt t="18110" x="7467600" y="3784600"/>
          <p14:tracePt t="18118" x="7461250" y="3771900"/>
          <p14:tracePt t="18125" x="7448550" y="3740150"/>
          <p14:tracePt t="18134" x="7448550" y="3727450"/>
          <p14:tracePt t="18142" x="7448550" y="3708400"/>
          <p14:tracePt t="18148" x="7442200" y="3689350"/>
          <p14:tracePt t="18158" x="7442200" y="3663950"/>
          <p14:tracePt t="18166" x="7442200" y="3619500"/>
          <p14:tracePt t="18168" x="7442200" y="3575050"/>
          <p14:tracePt t="18182" x="7442200" y="3536950"/>
          <p14:tracePt t="18191" x="7442200" y="3492500"/>
          <p14:tracePt t="18196" x="7442200" y="3448050"/>
          <p14:tracePt t="18206" x="7454900" y="3416300"/>
          <p14:tracePt t="18214" x="7461250" y="3384550"/>
          <p14:tracePt t="18220" x="7467600" y="3371850"/>
          <p14:tracePt t="18228" x="7467600" y="3352800"/>
          <p14:tracePt t="18236" x="7467600" y="3346450"/>
          <p14:tracePt t="18242" x="7467600" y="3340100"/>
          <p14:tracePt t="18303" x="7461250" y="3346450"/>
          <p14:tracePt t="18310" x="7448550" y="3365500"/>
          <p14:tracePt t="18326" x="7423150" y="3390900"/>
          <p14:tracePt t="18334" x="7391400" y="3435350"/>
          <p14:tracePt t="18340" x="7353300" y="3467100"/>
          <p14:tracePt t="18350" x="7308850" y="3498850"/>
          <p14:tracePt t="18358" x="7296150" y="3511550"/>
          <p14:tracePt t="18364" x="7277100" y="3536950"/>
          <p14:tracePt t="18374" x="7232650" y="3568700"/>
          <p14:tracePt t="18382" x="7194550" y="3600450"/>
          <p14:tracePt t="18388" x="7150100" y="3632200"/>
          <p14:tracePt t="18398" x="7105650" y="3676650"/>
          <p14:tracePt t="18406" x="7054850" y="3721100"/>
          <p14:tracePt t="18412" x="6997700" y="3784600"/>
          <p14:tracePt t="18420" x="6934200" y="3848100"/>
          <p14:tracePt t="18428" x="6889750" y="3911600"/>
          <p14:tracePt t="18434" x="6832600" y="3987800"/>
          <p14:tracePt t="18444" x="6750050" y="4095750"/>
          <p14:tracePt t="18452" x="6642100" y="4222750"/>
          <p14:tracePt t="18457" x="6527800" y="4337050"/>
          <p14:tracePt t="18468" x="6394450" y="4470400"/>
          <p14:tracePt t="18478" x="6286500" y="4572000"/>
          <p14:tracePt t="18484" x="6127750" y="4686300"/>
          <p14:tracePt t="18494" x="5988050" y="4787900"/>
          <p14:tracePt t="18502" x="5835650" y="4876800"/>
          <p14:tracePt t="18508" x="5683250" y="4959350"/>
          <p14:tracePt t="18518" x="5537200" y="5029200"/>
          <p14:tracePt t="18526" x="5391150" y="5086350"/>
          <p14:tracePt t="18532" x="5219700" y="5137150"/>
          <p14:tracePt t="18542" x="5029200" y="5187950"/>
          <p14:tracePt t="18550" x="4857750" y="5238750"/>
          <p14:tracePt t="18556" x="4718050" y="5276850"/>
          <p14:tracePt t="18566" x="4616450" y="5302250"/>
          <p14:tracePt t="18575" x="4533900" y="5321300"/>
          <p14:tracePt t="18582" x="4464050" y="5327650"/>
          <p14:tracePt t="18591" x="4413250" y="5334000"/>
          <p14:tracePt t="18598" x="4368800" y="5334000"/>
          <p14:tracePt t="18607" x="4337050" y="5334000"/>
          <p14:tracePt t="18613" x="4324350" y="5334000"/>
          <p14:tracePt t="18623" x="4318000" y="5321300"/>
          <p14:tracePt t="18630" x="4311650" y="5295900"/>
          <p14:tracePt t="18640" x="4311650" y="5276850"/>
          <p14:tracePt t="18646" x="4311650" y="5238750"/>
          <p14:tracePt t="18662" x="4311650" y="5213350"/>
          <p14:tracePt t="18670" x="4311650" y="5168900"/>
          <p14:tracePt t="18676" x="4311650" y="5105400"/>
          <p14:tracePt t="18686" x="4318000" y="5041900"/>
          <p14:tracePt t="18694" x="4330700" y="4965700"/>
          <p14:tracePt t="18700" x="4343400" y="4864100"/>
          <p14:tracePt t="18710" x="4368800" y="4749800"/>
          <p14:tracePt t="18718" x="4387850" y="4603750"/>
          <p14:tracePt t="18724" x="4400550" y="4425950"/>
          <p14:tracePt t="18734" x="4400550" y="4254500"/>
          <p14:tracePt t="18742" x="4394200" y="4095750"/>
          <p14:tracePt t="18749" x="4394200" y="3937000"/>
          <p14:tracePt t="18758" x="4368800" y="3784600"/>
          <p14:tracePt t="18768" x="4337050" y="3638550"/>
          <p14:tracePt t="18774" x="4311650" y="3486150"/>
          <p14:tracePt t="18782" x="4267200" y="3346450"/>
          <p14:tracePt t="18790" x="4203700" y="3225800"/>
          <p14:tracePt t="18797" x="4140200" y="3130550"/>
          <p14:tracePt t="18807" x="4070350" y="3022600"/>
          <p14:tracePt t="18814" x="3981450" y="2914650"/>
          <p14:tracePt t="18824" x="3879850" y="2800350"/>
          <p14:tracePt t="18832" x="3797300" y="2717800"/>
          <p14:tracePt t="18840" x="3651250" y="2571750"/>
          <p14:tracePt t="18854" x="3613150" y="2520950"/>
          <p14:tracePt t="18862" x="3600450" y="2501900"/>
          <p14:tracePt t="18868" x="3600450" y="2489200"/>
          <p14:tracePt t="18878" x="3600450" y="2482850"/>
          <p14:tracePt t="18886" x="3613150" y="2463800"/>
          <p14:tracePt t="18892" x="3644900" y="2444750"/>
          <p14:tracePt t="18902" x="3670300" y="2432050"/>
          <p14:tracePt t="18910" x="3721100" y="2425700"/>
          <p14:tracePt t="18916" x="3771900" y="2413000"/>
          <p14:tracePt t="18926" x="3841750" y="2406650"/>
          <p14:tracePt t="18934" x="3937000" y="2400300"/>
          <p14:tracePt t="18941" x="4019550" y="2400300"/>
          <p14:tracePt t="18950" x="4114800" y="2406650"/>
          <p14:tracePt t="18958" x="4229100" y="2432050"/>
          <p14:tracePt t="18965" x="4330700" y="2457450"/>
          <p14:tracePt t="18976" x="4432300" y="2482850"/>
          <p14:tracePt t="18982" x="4540250" y="2514600"/>
          <p14:tracePt t="18990" x="4648200" y="2546350"/>
          <p14:tracePt t="18999" x="4756150" y="2584450"/>
          <p14:tracePt t="19007" x="4857750" y="2647950"/>
          <p14:tracePt t="19013" x="4953000" y="2692400"/>
          <p14:tracePt t="19024" x="5022850" y="2736850"/>
          <p14:tracePt t="19030" x="5149850" y="2819400"/>
          <p14:tracePt t="19044" x="5194300" y="2857500"/>
          <p14:tracePt t="19052" x="5245100" y="2895600"/>
          <p14:tracePt t="19057" x="5283200" y="2933700"/>
          <p14:tracePt t="19070" x="5314950" y="2965450"/>
          <p14:tracePt t="19078" x="5346700" y="2997200"/>
          <p14:tracePt t="19084" x="5372100" y="3035300"/>
          <p14:tracePt t="19094" x="5403850" y="3073400"/>
          <p14:tracePt t="19102" x="5441950" y="3111500"/>
          <p14:tracePt t="19108" x="5492750" y="3155950"/>
          <p14:tracePt t="19118" x="5537200" y="3194050"/>
          <p14:tracePt t="19126" x="5575300" y="3225800"/>
          <p14:tracePt t="19132" x="5607050" y="3257550"/>
          <p14:tracePt t="19142" x="5638800" y="3289300"/>
          <p14:tracePt t="19150" x="5670550" y="3327400"/>
          <p14:tracePt t="19157" x="5695950" y="3365500"/>
          <p14:tracePt t="19166" x="5727700" y="3403600"/>
          <p14:tracePt t="19175" x="5753100" y="3448050"/>
          <p14:tracePt t="19181" x="5784850" y="3492500"/>
          <p14:tracePt t="19191" x="5816600" y="3536950"/>
          <p14:tracePt t="19198" x="5842000" y="3575050"/>
          <p14:tracePt t="19207" x="5861050" y="3613150"/>
          <p14:tracePt t="19215" x="5867400" y="3644900"/>
          <p14:tracePt t="19224" x="5867400" y="3683000"/>
          <p14:tracePt t="19230" x="5873750" y="3721100"/>
          <p14:tracePt t="19241" x="5873750" y="3759200"/>
          <p14:tracePt t="19249" x="5873750" y="3803650"/>
          <p14:tracePt t="19257" x="5873750" y="3848100"/>
          <p14:tracePt t="19263" x="5867400" y="3892550"/>
          <p14:tracePt t="19275" x="5861050" y="3943350"/>
          <p14:tracePt t="19281" x="5854700" y="3987800"/>
          <p14:tracePt t="19291" x="5848350" y="4019550"/>
          <p14:tracePt t="19297" x="5848350" y="4057650"/>
          <p14:tracePt t="19307" x="5848350" y="4083050"/>
          <p14:tracePt t="19314" x="5848350" y="4095750"/>
          <p14:tracePt t="19324" x="5848350" y="4102100"/>
          <p14:tracePt t="19332" x="5848350" y="4121150"/>
          <p14:tracePt t="19341" x="5848350" y="4133850"/>
          <p14:tracePt t="19347" x="5848350" y="4146550"/>
          <p14:tracePt t="19358" x="5848350" y="4159250"/>
          <p14:tracePt t="19364" x="5848350" y="4171950"/>
          <p14:tracePt t="19374" x="5848350" y="4197350"/>
          <p14:tracePt t="19382" x="5848350" y="4210050"/>
          <p14:tracePt t="19406" x="5848350" y="4222750"/>
          <p14:tracePt t="19452" x="5848350" y="4229100"/>
          <p14:tracePt t="19502" x="5848350" y="4235450"/>
          <p14:tracePt t="19516" x="5842000" y="4235450"/>
          <p14:tracePt t="19526" x="5835650" y="4241800"/>
          <p14:tracePt t="19550" x="5829300" y="4248150"/>
          <p14:tracePt t="19558" x="5816600" y="4254500"/>
          <p14:tracePt t="19582" x="5810250" y="4267200"/>
          <p14:tracePt t="19588" x="5797550" y="4267200"/>
          <p14:tracePt t="19612" x="5797550" y="4279900"/>
          <p14:tracePt t="19628" x="5791200" y="4279900"/>
          <p14:tracePt t="19634" x="5791200" y="4286250"/>
          <p14:tracePt t="19644" x="5772150" y="4286250"/>
          <p14:tracePt t="19652" x="5772150" y="4292600"/>
          <p14:tracePt t="19654" x="5765800" y="4292600"/>
          <p14:tracePt t="19671" x="5753100" y="4292600"/>
          <p14:tracePt t="19678" x="5734050" y="4298950"/>
          <p14:tracePt t="19684" x="5721350" y="4298950"/>
          <p14:tracePt t="19694" x="5708650" y="4305300"/>
          <p14:tracePt t="19702" x="5702300" y="4305300"/>
          <p14:tracePt t="19708" x="5689600" y="4305300"/>
          <p14:tracePt t="19718" x="5683250" y="4305300"/>
          <p14:tracePt t="19726" x="5676900" y="4305300"/>
          <p14:tracePt t="19732" x="5670550" y="4305300"/>
          <p14:tracePt t="19742" x="5664200" y="4305300"/>
          <p14:tracePt t="19752" x="5657850" y="4305300"/>
          <p14:tracePt t="19766" x="5651500" y="4305300"/>
          <p14:tracePt t="19897" x="5638800" y="4305300"/>
          <p14:tracePt t="19918" x="5632450" y="4305300"/>
          <p14:tracePt t="19924" x="5626100" y="4305300"/>
          <p14:tracePt t="19942" x="5613400" y="4305300"/>
          <p14:tracePt t="19958" x="5594350" y="4305300"/>
          <p14:tracePt t="19966" x="5568950" y="4311650"/>
          <p14:tracePt t="19968" x="5556250" y="4311650"/>
          <p14:tracePt t="19983" x="5537200" y="4324350"/>
          <p14:tracePt t="19990" x="5505450" y="4330700"/>
          <p14:tracePt t="19996" x="5480050" y="4343400"/>
          <p14:tracePt t="20006" x="5461000" y="4343400"/>
          <p14:tracePt t="20014" x="5448300" y="4343400"/>
          <p14:tracePt t="20020" x="5416550" y="4356100"/>
          <p14:tracePt t="20030" x="5403850" y="4362450"/>
          <p14:tracePt t="20038" x="5384800" y="4362450"/>
          <p14:tracePt t="20044" x="5359400" y="4368800"/>
          <p14:tracePt t="20054" x="5321300" y="4381500"/>
          <p14:tracePt t="20062" x="5302250" y="4387850"/>
          <p14:tracePt t="20068" x="5276850" y="4394200"/>
          <p14:tracePt t="20078" x="5245100" y="4400550"/>
          <p14:tracePt t="20086" x="5213350" y="4413250"/>
          <p14:tracePt t="20093" x="5156200" y="4425950"/>
          <p14:tracePt t="20102" x="5105400" y="4445000"/>
          <p14:tracePt t="20110" x="5041900" y="4451350"/>
          <p14:tracePt t="20116" x="4984750" y="4464050"/>
          <p14:tracePt t="20126" x="4914900" y="4483100"/>
          <p14:tracePt t="20134" x="4864100" y="4502150"/>
          <p14:tracePt t="20140" x="4800600" y="4521200"/>
          <p14:tracePt t="20150" x="4749800" y="4533900"/>
          <p14:tracePt t="20158" x="4705350" y="4546600"/>
          <p14:tracePt t="20160" x="4660900" y="4552950"/>
          <p14:tracePt t="20174" x="4616450" y="4565650"/>
          <p14:tracePt t="20182" x="4565650" y="4578350"/>
          <p14:tracePt t="20188" x="4508500" y="4591050"/>
          <p14:tracePt t="20198" x="4451350" y="4603750"/>
          <p14:tracePt t="20206" x="4387850" y="4616450"/>
          <p14:tracePt t="20212" x="4318000" y="4629150"/>
          <p14:tracePt t="20220" x="4248150" y="4648200"/>
          <p14:tracePt t="20228" x="4191000" y="4660900"/>
          <p14:tracePt t="20234" x="4127500" y="4667250"/>
          <p14:tracePt t="20244" x="4070350" y="4673600"/>
          <p14:tracePt t="20252" x="4006850" y="4686300"/>
          <p14:tracePt t="20258" x="3956050" y="4692650"/>
          <p14:tracePt t="20270" x="3905250" y="4705350"/>
          <p14:tracePt t="20278" x="3854450" y="4718050"/>
          <p14:tracePt t="20284" x="3790950" y="4737100"/>
          <p14:tracePt t="20294" x="3721100" y="4749800"/>
          <p14:tracePt t="20304" x="3657600" y="4775200"/>
          <p14:tracePt t="20310" x="3600450" y="4794250"/>
          <p14:tracePt t="20318" x="3562350" y="4806950"/>
          <p14:tracePt t="20326" x="3556000" y="4813300"/>
          <p14:tracePt t="20333" x="3543300" y="4813300"/>
          <p14:tracePt t="20343" x="3543300" y="4826000"/>
          <p14:tracePt t="20350" x="3536950" y="4826000"/>
          <p14:tracePt t="20358" x="3536950" y="4832350"/>
          <p14:tracePt t="20366" x="3536950" y="4838700"/>
          <p14:tracePt t="20375" x="3536950" y="4845050"/>
          <p14:tracePt t="20382" x="3536950" y="4857750"/>
          <p14:tracePt t="20392" x="3536950" y="4870450"/>
          <p14:tracePt t="20398" x="3543300" y="4876800"/>
          <p14:tracePt t="20409" x="3549650" y="4889500"/>
          <p14:tracePt t="20415" x="3562350" y="4908550"/>
          <p14:tracePt t="20425" x="3562350" y="4914900"/>
          <p14:tracePt t="20432" x="3575050" y="4921250"/>
          <p14:tracePt t="20442" x="3594100" y="4940300"/>
          <p14:tracePt t="20450" x="3632200" y="4959350"/>
          <p14:tracePt t="20462" x="3651250" y="4972050"/>
          <p14:tracePt t="20470" x="3663950" y="4984750"/>
          <p14:tracePt t="20476" x="3676650" y="4991100"/>
          <p14:tracePt t="20486" x="3683000" y="4997450"/>
          <p14:tracePt t="20494" x="3702050" y="4997450"/>
          <p14:tracePt t="20500" x="3702050" y="5003800"/>
          <p14:tracePt t="20534" x="3708400" y="5010150"/>
          <p14:tracePt t="20542" x="3714750" y="5016500"/>
          <p14:tracePt t="20544" x="3721100" y="5016500"/>
          <p14:tracePt t="20547" x="3733800" y="5016500"/>
          <p14:tracePt t="20558" x="3752850" y="5016500"/>
          <p14:tracePt t="20566" x="3778250" y="5016500"/>
          <p14:tracePt t="20572" x="3790950" y="5016500"/>
          <p14:tracePt t="20582" x="3810000" y="5010150"/>
          <p14:tracePt t="20590" x="3829050" y="4997450"/>
          <p14:tracePt t="20596" x="3848100" y="4997450"/>
          <p14:tracePt t="20606" x="3860800" y="4997450"/>
          <p14:tracePt t="20612" x="3860800" y="4984750"/>
          <p14:tracePt t="20618" x="3873500" y="4978400"/>
          <p14:tracePt t="20628" x="3892550" y="4972050"/>
          <p14:tracePt t="20636" x="3898900" y="4959350"/>
          <p14:tracePt t="20643" x="3911600" y="4953000"/>
          <p14:tracePt t="20652" x="3917950" y="4946650"/>
          <p14:tracePt t="20660" x="3924300" y="4940300"/>
          <p14:tracePt t="20665" x="3937000" y="4933950"/>
          <p14:tracePt t="20676" x="3937000" y="4927600"/>
          <p14:tracePt t="20686" x="3937000" y="4921250"/>
          <p14:tracePt t="20693" x="3937000" y="4914900"/>
          <p14:tracePt t="20702" x="3937000" y="4902200"/>
          <p14:tracePt t="20716" x="3937000" y="4895850"/>
          <p14:tracePt t="20726" x="3937000" y="4889500"/>
          <p14:tracePt t="20736" x="3949700" y="4883150"/>
          <p14:tracePt t="20774" x="3956050" y="4883150"/>
          <p14:tracePt t="20782" x="3956050" y="4870450"/>
          <p14:tracePt t="20806" x="3962400" y="4870450"/>
          <p14:tracePt t="20812" x="3968750" y="4870450"/>
          <p14:tracePt t="20820" x="3975100" y="4870450"/>
          <p14:tracePt t="20828" x="3987800" y="4870450"/>
          <p14:tracePt t="20834" x="4000500" y="4870450"/>
          <p14:tracePt t="20844" x="4025900" y="4870450"/>
          <p14:tracePt t="20852" x="4038600" y="4870450"/>
          <p14:tracePt t="20859" x="4051300" y="4870450"/>
          <p14:tracePt t="20868" x="4064000" y="4870450"/>
          <p14:tracePt t="20878" x="4076700" y="4876800"/>
          <p14:tracePt t="20894" x="4089400" y="4876800"/>
          <p14:tracePt t="20918" x="4102100" y="4876800"/>
          <p14:tracePt t="20926" x="4108450" y="4876800"/>
          <p14:tracePt t="20928" x="4127500" y="4876800"/>
          <p14:tracePt t="20942" x="4146550" y="4876800"/>
          <p14:tracePt t="20950" x="4165600" y="4876800"/>
          <p14:tracePt t="20956" x="4184650" y="4876800"/>
          <p14:tracePt t="20966" x="4210050" y="4876800"/>
          <p14:tracePt t="20974" x="4229100" y="4870450"/>
          <p14:tracePt t="20980" x="4267200" y="4864100"/>
          <p14:tracePt t="20990" x="4279900" y="4857750"/>
          <p14:tracePt t="20998" x="4298950" y="4851400"/>
          <p14:tracePt t="21004" x="4337050" y="4832350"/>
          <p14:tracePt t="21014" x="4349750" y="4819650"/>
          <p14:tracePt t="21024" x="4368800" y="4800600"/>
          <p14:tracePt t="21030" x="4381500" y="4794250"/>
          <p14:tracePt t="21036" x="4394200" y="4775200"/>
          <p14:tracePt t="21044" x="4406900" y="4775200"/>
          <p14:tracePt t="21050" x="4419600" y="4756150"/>
          <p14:tracePt t="21060" x="4425950" y="4730750"/>
          <p14:tracePt t="21068" x="4438650" y="4718050"/>
          <p14:tracePt t="21076" x="4451350" y="4686300"/>
          <p14:tracePt t="21084" x="4451350" y="4648200"/>
          <p14:tracePt t="21093" x="4451350" y="4629150"/>
          <p14:tracePt t="21099" x="4464050" y="4603750"/>
          <p14:tracePt t="21110" x="4470400" y="4559300"/>
          <p14:tracePt t="21118" x="4483100" y="4502150"/>
          <p14:tracePt t="21126" x="4489450" y="4451350"/>
          <p14:tracePt t="21134" x="4502150" y="4394200"/>
          <p14:tracePt t="21143" x="4514850" y="4330700"/>
          <p14:tracePt t="21151" x="4521200" y="4273550"/>
          <p14:tracePt t="21159" x="4527550" y="4222750"/>
          <p14:tracePt t="21166" x="4527550" y="4171950"/>
          <p14:tracePt t="21176" x="4527550" y="4121150"/>
          <p14:tracePt t="21182" x="4527550" y="4057650"/>
          <p14:tracePt t="21193" x="4527550" y="4006850"/>
          <p14:tracePt t="21200" x="4514850" y="3949700"/>
          <p14:tracePt t="21209" x="4495800" y="3886200"/>
          <p14:tracePt t="21216" x="4470400" y="3822700"/>
          <p14:tracePt t="21226" x="4451350" y="3778250"/>
          <p14:tracePt t="21235" x="4425950" y="3733800"/>
          <p14:tracePt t="21242" x="4406900" y="3695700"/>
          <p14:tracePt t="21249" x="4387850" y="3657600"/>
          <p14:tracePt t="21259" x="4368800" y="3625850"/>
          <p14:tracePt t="21266" x="4349750" y="3594100"/>
          <p14:tracePt t="21276" x="4337050" y="3556000"/>
          <p14:tracePt t="21283" x="4311650" y="3511550"/>
          <p14:tracePt t="21293" x="4260850" y="3422650"/>
          <p14:tracePt t="21302" x="4235450" y="3378200"/>
          <p14:tracePt t="21311" x="4216400" y="3333750"/>
          <p14:tracePt t="21311" x="4191000" y="3295650"/>
          <p14:tracePt t="21328" x="4165600" y="3257550"/>
          <p14:tracePt t="21334" x="4133850" y="3225800"/>
          <p14:tracePt t="21340" x="4102100" y="3200400"/>
          <p14:tracePt t="21350" x="4064000" y="3175000"/>
          <p14:tracePt t="21358" x="4051300" y="3168650"/>
          <p14:tracePt t="21364" x="4032250" y="3149600"/>
          <p14:tracePt t="21374" x="4019550" y="3149600"/>
          <p14:tracePt t="21382" x="4006850" y="3136900"/>
          <p14:tracePt t="21388" x="3994150" y="3124200"/>
          <p14:tracePt t="21398" x="3975100" y="3111500"/>
          <p14:tracePt t="21406" x="3949700" y="3105150"/>
          <p14:tracePt t="21412" x="3930650" y="3098800"/>
          <p14:tracePt t="21422" x="3892550" y="3092450"/>
          <p14:tracePt t="21430" x="3860800" y="3092450"/>
          <p14:tracePt t="21436" x="3841750" y="3079750"/>
          <p14:tracePt t="21446" x="3822700" y="3079750"/>
          <p14:tracePt t="21454" x="3790950" y="3079750"/>
          <p14:tracePt t="21460" x="3759200" y="3079750"/>
          <p14:tracePt t="21468" x="3733800" y="3079750"/>
          <p14:tracePt t="21477" x="3702050" y="3086100"/>
          <p14:tracePt t="21485" x="3670300" y="3092450"/>
          <p14:tracePt t="21493" x="3638550" y="3105150"/>
          <p14:tracePt t="21500" x="3600450" y="3124200"/>
          <p14:tracePt t="21509" x="3562350" y="3143250"/>
          <p14:tracePt t="21518" x="3517900" y="3168650"/>
          <p14:tracePt t="21527" x="3473450" y="3200400"/>
          <p14:tracePt t="21533" x="3416300" y="3225800"/>
          <p14:tracePt t="21543" x="3378200" y="3257550"/>
          <p14:tracePt t="21550" x="3333750" y="3295650"/>
          <p14:tracePt t="21559" x="3282950" y="3327400"/>
          <p14:tracePt t="21568" x="3238500" y="3365500"/>
          <p14:tracePt t="21577" x="3194050" y="3397250"/>
          <p14:tracePt t="21583" x="3136900" y="3441700"/>
          <p14:tracePt t="21593" x="3079750" y="3479800"/>
          <p14:tracePt t="21599" x="3022600" y="3536950"/>
          <p14:tracePt t="21610" x="2959100" y="3600450"/>
          <p14:tracePt t="21617" x="2895600" y="3663950"/>
          <p14:tracePt t="21626" x="2832100" y="3740150"/>
          <p14:tracePt t="21633" x="2762250" y="3822700"/>
          <p14:tracePt t="21643" x="2698750" y="3892550"/>
          <p14:tracePt t="21652" x="2590800" y="4051300"/>
          <p14:tracePt t="21661" x="2533650" y="4184650"/>
          <p14:tracePt t="21668" x="2470150" y="4343400"/>
          <p14:tracePt t="21677" x="2419350" y="4514850"/>
          <p14:tracePt t="21684" x="2381250" y="4699000"/>
          <p14:tracePt t="21694" x="2330450" y="4876800"/>
          <p14:tracePt t="21700" x="2286000" y="5060950"/>
          <p14:tracePt t="21710" x="2260600" y="5213350"/>
          <p14:tracePt t="21718" x="2247900" y="5353050"/>
          <p14:tracePt t="21727" x="2247900" y="5473700"/>
          <p14:tracePt t="21735" x="2273300" y="5607050"/>
          <p14:tracePt t="21743" x="2298700" y="5727700"/>
          <p14:tracePt t="21750" x="2343150" y="5854700"/>
          <p14:tracePt t="21760" x="2393950" y="5969000"/>
          <p14:tracePt t="21767" x="2444750" y="6076950"/>
          <p14:tracePt t="21777" x="2508250" y="6197600"/>
          <p14:tracePt t="21783" x="2597150" y="6305550"/>
          <p14:tracePt t="21793" x="2686050" y="6400800"/>
          <p14:tracePt t="21799" x="2813050" y="6508750"/>
          <p14:tracePt t="21810" x="2971800" y="6610350"/>
          <p14:tracePt t="21817" x="3136900" y="6705600"/>
          <p14:tracePt t="21827" x="3302000" y="6775450"/>
          <p14:tracePt t="21833" x="3422650" y="6819900"/>
          <p14:tracePt t="21843" x="3517900" y="6851650"/>
          <p14:tracePt t="21849" x="3606800" y="6851650"/>
          <p14:tracePt t="21860" x="3689350" y="6851650"/>
          <p14:tracePt t="21867" x="3765550" y="6851650"/>
          <p14:tracePt t="21877" x="3841750" y="6851650"/>
          <p14:tracePt t="21884" x="3924300" y="6851650"/>
          <p14:tracePt t="21893" x="4089400" y="6832600"/>
          <p14:tracePt t="21902" x="4171950" y="6807200"/>
          <p14:tracePt t="21910" x="4254500" y="6762750"/>
          <p14:tracePt t="21917" x="4356100" y="6699250"/>
          <p14:tracePt t="21926" x="4464050" y="6616700"/>
          <p14:tracePt t="21934" x="4610100" y="6502400"/>
          <p14:tracePt t="21943" x="4737100" y="6394450"/>
          <p14:tracePt t="21951" x="4870450" y="6261100"/>
          <p14:tracePt t="21960" x="4978400" y="6121400"/>
          <p14:tracePt t="21967" x="5099050" y="5962650"/>
          <p14:tracePt t="21977" x="5194300" y="5797550"/>
          <p14:tracePt t="21985" x="5264150" y="5613400"/>
          <p14:tracePt t="21993" x="5334000" y="5410200"/>
          <p14:tracePt t="22000" x="5397500" y="5200650"/>
          <p14:tracePt t="22010" x="5441950" y="4997450"/>
          <p14:tracePt t="22016" x="5448300" y="4800600"/>
          <p14:tracePt t="22027" x="5461000" y="4629150"/>
          <p14:tracePt t="22033" x="5448300" y="4445000"/>
          <p14:tracePt t="22043" x="5416550" y="4260850"/>
          <p14:tracePt t="22050" x="5372100" y="4095750"/>
          <p14:tracePt t="22060" x="5321300" y="3917950"/>
          <p14:tracePt t="22068" x="5257800" y="3771900"/>
          <p14:tracePt t="22077" x="5181600" y="3676650"/>
          <p14:tracePt t="22083" x="5010150" y="3479800"/>
          <p14:tracePt t="22094" x="4933950" y="3397250"/>
          <p14:tracePt t="22102" x="4857750" y="3333750"/>
          <p14:tracePt t="22110" x="4768850" y="3282950"/>
          <p14:tracePt t="22116" x="4686300" y="3238500"/>
          <p14:tracePt t="22127" x="4597400" y="3194050"/>
          <p14:tracePt t="22133" x="4489450" y="3162300"/>
          <p14:tracePt t="22144" x="4394200" y="3149600"/>
          <p14:tracePt t="22152" x="4298950" y="3143250"/>
          <p14:tracePt t="22160" x="4216400" y="3143250"/>
          <p14:tracePt t="22167" x="4146550" y="3143250"/>
          <p14:tracePt t="22177" x="4089400" y="3143250"/>
          <p14:tracePt t="22183" x="4038600" y="3162300"/>
          <p14:tracePt t="22194" x="3994150" y="3194050"/>
          <p14:tracePt t="22200" x="3956050" y="3225800"/>
          <p14:tracePt t="22210" x="3924300" y="3263900"/>
          <p14:tracePt t="22217" x="3905250" y="3302000"/>
          <p14:tracePt t="22227" x="3898900" y="3340100"/>
          <p14:tracePt t="22234" x="3898900" y="3384550"/>
          <p14:tracePt t="22244" x="3898900" y="3429000"/>
          <p14:tracePt t="22250" x="3905250" y="3460750"/>
          <p14:tracePt t="22260" x="3911600" y="3492500"/>
          <p14:tracePt t="22266" x="3924300" y="3517900"/>
          <p14:tracePt t="22277" x="3956050" y="3556000"/>
          <p14:tracePt t="22286" x="3962400" y="3568700"/>
          <p14:tracePt t="22294" x="3975100" y="3581400"/>
          <p14:tracePt t="22300" x="3981450" y="3594100"/>
          <p14:tracePt t="22310" x="3994150" y="3613150"/>
          <p14:tracePt t="22318" x="3994150" y="3619500"/>
          <p14:tracePt t="22327" x="4006850" y="3625850"/>
          <p14:tracePt t="22334" x="4025900" y="3644900"/>
          <p14:tracePt t="22344" x="4032250" y="3657600"/>
          <p14:tracePt t="22350" x="4057650" y="3663950"/>
          <p14:tracePt t="22361" x="4076700" y="3683000"/>
          <p14:tracePt t="22367" x="4083050" y="3683000"/>
          <p14:tracePt t="22377" x="4095750" y="3689350"/>
          <p14:tracePt t="22384" x="4102100" y="3689350"/>
          <p14:tracePt t="22396" x="4114800" y="3689350"/>
          <p14:tracePt t="22414" x="4121150" y="3689350"/>
          <p14:tracePt t="22420" x="4133850" y="3689350"/>
          <p14:tracePt t="22430" x="4152900" y="3689350"/>
          <p14:tracePt t="22438" x="4165600" y="3689350"/>
          <p14:tracePt t="22445" x="4197350" y="3689350"/>
          <p14:tracePt t="22454" x="4210050" y="3689350"/>
          <p14:tracePt t="22462" x="4235450" y="3689350"/>
          <p14:tracePt t="22464" x="4267200" y="3689350"/>
          <p14:tracePt t="22478" x="4305300" y="3689350"/>
          <p14:tracePt t="22486" x="4337050" y="3689350"/>
          <p14:tracePt t="22492" x="4362450" y="3689350"/>
          <p14:tracePt t="22502" x="4381500" y="3689350"/>
          <p14:tracePt t="22510" x="4400550" y="3689350"/>
          <p14:tracePt t="22516" x="4419600" y="3689350"/>
          <p14:tracePt t="22526" x="4457700" y="3689350"/>
          <p14:tracePt t="22534" x="4470400" y="3689350"/>
          <p14:tracePt t="22540" x="4508500" y="3689350"/>
          <p14:tracePt t="22550" x="4572000" y="3683000"/>
          <p14:tracePt t="22560" x="4635500" y="3676650"/>
          <p14:tracePt t="22566" x="4705350" y="3676650"/>
          <p14:tracePt t="22574" x="4762500" y="3676650"/>
          <p14:tracePt t="22582" x="4826000" y="3676650"/>
          <p14:tracePt t="22588" x="4864100" y="3676650"/>
          <p14:tracePt t="22598" x="4908550" y="3676650"/>
          <p14:tracePt t="22606" x="4933950" y="3676650"/>
          <p14:tracePt t="22612" x="4946650" y="3676650"/>
          <p14:tracePt t="22622" x="4965700" y="3676650"/>
          <p14:tracePt t="22630" x="4991100" y="3676650"/>
          <p14:tracePt t="22636" x="5003800" y="3676650"/>
          <p14:tracePt t="22646" x="5035550" y="3676650"/>
          <p14:tracePt t="22654" x="5080000" y="3689350"/>
          <p14:tracePt t="22660" x="5130800" y="3702050"/>
          <p14:tracePt t="22670" x="5194300" y="3714750"/>
          <p14:tracePt t="22678" x="5245100" y="3727450"/>
          <p14:tracePt t="22686" x="5289550" y="3733800"/>
          <p14:tracePt t="22695" x="5334000" y="3733800"/>
          <p14:tracePt t="22702" x="5365750" y="3733800"/>
          <p14:tracePt t="22711" x="5403850" y="3733800"/>
          <p14:tracePt t="22718" x="5416550" y="3733800"/>
          <p14:tracePt t="22727" x="5429250" y="3733800"/>
          <p14:tracePt t="22735" x="5441950" y="3733800"/>
          <p14:tracePt t="22744" x="5448300" y="3733800"/>
          <p14:tracePt t="22751" x="5486400" y="3721100"/>
          <p14:tracePt t="22761" x="5505450" y="3714750"/>
          <p14:tracePt t="22769" x="5524500" y="3708400"/>
          <p14:tracePt t="22777" x="5556250" y="3676650"/>
          <p14:tracePt t="22784" x="5562600" y="3657600"/>
          <p14:tracePt t="22794" x="5600700" y="3606800"/>
          <p14:tracePt t="22800" x="5626100" y="3556000"/>
          <p14:tracePt t="22811" x="5651500" y="3498850"/>
          <p14:tracePt t="22818" x="5664200" y="3441700"/>
          <p14:tracePt t="22827" x="5676900" y="3378200"/>
          <p14:tracePt t="22834" x="5689600" y="3321050"/>
          <p14:tracePt t="22845" x="5689600" y="3257550"/>
          <p14:tracePt t="22853" x="5670550" y="3130550"/>
          <p14:tracePt t="22864" x="5645150" y="3067050"/>
          <p14:tracePt t="22870" x="5607050" y="3016250"/>
          <p14:tracePt t="22877" x="5562600" y="2952750"/>
          <p14:tracePt t="22886" x="5486400" y="2882900"/>
          <p14:tracePt t="22894" x="5384800" y="2813050"/>
          <p14:tracePt t="22901" x="5238750" y="2755900"/>
          <p14:tracePt t="22910" x="5048250" y="2705100"/>
          <p14:tracePt t="22918" x="4781550" y="2660650"/>
          <p14:tracePt t="22928" x="4483100" y="2622550"/>
          <p14:tracePt t="22936" x="4133850" y="2597150"/>
          <p14:tracePt t="22944" x="3752850" y="2584450"/>
          <p14:tracePt t="22951" x="3390900" y="2584450"/>
          <p14:tracePt t="22962" x="3048000" y="2590800"/>
          <p14:tracePt t="22969" x="2749550" y="2616200"/>
          <p14:tracePt t="22978" x="2495550" y="2647950"/>
          <p14:tracePt t="22985" x="2311400" y="2679700"/>
          <p14:tracePt t="22995" x="2178050" y="2705100"/>
          <p14:tracePt t="23002" x="2114550" y="2717800"/>
          <p14:tracePt t="23012" x="2108200" y="2730500"/>
          <p14:tracePt t="23020" x="2108200" y="2743200"/>
          <p14:tracePt t="23030" x="2127250" y="2749550"/>
          <p14:tracePt t="23038" x="2178050" y="2762250"/>
          <p14:tracePt t="23044" x="2254250" y="2774950"/>
          <p14:tracePt t="23054" x="2374900" y="2787650"/>
          <p14:tracePt t="23062" x="2533650" y="2800350"/>
          <p14:tracePt t="23069" x="2711450" y="2806700"/>
          <p14:tracePt t="23079" x="2889250" y="2819400"/>
          <p14:tracePt t="23086" x="3079750" y="2819400"/>
          <p14:tracePt t="23095" x="3219450" y="2819400"/>
          <p14:tracePt t="23103" x="3359150" y="2825750"/>
          <p14:tracePt t="23111" x="3505200" y="2838450"/>
          <p14:tracePt t="23117" x="3651250" y="2857500"/>
          <p14:tracePt t="23128" x="3803650" y="2895600"/>
          <p14:tracePt t="23135" x="3937000" y="2921000"/>
          <p14:tracePt t="23144" x="4057650" y="2946400"/>
          <p14:tracePt t="23151" x="4159250" y="2978150"/>
          <p14:tracePt t="23161" x="4241800" y="3022600"/>
          <p14:tracePt t="23168" x="4311650" y="3067050"/>
          <p14:tracePt t="23178" x="4368800" y="3111500"/>
          <p14:tracePt t="23186" x="4419600" y="3168650"/>
          <p14:tracePt t="23194" x="4451350" y="3213100"/>
          <p14:tracePt t="23200" x="4483100" y="3270250"/>
          <p14:tracePt t="23212" x="4527550" y="3327400"/>
          <p14:tracePt t="23218" x="4578350" y="3384550"/>
          <p14:tracePt t="23228" x="4641850" y="3448050"/>
          <p14:tracePt t="23235" x="4838700" y="3638550"/>
          <p14:tracePt t="23246" x="4959350" y="3752850"/>
          <p14:tracePt t="23254" x="5092700" y="3886200"/>
          <p14:tracePt t="23261" x="5200650" y="3987800"/>
          <p14:tracePt t="23270" x="5314950" y="4102100"/>
          <p14:tracePt t="23278" x="5416550" y="4203700"/>
          <p14:tracePt t="23285" x="5492750" y="4298950"/>
          <p14:tracePt t="23295" x="5549900" y="4362450"/>
          <p14:tracePt t="23301" x="5581650" y="4413250"/>
          <p14:tracePt t="23311" x="5607050" y="4476750"/>
          <p14:tracePt t="23318" x="5626100" y="4527550"/>
          <p14:tracePt t="23328" x="5638800" y="4572000"/>
          <p14:tracePt t="23334" x="5645150" y="4616450"/>
          <p14:tracePt t="23345" x="5645150" y="4654550"/>
          <p14:tracePt t="23353" x="5645150" y="4686300"/>
          <p14:tracePt t="23361" x="5645150" y="4699000"/>
          <p14:tracePt t="23368" x="5645150" y="4724400"/>
          <p14:tracePt t="23378" x="5638800" y="4743450"/>
          <p14:tracePt t="23385" x="5632450" y="4762500"/>
          <p14:tracePt t="23394" x="5632450" y="4775200"/>
          <p14:tracePt t="23402" x="5626100" y="4787900"/>
          <p14:tracePt t="23411" x="5626100" y="4800600"/>
          <p14:tracePt t="23417" x="5626100" y="4813300"/>
          <p14:tracePt t="23428" x="5626100" y="4832350"/>
          <p14:tracePt t="23438" x="5626100" y="4838700"/>
          <p14:tracePt t="23567" x="5632450" y="4813300"/>
          <p14:tracePt t="23584" x="5651500" y="4775200"/>
          <p14:tracePt t="23590" x="5651500" y="4762500"/>
          <p14:tracePt t="23596" x="5657850" y="4737100"/>
          <p14:tracePt t="23606" x="5670550" y="4692650"/>
          <p14:tracePt t="23614" x="5683250" y="4641850"/>
          <p14:tracePt t="23620" x="5695950" y="4591050"/>
          <p14:tracePt t="23630" x="5708650" y="4533900"/>
          <p14:tracePt t="23638" x="5715000" y="4476750"/>
          <p14:tracePt t="23645" x="5727700" y="4406900"/>
          <p14:tracePt t="23654" x="5734050" y="4337050"/>
          <p14:tracePt t="23662" x="5734050" y="4279900"/>
          <p14:tracePt t="23668" x="5734050" y="4235450"/>
          <p14:tracePt t="23678" x="5734050" y="4184650"/>
          <p14:tracePt t="23686" x="5727700" y="4140200"/>
          <p14:tracePt t="23695" x="5721350" y="4089400"/>
          <p14:tracePt t="23702" x="5715000" y="4044950"/>
          <p14:tracePt t="23712" x="5702300" y="3994150"/>
          <p14:tracePt t="23718" x="5683250" y="3956050"/>
          <p14:tracePt t="23728" x="5676900" y="3911600"/>
          <p14:tracePt t="23735" x="5670550" y="3873500"/>
          <p14:tracePt t="23745" x="5638800" y="3829050"/>
          <p14:tracePt t="23751" x="5613400" y="3784600"/>
          <p14:tracePt t="23762" x="5581650" y="3733800"/>
          <p14:tracePt t="23769" x="5549900" y="3695700"/>
          <p14:tracePt t="23779" x="5524500" y="3657600"/>
          <p14:tracePt t="23785" x="5499100" y="3619500"/>
          <p14:tracePt t="23795" x="5467350" y="3587750"/>
          <p14:tracePt t="23804" x="5441950" y="3568700"/>
          <p14:tracePt t="23812" x="5422900" y="3543300"/>
          <p14:tracePt t="23818" x="5403850" y="3536950"/>
          <p14:tracePt t="23828" x="5391150" y="3517900"/>
          <p14:tracePt t="23834" x="5365750" y="3517900"/>
          <p14:tracePt t="23845" x="5353050" y="3498850"/>
          <p14:tracePt t="23852" x="5321300" y="3467100"/>
          <p14:tracePt t="23862" x="5276850" y="3448050"/>
          <p14:tracePt t="23870" x="5245100" y="3429000"/>
          <p14:tracePt t="23879" x="5200650" y="3403600"/>
          <p14:tracePt t="23888" x="5149850" y="3384550"/>
          <p14:tracePt t="23895" x="5105400" y="3371850"/>
          <p14:tracePt t="23902" x="5060950" y="3359150"/>
          <p14:tracePt t="23912" x="5016500" y="3346450"/>
          <p14:tracePt t="23918" x="4978400" y="3327400"/>
          <p14:tracePt t="23928" x="4940300" y="3308350"/>
          <p14:tracePt t="23936" x="4902200" y="3282950"/>
          <p14:tracePt t="23945" x="4870450" y="3257550"/>
          <p14:tracePt t="23951" x="4838700" y="3238500"/>
          <p14:tracePt t="23962" x="4819650" y="3232150"/>
          <p14:tracePt t="23971" x="4794250" y="3219450"/>
          <p14:tracePt t="23978" x="4787900" y="3213100"/>
          <p14:tracePt t="23985" x="4781550" y="3206750"/>
          <p14:tracePt t="23995" x="4768850" y="3200400"/>
          <p14:tracePt t="24001" x="4762500" y="3200400"/>
          <p14:tracePt t="24012" x="4756150" y="3194050"/>
          <p14:tracePt t="24019" x="4756150" y="3187700"/>
          <p14:tracePt t="24029" x="4756150" y="3175000"/>
          <p14:tracePt t="24038" x="4768850" y="3168650"/>
          <p14:tracePt t="24047" x="4800600" y="3162300"/>
          <p14:tracePt t="24054" x="4864100" y="3149600"/>
          <p14:tracePt t="24063" x="4927600" y="3130550"/>
          <p14:tracePt t="24070" x="4997450" y="3111500"/>
          <p14:tracePt t="24079" x="5073650" y="3092450"/>
          <p14:tracePt t="24086" x="5130800" y="3073400"/>
          <p14:tracePt t="24096" x="5187950" y="3060700"/>
          <p14:tracePt t="24102" x="5200650" y="3048000"/>
          <p14:tracePt t="24112" x="5213350" y="3035300"/>
          <p14:tracePt t="24119" x="5226050" y="3028950"/>
          <p14:tracePt t="24129" x="5257800" y="3016250"/>
          <p14:tracePt t="24138" x="5276850" y="2997200"/>
          <p14:tracePt t="24145" x="5295900" y="2984500"/>
          <p14:tracePt t="24152" x="5314950" y="2971800"/>
          <p14:tracePt t="24162" x="5321300" y="2940050"/>
          <p14:tracePt t="24169" x="5334000" y="2914650"/>
          <p14:tracePt t="24179" x="5346700" y="2901950"/>
          <p14:tracePt t="24186" x="5346700" y="2876550"/>
          <p14:tracePt t="24195" x="5346700" y="2863850"/>
          <p14:tracePt t="24202" x="5346700" y="2857500"/>
          <p14:tracePt t="24212" x="5346700" y="2838450"/>
          <p14:tracePt t="24221" x="5340350" y="2813050"/>
          <p14:tracePt t="24230" x="5340350" y="2800350"/>
          <p14:tracePt t="24238" x="5340350" y="2794000"/>
          <p14:tracePt t="24245" x="5340350" y="2781300"/>
          <p14:tracePt t="24254" x="5340350" y="2768600"/>
          <p14:tracePt t="24263" x="5327650" y="2743200"/>
          <p14:tracePt t="24269" x="5321300" y="2724150"/>
          <p14:tracePt t="24279" x="5302250" y="2686050"/>
          <p14:tracePt t="24286" x="5295900" y="2667000"/>
          <p14:tracePt t="24296" x="5276850" y="2641600"/>
          <p14:tracePt t="24304" x="5251450" y="2616200"/>
          <p14:tracePt t="24312" x="5238750" y="2584450"/>
          <p14:tracePt t="24319" x="5213350" y="2552700"/>
          <p14:tracePt t="24329" x="5200650" y="2540000"/>
          <p14:tracePt t="24335" x="5187950" y="2527300"/>
          <p14:tracePt t="24345" x="5181600" y="2514600"/>
          <p14:tracePt t="24353" x="5175250" y="2501900"/>
          <p14:tracePt t="24362" x="5149850" y="2482850"/>
          <p14:tracePt t="24368" x="5137150" y="2470150"/>
          <p14:tracePt t="24379" x="5111750" y="2463800"/>
          <p14:tracePt t="24388" x="5060950" y="2444750"/>
          <p14:tracePt t="24402" x="5041900" y="2438400"/>
          <p14:tracePt t="24420" x="5029200" y="2438400"/>
          <p14:tracePt t="24422" x="5010150" y="2438400"/>
          <p14:tracePt t="24429" x="4978400" y="2438400"/>
          <p14:tracePt t="24436" x="4959350" y="2438400"/>
          <p14:tracePt t="24445" x="4870450" y="2438400"/>
          <p14:tracePt t="24452" x="4794250" y="2438400"/>
          <p14:tracePt t="24463" x="4711700" y="2438400"/>
          <p14:tracePt t="24471" x="4622800" y="2438400"/>
          <p14:tracePt t="24479" x="4540250" y="2444750"/>
          <p14:tracePt t="24486" x="4470400" y="2457450"/>
          <p14:tracePt t="24496" x="4419600" y="2470150"/>
          <p14:tracePt t="24503" x="4381500" y="2476500"/>
          <p14:tracePt t="24512" x="4368800" y="2489200"/>
          <p14:tracePt t="24520" x="4356100" y="2489200"/>
          <p14:tracePt t="24529" x="4349750" y="2489200"/>
          <p14:tracePt t="24535" x="4343400" y="2489200"/>
          <p14:tracePt t="24550" x="4337050" y="2489200"/>
          <p14:tracePt t="24575" x="4324350" y="2482850"/>
          <p14:tracePt t="24590" x="4311650" y="2470150"/>
          <p14:tracePt t="24598" x="4298950" y="2470150"/>
          <p14:tracePt t="24604" x="4298950" y="2457450"/>
          <p14:tracePt t="24620" x="4286250" y="2457450"/>
          <p14:tracePt t="24644" x="4286250" y="2444750"/>
          <p14:tracePt t="24650" x="4273550" y="2444750"/>
          <p14:tracePt t="24672" x="4273550" y="2432050"/>
          <p14:tracePt t="24694" x="4267200" y="2432050"/>
          <p14:tracePt t="24791" x="4260850" y="2432050"/>
          <p14:tracePt t="24828" x="4254500" y="2419350"/>
          <p14:tracePt t="24903" x="4254500" y="2413000"/>
          <p14:tracePt t="24910" x="4273550" y="2406650"/>
          <p14:tracePt t="24916" x="4292600" y="2393950"/>
          <p14:tracePt t="24926" x="4298950" y="2393950"/>
          <p14:tracePt t="24934" x="4318000" y="2393950"/>
          <p14:tracePt t="24940" x="4330700" y="2381250"/>
          <p14:tracePt t="24950" x="4356100" y="2381250"/>
          <p14:tracePt t="24958" x="4368800" y="2381250"/>
          <p14:tracePt t="24959" x="4375150" y="2381250"/>
          <p14:tracePt t="24974" x="4381500" y="2381250"/>
          <p14:tracePt t="24982" x="4387850" y="2374900"/>
          <p14:tracePt t="25143" x="4375150" y="2374900"/>
          <p14:tracePt t="25150" x="4343400" y="2381250"/>
          <p14:tracePt t="25166" x="4324350" y="2381250"/>
          <p14:tracePt t="25174" x="4279900" y="2381250"/>
          <p14:tracePt t="25180" x="4222750" y="2381250"/>
          <p14:tracePt t="25190" x="4165600" y="2381250"/>
          <p14:tracePt t="25198" x="4102100" y="2381250"/>
          <p14:tracePt t="25204" x="4019550" y="2381250"/>
          <p14:tracePt t="25214" x="3943350" y="2381250"/>
          <p14:tracePt t="25222" x="3867150" y="2381250"/>
          <p14:tracePt t="25230" x="3803650" y="2374900"/>
          <p14:tracePt t="25238" x="3740150" y="2368550"/>
          <p14:tracePt t="25246" x="3695700" y="2362200"/>
          <p14:tracePt t="25252" x="3670300" y="2362200"/>
          <p14:tracePt t="25263" x="3657600" y="2349500"/>
          <p14:tracePt t="25270" x="3619500" y="2317750"/>
          <p14:tracePt t="25280" x="3581400" y="2279650"/>
          <p14:tracePt t="25286" x="3549650" y="2254250"/>
          <p14:tracePt t="25297" x="3530600" y="2247900"/>
          <p14:tracePt t="25305" x="3498850" y="2228850"/>
          <p14:tracePt t="25313" x="3454400" y="2209800"/>
          <p14:tracePt t="25320" x="3416300" y="2190750"/>
          <p14:tracePt t="25330" x="3378200" y="2171700"/>
          <p14:tracePt t="25336" x="3365500" y="2165350"/>
          <p14:tracePt t="25347" x="3302000" y="2120900"/>
          <p14:tracePt t="25358" x="3263900" y="2089150"/>
          <p14:tracePt t="25366" x="3251200" y="2082800"/>
          <p14:tracePt t="25372" x="3225800" y="2063750"/>
          <p14:tracePt t="25382" x="3187700" y="2044700"/>
          <p14:tracePt t="25390" x="3143250" y="2025650"/>
          <p14:tracePt t="25397" x="3105150" y="2006600"/>
          <p14:tracePt t="25406" x="3060700" y="1993900"/>
          <p14:tracePt t="25414" x="3009900" y="1981200"/>
          <p14:tracePt t="25419" x="2952750" y="1974850"/>
          <p14:tracePt t="25430" x="2895600" y="1962150"/>
          <p14:tracePt t="25438" x="2832100" y="1955800"/>
          <p14:tracePt t="25447" x="2755900" y="1955800"/>
          <p14:tracePt t="25454" x="2667000" y="1955800"/>
          <p14:tracePt t="25463" x="2584450" y="1955800"/>
          <p14:tracePt t="25471" x="2489200" y="1962150"/>
          <p14:tracePt t="25480" x="2374900" y="1987550"/>
          <p14:tracePt t="25486" x="2247900" y="2019300"/>
          <p14:tracePt t="25497" x="2127250" y="2057400"/>
          <p14:tracePt t="25505" x="2012950" y="2082800"/>
          <p14:tracePt t="25513" x="1924050" y="2101850"/>
          <p14:tracePt t="25520" x="1854200" y="2120900"/>
          <p14:tracePt t="25530" x="1797050" y="2146300"/>
          <p14:tracePt t="25536" x="1739900" y="2159000"/>
          <p14:tracePt t="25547" x="1689100" y="2171700"/>
          <p14:tracePt t="25554" x="1644650" y="2190750"/>
          <p14:tracePt t="25564" x="1600200" y="2209800"/>
          <p14:tracePt t="25570" x="1562100" y="2228850"/>
          <p14:tracePt t="25580" x="1524000" y="2247900"/>
          <p14:tracePt t="25586" x="1492250" y="2266950"/>
          <p14:tracePt t="25597" x="1473200" y="2286000"/>
          <p14:tracePt t="25603" x="1460500" y="2298700"/>
          <p14:tracePt t="25614" x="1435100" y="2330450"/>
          <p14:tracePt t="25622" x="1416050" y="2355850"/>
          <p14:tracePt t="25632" x="1397000" y="2374900"/>
          <p14:tracePt t="25638" x="1371600" y="2400300"/>
          <p14:tracePt t="25647" x="1365250" y="2425700"/>
          <p14:tracePt t="25654" x="1365250" y="2444750"/>
          <p14:tracePt t="25664" x="1365250" y="2470150"/>
          <p14:tracePt t="25672" x="1365250" y="2489200"/>
          <p14:tracePt t="25680" x="1365250" y="2514600"/>
          <p14:tracePt t="25688" x="1365250" y="2527300"/>
          <p14:tracePt t="25697" x="1365250" y="2559050"/>
          <p14:tracePt t="25704" x="1352550" y="2571750"/>
          <p14:tracePt t="25714" x="1352550" y="2590800"/>
          <p14:tracePt t="25720" x="1352550" y="2616200"/>
          <p14:tracePt t="25730" x="1352550" y="2647950"/>
          <p14:tracePt t="25737" x="1352550" y="2667000"/>
          <p14:tracePt t="25747" x="1358900" y="2698750"/>
          <p14:tracePt t="25756" x="1371600" y="2743200"/>
          <p14:tracePt t="25770" x="1371600" y="2768600"/>
          <p14:tracePt t="25780" x="1377950" y="2781300"/>
          <p14:tracePt t="25786" x="1390650" y="2794000"/>
          <p14:tracePt t="25797" x="1390650" y="2813050"/>
          <p14:tracePt t="25804" x="1390650" y="2838450"/>
          <p14:tracePt t="25814" x="1390650" y="2851150"/>
          <p14:tracePt t="25822" x="1390650" y="2876550"/>
          <p14:tracePt t="25830" x="1390650" y="2889250"/>
          <p14:tracePt t="25839" x="1390650" y="2921000"/>
          <p14:tracePt t="25847" x="1390650" y="2933700"/>
          <p14:tracePt t="25853" x="1377950" y="2959100"/>
          <p14:tracePt t="25864" x="1346200" y="2997200"/>
          <p14:tracePt t="25871" x="1327150" y="3028950"/>
          <p14:tracePt t="25880" x="1301750" y="3067050"/>
          <p14:tracePt t="25887" x="1282700" y="3073400"/>
          <p14:tracePt t="25897" x="1244600" y="3098800"/>
          <p14:tracePt t="25903" x="1181100" y="3130550"/>
          <p14:tracePt t="25914" x="1111250" y="3155950"/>
          <p14:tracePt t="25922" x="1028700" y="3175000"/>
          <p14:tracePt t="25930" x="958850" y="3200400"/>
          <p14:tracePt t="25937" x="895350" y="3219450"/>
          <p14:tracePt t="25948" x="850900" y="3225800"/>
          <p14:tracePt t="25958" x="838200" y="3225800"/>
          <p14:tracePt t="25972" x="831850" y="3238500"/>
          <p14:tracePt t="26031" x="831850" y="3232150"/>
          <p14:tracePt t="26038" x="850900" y="3225800"/>
          <p14:tracePt t="26044" x="876300" y="3194050"/>
          <p14:tracePt t="26054" x="895350" y="3130550"/>
          <p14:tracePt t="26062" x="927100" y="3060700"/>
          <p14:tracePt t="26069" x="971550" y="2990850"/>
          <p14:tracePt t="26078" x="1035050" y="2908300"/>
          <p14:tracePt t="26086" x="1117600" y="2781300"/>
          <p14:tracePt t="26092" x="1206500" y="2660650"/>
          <p14:tracePt t="26102" x="1282700" y="2552700"/>
          <p14:tracePt t="26110" x="1384300" y="2457450"/>
          <p14:tracePt t="26116" x="1454150" y="2374900"/>
          <p14:tracePt t="26126" x="1524000" y="2298700"/>
          <p14:tracePt t="26134" x="1600200" y="2228850"/>
          <p14:tracePt t="26140" x="1670050" y="2165350"/>
          <p14:tracePt t="26150" x="1720850" y="2101850"/>
          <p14:tracePt t="26158" x="1771650" y="2051050"/>
          <p14:tracePt t="26165" x="1822450" y="2006600"/>
          <p14:tracePt t="26174" x="1866900" y="1962150"/>
          <p14:tracePt t="26182" x="1924050" y="1924050"/>
          <p14:tracePt t="26189" x="1974850" y="1879600"/>
          <p14:tracePt t="26198" x="2038350" y="1860550"/>
          <p14:tracePt t="26206" x="2089150" y="1841500"/>
          <p14:tracePt t="26215" x="2146300" y="1828800"/>
          <p14:tracePt t="26222" x="2197100" y="1822450"/>
          <p14:tracePt t="26231" x="2241550" y="1822450"/>
          <p14:tracePt t="26238" x="2279650" y="1822450"/>
          <p14:tracePt t="26248" x="2324100" y="1835150"/>
          <p14:tracePt t="26255" x="2381250" y="1854200"/>
          <p14:tracePt t="26264" x="2425700" y="1879600"/>
          <p14:tracePt t="26270" x="2489200" y="1911350"/>
          <p14:tracePt t="26281" x="2565400" y="1936750"/>
          <p14:tracePt t="26287" x="2679700" y="1981200"/>
          <p14:tracePt t="26298" x="2819400" y="2012950"/>
          <p14:tracePt t="26304" x="2952750" y="2051050"/>
          <p14:tracePt t="26314" x="3111500" y="2101850"/>
          <p14:tracePt t="26320" x="3270250" y="2152650"/>
          <p14:tracePt t="26332" x="3441700" y="2190750"/>
          <p14:tracePt t="26339" x="3581400" y="2235200"/>
          <p14:tracePt t="26348" x="3702050" y="2273300"/>
          <p14:tracePt t="26354" x="3822700" y="2305050"/>
          <p14:tracePt t="26364" x="3930650" y="2336800"/>
          <p14:tracePt t="26370" x="4025900" y="2374900"/>
          <p14:tracePt t="26381" x="4203700" y="2482850"/>
          <p14:tracePt t="26390" x="4292600" y="2533650"/>
          <p14:tracePt t="26398" x="4356100" y="2590800"/>
          <p14:tracePt t="26405" x="4425950" y="2667000"/>
          <p14:tracePt t="26415" x="4502150" y="2762250"/>
          <p14:tracePt t="26422" x="4578350" y="2851150"/>
          <p14:tracePt t="26431" x="4673600" y="2978150"/>
          <p14:tracePt t="26438" x="4756150" y="3098800"/>
          <p14:tracePt t="26449" x="4838700" y="3219450"/>
          <p14:tracePt t="26455" x="4921250" y="3327400"/>
          <p14:tracePt t="26465" x="4984750" y="3416300"/>
          <p14:tracePt t="26471" x="5041900" y="3473450"/>
          <p14:tracePt t="26481" x="5092700" y="3524250"/>
          <p14:tracePt t="26487" x="5137150" y="3556000"/>
          <p14:tracePt t="26498" x="5175250" y="3581400"/>
          <p14:tracePt t="26505" x="5213350" y="3606800"/>
          <p14:tracePt t="26514" x="5257800" y="3632200"/>
          <p14:tracePt t="26521" x="5314950" y="3651250"/>
          <p14:tracePt t="26531" x="5372100" y="3676650"/>
          <p14:tracePt t="26537" x="5435600" y="3689350"/>
          <p14:tracePt t="26548" x="5556250" y="3727450"/>
          <p14:tracePt t="26556" x="5619750" y="3746500"/>
          <p14:tracePt t="26564" x="5670550" y="3759200"/>
          <p14:tracePt t="26571" x="5715000" y="3771900"/>
          <p14:tracePt t="26581" x="5727700" y="3771900"/>
          <p14:tracePt t="26589" x="5734050" y="3784600"/>
          <p14:tracePt t="26598" x="5740400" y="3784600"/>
          <p14:tracePt t="26614" x="5746750" y="3797300"/>
          <p14:tracePt t="26620" x="5753100" y="3797300"/>
          <p14:tracePt t="26630" x="5765800" y="3810000"/>
          <p14:tracePt t="26638" x="5765800" y="3816350"/>
          <p14:tracePt t="26644" x="5765800" y="3829050"/>
          <p14:tracePt t="26656" x="5778500" y="3841750"/>
          <p14:tracePt t="26662" x="5778500" y="3848100"/>
          <p14:tracePt t="26668" x="5778500" y="3860800"/>
          <p14:tracePt t="26678" x="5778500" y="3867150"/>
          <p14:tracePt t="26686" x="5778500" y="3873500"/>
          <p14:tracePt t="26692" x="5772150" y="3879850"/>
          <p14:tracePt t="26702" x="5772150" y="3886200"/>
          <p14:tracePt t="26710" x="5759450" y="3886200"/>
          <p14:tracePt t="26716" x="5746750" y="3892550"/>
          <p14:tracePt t="26724" x="5721350" y="3892550"/>
          <p14:tracePt t="26732" x="5715000" y="3898900"/>
          <p14:tracePt t="26739" x="5689600" y="3905250"/>
          <p14:tracePt t="26750" x="5657850" y="3905250"/>
          <p14:tracePt t="26756" x="5638800" y="3911600"/>
          <p14:tracePt t="26765" x="5607050" y="3924300"/>
          <p14:tracePt t="26772" x="5588000" y="3924300"/>
          <p14:tracePt t="26781" x="5562600" y="3930650"/>
          <p14:tracePt t="26790" x="5524500" y="3930650"/>
          <p14:tracePt t="26798" x="5480050" y="3930650"/>
          <p14:tracePt t="26806" x="5429250" y="3930650"/>
          <p14:tracePt t="26814" x="5372100" y="3930650"/>
          <p14:tracePt t="26822" x="5302250" y="3930650"/>
          <p14:tracePt t="26831" x="5226050" y="3930650"/>
          <p14:tracePt t="26839" x="5156200" y="3930650"/>
          <p14:tracePt t="26848" x="5092700" y="3930650"/>
          <p14:tracePt t="26854" x="5048250" y="3930650"/>
          <p14:tracePt t="26865" x="5003800" y="3924300"/>
          <p14:tracePt t="26874" x="4965700" y="3917950"/>
          <p14:tracePt t="26881" x="4933950" y="3905250"/>
          <p14:tracePt t="26888" x="4895850" y="3898900"/>
          <p14:tracePt t="26898" x="4857750" y="3892550"/>
          <p14:tracePt t="26905" x="4826000" y="3892550"/>
          <p14:tracePt t="26915" x="4794250" y="3892550"/>
          <p14:tracePt t="26922" x="4737100" y="3892550"/>
          <p14:tracePt t="26931" x="4686300" y="3892550"/>
          <p14:tracePt t="26938" x="4635500" y="3892550"/>
          <p14:tracePt t="26948" x="4597400" y="3892550"/>
          <p14:tracePt t="26957" x="4508500" y="3892550"/>
          <p14:tracePt t="26966" x="4483100" y="3892550"/>
          <p14:tracePt t="26974" x="4470400" y="3892550"/>
          <p14:tracePt t="26981" x="4464050" y="3892550"/>
          <p14:tracePt t="27039" x="4470400" y="3905250"/>
          <p14:tracePt t="27046" x="4489450" y="3917950"/>
          <p14:tracePt t="27048" x="4508500" y="3937000"/>
          <p14:tracePt t="27062" x="4540250" y="3937000"/>
          <p14:tracePt t="27070" x="4578350" y="3943350"/>
          <p14:tracePt t="27076" x="4616450" y="3949700"/>
          <p14:tracePt t="27086" x="4629150" y="3949700"/>
          <p14:tracePt t="27094" x="4654550" y="3949700"/>
          <p14:tracePt t="27100" x="4705350" y="3949700"/>
          <p14:tracePt t="27110" x="4762500" y="3949700"/>
          <p14:tracePt t="27118" x="4832350" y="3949700"/>
          <p14:tracePt t="27124" x="4895850" y="3949700"/>
          <p14:tracePt t="27134" x="4959350" y="3949700"/>
          <p14:tracePt t="27142" x="5010150" y="3937000"/>
          <p14:tracePt t="27149" x="5060950" y="3917950"/>
          <p14:tracePt t="27158" x="5099050" y="3892550"/>
          <p14:tracePt t="27168" x="5130800" y="3867150"/>
          <p14:tracePt t="27174" x="5162550" y="3835400"/>
          <p14:tracePt t="27182" x="5187950" y="3810000"/>
          <p14:tracePt t="27190" x="5213350" y="3778250"/>
          <p14:tracePt t="27196" x="5238750" y="3733800"/>
          <p14:tracePt t="27206" x="5257800" y="3695700"/>
          <p14:tracePt t="27214" x="5270500" y="3638550"/>
          <p14:tracePt t="27220" x="5276850" y="3587750"/>
          <p14:tracePt t="27230" x="5276850" y="3530600"/>
          <p14:tracePt t="27238" x="5276850" y="3460750"/>
          <p14:tracePt t="27240" x="5276850" y="3397250"/>
          <p14:tracePt t="27254" x="5264150" y="3314700"/>
          <p14:tracePt t="27262" x="5232400" y="3244850"/>
          <p14:tracePt t="27268" x="5194300" y="3175000"/>
          <p14:tracePt t="27278" x="5137150" y="3092450"/>
          <p14:tracePt t="27286" x="5073650" y="3003550"/>
          <p14:tracePt t="27292" x="4991100" y="2882900"/>
          <p14:tracePt t="27302" x="4870450" y="2749550"/>
          <p14:tracePt t="27310" x="4724400" y="2616200"/>
          <p14:tracePt t="27316" x="4527550" y="2470150"/>
          <p14:tracePt t="27326" x="4343400" y="2355850"/>
          <p14:tracePt t="27334" x="4159250" y="2247900"/>
          <p14:tracePt t="27340" x="3994150" y="2178050"/>
          <p14:tracePt t="27350" x="3854450" y="2127250"/>
          <p14:tracePt t="27358" x="3714750" y="2082800"/>
          <p14:tracePt t="27365" x="3606800" y="2051050"/>
          <p14:tracePt t="27374" x="3486150" y="2025650"/>
          <p14:tracePt t="27383" x="3384550" y="2000250"/>
          <p14:tracePt t="27388" x="3295650" y="1974850"/>
          <p14:tracePt t="27398" x="3213100" y="1949450"/>
          <p14:tracePt t="27406" x="3136900" y="1930400"/>
          <p14:tracePt t="27415" x="3079750" y="1911350"/>
          <p14:tracePt t="27423" x="3073400" y="1911350"/>
          <p14:tracePt t="27432" x="3060700" y="1898650"/>
          <p14:tracePt t="27446" x="3048000" y="1885950"/>
          <p14:tracePt t="27454" x="3016250" y="1866900"/>
          <p14:tracePt t="27460" x="2978150" y="1847850"/>
          <p14:tracePt t="27470" x="2952750" y="1835150"/>
          <p14:tracePt t="27478" x="2933700" y="1822450"/>
          <p14:tracePt t="27484" x="2901950" y="1809750"/>
          <p14:tracePt t="27494" x="2851150" y="1784350"/>
          <p14:tracePt t="27502" x="2787650" y="1765300"/>
          <p14:tracePt t="27508" x="2698750" y="1746250"/>
          <p14:tracePt t="27516" x="2616200" y="1720850"/>
          <p14:tracePt t="27524" x="2495550" y="1701800"/>
          <p14:tracePt t="27533" x="2305050" y="1657350"/>
          <p14:tracePt t="27541" x="2108200" y="1638300"/>
          <p14:tracePt t="27549" x="1917700" y="1625600"/>
          <p14:tracePt t="27555" x="1739900" y="1619250"/>
          <p14:tracePt t="27565" x="1600200" y="1619250"/>
          <p14:tracePt t="27573" x="1498600" y="1619250"/>
          <p14:tracePt t="27582" x="1428750" y="1619250"/>
          <p14:tracePt t="27589" x="1377950" y="1619250"/>
          <p14:tracePt t="27599" x="1346200" y="1619250"/>
          <p14:tracePt t="27605" x="1333500" y="1619250"/>
          <p14:tracePt t="27622" x="1327150" y="1619250"/>
          <p14:tracePt t="27638" x="1327150" y="1625600"/>
          <p14:tracePt t="27646" x="1327150" y="1657350"/>
          <p14:tracePt t="27652" x="1327150" y="1689100"/>
          <p14:tracePt t="27662" x="1327150" y="1701800"/>
          <p14:tracePt t="27670" x="1327150" y="1727200"/>
          <p14:tracePt t="27676" x="1352550" y="1771650"/>
          <p14:tracePt t="27686" x="1371600" y="1822450"/>
          <p14:tracePt t="27694" x="1384300" y="1866900"/>
          <p14:tracePt t="27701" x="1403350" y="1917700"/>
          <p14:tracePt t="27710" x="1422400" y="1981200"/>
          <p14:tracePt t="27718" x="1441450" y="2038350"/>
          <p14:tracePt t="27724" x="1466850" y="2095500"/>
          <p14:tracePt t="27734" x="1504950" y="2159000"/>
          <p14:tracePt t="27742" x="1530350" y="2216150"/>
          <p14:tracePt t="27748" x="1568450" y="2279650"/>
          <p14:tracePt t="27758" x="1612900" y="2362200"/>
          <p14:tracePt t="27766" x="1651000" y="2432050"/>
          <p14:tracePt t="27772" x="1689100" y="2501900"/>
          <p14:tracePt t="27782" x="1720850" y="2590800"/>
          <p14:tracePt t="27791" x="1752600" y="2667000"/>
          <p14:tracePt t="27796" x="1771650" y="2749550"/>
          <p14:tracePt t="27806" x="1803400" y="2825750"/>
          <p14:tracePt t="27814" x="1816100" y="2901950"/>
          <p14:tracePt t="27816" x="1828800" y="2971800"/>
          <p14:tracePt t="27830" x="1835150" y="3041650"/>
          <p14:tracePt t="27838" x="1841500" y="3098800"/>
          <p14:tracePt t="27844" x="1841500" y="3149600"/>
          <p14:tracePt t="27854" x="1841500" y="3200400"/>
          <p14:tracePt t="27862" x="1841500" y="3244850"/>
          <p14:tracePt t="27868" x="1841500" y="3289300"/>
          <p14:tracePt t="27879" x="1841500" y="3321050"/>
          <p14:tracePt t="27886" x="1841500" y="3359150"/>
          <p14:tracePt t="27892" x="1835150" y="3390900"/>
          <p14:tracePt t="27902" x="1835150" y="3429000"/>
          <p14:tracePt t="27910" x="1828800" y="3454400"/>
          <p14:tracePt t="27917" x="1828800" y="3467100"/>
          <p14:tracePt t="27926" x="1816100" y="3486150"/>
          <p14:tracePt t="27934" x="1816100" y="3492500"/>
          <p14:tracePt t="28045" x="1803400" y="3492500"/>
          <p14:tracePt t="28058" x="1784350" y="3492500"/>
          <p14:tracePt t="28068" x="1765300" y="3492500"/>
          <p14:tracePt t="28076" x="1746250" y="3492500"/>
          <p14:tracePt t="28082" x="1720850" y="3492500"/>
          <p14:tracePt t="28092" x="1701800" y="3492500"/>
          <p14:tracePt t="28102" x="1695450" y="3492500"/>
          <p14:tracePt t="28108" x="1689100" y="3492500"/>
          <p14:tracePt t="28142" x="1682750" y="3492500"/>
          <p14:tracePt t="28188" x="1670050" y="3492500"/>
          <p14:tracePt t="28212" x="1663700" y="3492500"/>
          <p14:tracePt t="28381" x="1670050" y="3492500"/>
          <p14:tracePt t="28388" x="1695450" y="3486150"/>
          <p14:tracePt t="28402" x="1714500" y="3486150"/>
          <p14:tracePt t="28408" x="1765300" y="3479800"/>
          <p14:tracePt t="28415" x="1816100" y="3467100"/>
          <p14:tracePt t="28422" x="1892300" y="3441700"/>
          <p14:tracePt t="28429" x="1981200" y="3422650"/>
          <p14:tracePt t="28436" x="2076450" y="3397250"/>
          <p14:tracePt t="28442" x="2209800" y="3371850"/>
          <p14:tracePt t="28452" x="2362200" y="3346450"/>
          <p14:tracePt t="28460" x="2527300" y="3314700"/>
          <p14:tracePt t="28466" x="2679700" y="3276600"/>
          <p14:tracePt t="28476" x="2838450" y="3238500"/>
          <p14:tracePt t="28486" x="2990850" y="3200400"/>
          <p14:tracePt t="28492" x="3143250" y="3162300"/>
          <p14:tracePt t="28502" x="3327400" y="3117850"/>
          <p14:tracePt t="28510" x="3549650" y="3067050"/>
          <p14:tracePt t="28517" x="3810000" y="3003550"/>
          <p14:tracePt t="28526" x="4095750" y="2933700"/>
          <p14:tracePt t="28534" x="4438650" y="2857500"/>
          <p14:tracePt t="28541" x="4768850" y="2819400"/>
          <p14:tracePt t="28551" x="5067300" y="2800350"/>
          <p14:tracePt t="28558" x="5327650" y="2787650"/>
          <p14:tracePt t="28566" x="5568950" y="2787650"/>
          <p14:tracePt t="28575" x="5778500" y="2787650"/>
          <p14:tracePt t="28583" x="5949950" y="2787650"/>
          <p14:tracePt t="28589" x="6096000" y="2787650"/>
          <p14:tracePt t="28600" x="6229350" y="2813050"/>
          <p14:tracePt t="28607" x="6330950" y="2838450"/>
          <p14:tracePt t="28617" x="6407150" y="2876550"/>
          <p14:tracePt t="28623" x="6477000" y="2908300"/>
          <p14:tracePt t="28633" x="6546850" y="2952750"/>
          <p14:tracePt t="28639" x="6610350" y="3003550"/>
          <p14:tracePt t="28650" x="6667500" y="3041650"/>
          <p14:tracePt t="28658" x="6711950" y="3092450"/>
          <p14:tracePt t="28667" x="6750050" y="3130550"/>
          <p14:tracePt t="28673" x="6769100" y="3168650"/>
          <p14:tracePt t="28683" x="6781800" y="3206750"/>
          <p14:tracePt t="28689" x="6781800" y="3232150"/>
          <p14:tracePt t="28700" x="6781800" y="3263900"/>
          <p14:tracePt t="28718" x="6781800" y="3295650"/>
          <p14:tracePt t="28724" x="6781800" y="3321050"/>
          <p14:tracePt t="28726" x="6781800" y="3346450"/>
          <p14:tracePt t="28733" x="6775450" y="3371850"/>
          <p14:tracePt t="28741" x="6769100" y="3403600"/>
          <p14:tracePt t="28750" x="6756400" y="3467100"/>
          <p14:tracePt t="28756" x="6743700" y="3492500"/>
          <p14:tracePt t="28766" x="6737350" y="3524250"/>
          <p14:tracePt t="28773" x="6724650" y="3549650"/>
          <p14:tracePt t="28784" x="6699250" y="3575050"/>
          <p14:tracePt t="28791" x="6673850" y="3606800"/>
          <p14:tracePt t="28800" x="6654800" y="3625850"/>
          <p14:tracePt t="28807" x="6623050" y="3651250"/>
          <p14:tracePt t="28816" x="6597650" y="3670300"/>
          <p14:tracePt t="28824" x="6584950" y="3683000"/>
          <p14:tracePt t="28833" x="6572250" y="3695700"/>
          <p14:tracePt t="28840" x="6572250" y="3708400"/>
          <p14:tracePt t="28850" x="6559550" y="3714750"/>
          <p14:tracePt t="28856" x="6559550" y="3721100"/>
          <p14:tracePt t="28867" x="6546850" y="3721100"/>
          <p14:tracePt t="28874" x="6546850" y="3733800"/>
          <p14:tracePt t="29135" x="6534150" y="3746500"/>
          <p14:tracePt t="29150" x="6527800" y="3746500"/>
          <p14:tracePt t="29152" x="6521450" y="3746500"/>
          <p14:tracePt t="29158" x="6502400" y="3746500"/>
          <p14:tracePt t="29165" x="6457950" y="3746500"/>
          <p14:tracePt t="29172" x="6445250" y="3746500"/>
          <p14:tracePt t="29179" x="6426200" y="3746500"/>
          <p14:tracePt t="29186" x="6407150" y="3746500"/>
          <p14:tracePt t="29192" x="6381750" y="3746500"/>
          <p14:tracePt t="29200" x="6375400" y="3746500"/>
          <p14:tracePt t="29207" x="6362700" y="3746500"/>
          <p14:tracePt t="29217" x="6350000" y="3752850"/>
          <p14:tracePt t="29223" x="6343650" y="3759200"/>
          <p14:tracePt t="29234" x="6324600" y="3759200"/>
          <p14:tracePt t="29241" x="6311900" y="3759200"/>
          <p14:tracePt t="29250" x="6286500" y="3771900"/>
          <p14:tracePt t="29256" x="6248400" y="3778250"/>
          <p14:tracePt t="29267" x="6235700" y="3784600"/>
          <p14:tracePt t="29276" x="6203950" y="3784600"/>
          <p14:tracePt t="29283" x="6083300" y="3822700"/>
          <p14:tracePt t="29294" x="6038850" y="3835400"/>
          <p14:tracePt t="29302" x="5994400" y="3848100"/>
          <p14:tracePt t="29308" x="5956300" y="3867150"/>
          <p14:tracePt t="29318" x="5918200" y="3886200"/>
          <p14:tracePt t="29326" x="5886450" y="3905250"/>
          <p14:tracePt t="29333" x="5873750" y="3911600"/>
          <p14:tracePt t="29341" x="5861050" y="3917950"/>
          <p14:tracePt t="29351" x="5848350" y="3924300"/>
          <p14:tracePt t="29360" x="5829300" y="3930650"/>
          <p14:tracePt t="29367" x="5810250" y="3943350"/>
          <p14:tracePt t="29373" x="5797550" y="3943350"/>
          <p14:tracePt t="29384" x="5772150" y="3943350"/>
          <p14:tracePt t="29390" x="5753100" y="3943350"/>
          <p14:tracePt t="29401" x="5734050" y="3949700"/>
          <p14:tracePt t="29408" x="5715000" y="3949700"/>
          <p14:tracePt t="29417" x="5683250" y="3949700"/>
          <p14:tracePt t="29423" x="5651500" y="3949700"/>
          <p14:tracePt t="29434" x="5619750" y="3943350"/>
          <p14:tracePt t="29443" x="5600700" y="3924300"/>
          <p14:tracePt t="29450" x="5575300" y="3905250"/>
          <p14:tracePt t="29457" x="5568950" y="3879850"/>
          <p14:tracePt t="29467" x="5556250" y="3860800"/>
          <p14:tracePt t="29473" x="5562600" y="3810000"/>
          <p14:tracePt t="29486" x="5581650" y="3771900"/>
          <p14:tracePt t="29494" x="5594350" y="3752850"/>
          <p14:tracePt t="29501" x="5607050" y="3727450"/>
          <p14:tracePt t="29508" x="5626100" y="3695700"/>
          <p14:tracePt t="29533" x="5657850" y="3644900"/>
          <p14:tracePt t="29538" x="5683250" y="3606800"/>
          <p14:tracePt t="29540" x="5715000" y="3568700"/>
          <p14:tracePt t="29547" x="5734050" y="3524250"/>
          <p14:tracePt t="29554" x="5740400" y="3473450"/>
          <p14:tracePt t="29561" x="5746750" y="3409950"/>
          <p14:tracePt t="29567" x="5746750" y="3352800"/>
          <p14:tracePt t="29575" x="5715000" y="3289300"/>
          <p14:tracePt t="29584" x="5689600" y="3244850"/>
          <p14:tracePt t="29590" x="5651500" y="3187700"/>
          <p14:tracePt t="29600" x="5607050" y="3143250"/>
          <p14:tracePt t="29607" x="5556250" y="3092450"/>
          <p14:tracePt t="29617" x="5499100" y="3054350"/>
          <p14:tracePt t="29624" x="5441950" y="3009900"/>
          <p14:tracePt t="29634" x="5378450" y="2971800"/>
          <p14:tracePt t="29641" x="5308600" y="2933700"/>
          <p14:tracePt t="29650" x="5245100" y="2908300"/>
          <p14:tracePt t="29658" x="5187950" y="2876550"/>
          <p14:tracePt t="29668" x="5073650" y="2844800"/>
          <p14:tracePt t="29678" x="5029200" y="2832100"/>
          <p14:tracePt t="29685" x="5016500" y="2825750"/>
          <p14:tracePt t="29693" x="5010150" y="2825750"/>
          <p14:tracePt t="29759" x="5035550" y="2825750"/>
          <p14:tracePt t="29764" x="5048250" y="2825750"/>
          <p14:tracePt t="29774" x="5080000" y="2825750"/>
          <p14:tracePt t="29780" x="5130800" y="2825750"/>
          <p14:tracePt t="29783" x="5181600" y="2825750"/>
          <p14:tracePt t="29798" x="5226050" y="2825750"/>
          <p14:tracePt t="29806" x="5264150" y="2825750"/>
          <p14:tracePt t="29812" x="5308600" y="2832100"/>
          <p14:tracePt t="29822" x="5340350" y="2844800"/>
          <p14:tracePt t="29830" x="5346700" y="2851150"/>
          <p14:tracePt t="29836" x="5359400" y="2863850"/>
          <p14:tracePt t="29846" x="5365750" y="2889250"/>
          <p14:tracePt t="29854" x="5365750" y="2908300"/>
          <p14:tracePt t="29860" x="5365750" y="2933700"/>
          <p14:tracePt t="29870" x="5365750" y="2965450"/>
          <p14:tracePt t="29876" x="5365750" y="2990850"/>
          <p14:tracePt t="29878" x="5365750" y="3016250"/>
          <p14:tracePt t="29894" x="5365750" y="3048000"/>
          <p14:tracePt t="29902" x="5378450" y="3086100"/>
          <p14:tracePt t="29909" x="5384800" y="3117850"/>
          <p14:tracePt t="29919" x="5403850" y="3155950"/>
          <p14:tracePt t="29926" x="5410200" y="3175000"/>
          <p14:tracePt t="29932" x="5441950" y="3213100"/>
          <p14:tracePt t="29942" x="5467350" y="3238500"/>
          <p14:tracePt t="29950" x="5486400" y="3257550"/>
          <p14:tracePt t="29956" x="5486400" y="3282950"/>
          <p14:tracePt t="29964" x="5492750" y="3302000"/>
          <p14:tracePt t="29972" x="5505450" y="3314700"/>
          <p14:tracePt t="29978" x="5505450" y="3333750"/>
          <p14:tracePt t="29988" x="5518150" y="3359150"/>
          <p14:tracePt t="29996" x="5524500" y="3384550"/>
          <p14:tracePt t="30002" x="5543550" y="3409950"/>
          <p14:tracePt t="30012" x="5556250" y="3435350"/>
          <p14:tracePt t="30020" x="5588000" y="3448050"/>
          <p14:tracePt t="30027" x="5613400" y="3467100"/>
          <p14:tracePt t="30036" x="5638800" y="3492500"/>
          <p14:tracePt t="30044" x="5657850" y="3505200"/>
          <p14:tracePt t="30051" x="5683250" y="3511550"/>
          <p14:tracePt t="30060" x="5702300" y="3524250"/>
          <p14:tracePt t="30069" x="5721350" y="3536950"/>
          <p14:tracePt t="30069" x="5734050" y="3549650"/>
          <p14:tracePt t="30086" x="5753100" y="3556000"/>
          <p14:tracePt t="30094" x="5765800" y="3568700"/>
          <p14:tracePt t="30100" x="5784850" y="3581400"/>
          <p14:tracePt t="30110" x="5784850" y="3587750"/>
          <p14:tracePt t="30119" x="5797550" y="3594100"/>
          <p14:tracePt t="30134" x="5797550" y="3606800"/>
          <p14:tracePt t="30142" x="5803900" y="3619500"/>
          <p14:tracePt t="30158" x="5816600" y="3632200"/>
          <p14:tracePt t="30164" x="5829300" y="3644900"/>
          <p14:tracePt t="30166" x="5842000" y="3651250"/>
          <p14:tracePt t="30180" x="5854700" y="3657600"/>
          <p14:tracePt t="30190" x="5892800" y="3663950"/>
          <p14:tracePt t="30196" x="5905500" y="3663950"/>
          <p14:tracePt t="30206" x="5918200" y="3670300"/>
          <p14:tracePt t="30214" x="5930900" y="3676650"/>
          <p14:tracePt t="30220" x="5949950" y="3676650"/>
          <p14:tracePt t="30230" x="5969000" y="3689350"/>
          <p14:tracePt t="30240" x="6007100" y="3689350"/>
          <p14:tracePt t="30246" x="6026150" y="3689350"/>
          <p14:tracePt t="30254" x="6045200" y="3695700"/>
          <p14:tracePt t="30262" x="6076950" y="3702050"/>
          <p14:tracePt t="30264" x="6089650" y="3702050"/>
          <p14:tracePt t="30278" x="6115050" y="3708400"/>
          <p14:tracePt t="30286" x="6159500" y="3714750"/>
          <p14:tracePt t="30292" x="6210300" y="3721100"/>
          <p14:tracePt t="30302" x="6267450" y="3727450"/>
          <p14:tracePt t="30310" x="6330950" y="3733800"/>
          <p14:tracePt t="30318" x="6388100" y="3733800"/>
          <p14:tracePt t="30326" x="6457950" y="3733800"/>
          <p14:tracePt t="30335" x="6521450" y="3733800"/>
          <p14:tracePt t="30341" x="6591300" y="3733800"/>
          <p14:tracePt t="30351" x="6661150" y="3733800"/>
          <p14:tracePt t="30359" x="6826250" y="3721100"/>
          <p14:tracePt t="30374" x="6927850" y="3695700"/>
          <p14:tracePt t="30382" x="7054850" y="3676650"/>
          <p14:tracePt t="30388" x="7156450" y="3663950"/>
          <p14:tracePt t="30398" x="7239000" y="3644900"/>
          <p14:tracePt t="30406" x="7327900" y="3619500"/>
          <p14:tracePt t="30412" x="7391400" y="3606800"/>
          <p14:tracePt t="30422" x="7454900" y="3587750"/>
          <p14:tracePt t="30430" x="7518400" y="3575050"/>
          <p14:tracePt t="30436" x="7569200" y="3562350"/>
          <p14:tracePt t="30446" x="7620000" y="3549650"/>
          <p14:tracePt t="30452" x="7658100" y="3536950"/>
          <p14:tracePt t="30458" x="7670800" y="3517900"/>
          <p14:tracePt t="30478" x="7677150" y="3511550"/>
          <p14:tracePt t="30484" x="7677150" y="3492500"/>
          <p14:tracePt t="30494" x="7670800" y="3479800"/>
          <p14:tracePt t="30502" x="7658100" y="3479800"/>
          <p14:tracePt t="30508" x="7651750" y="3479800"/>
          <p14:tracePt t="30518" x="7626350" y="3479800"/>
          <p14:tracePt t="30527" x="7613650" y="3479800"/>
          <p14:tracePt t="30532" x="7575550" y="3479800"/>
          <p14:tracePt t="30542" x="7543800" y="3486150"/>
          <p14:tracePt t="30548" x="7524750" y="3492500"/>
          <p14:tracePt t="30554" x="7499350" y="3498850"/>
          <p14:tracePt t="30564" x="7473950" y="3511550"/>
          <p14:tracePt t="30574" x="7442200" y="3524250"/>
          <p14:tracePt t="30580" x="7416800" y="3530600"/>
          <p14:tracePt t="30590" x="7385050" y="3543300"/>
          <p14:tracePt t="30598" x="7340600" y="3568700"/>
          <p14:tracePt t="30604" x="7296150" y="3587750"/>
          <p14:tracePt t="30614" x="7232650" y="3600450"/>
          <p14:tracePt t="30622" x="7175500" y="3625850"/>
          <p14:tracePt t="30628" x="7105650" y="3644900"/>
          <p14:tracePt t="30638" x="7042150" y="3657600"/>
          <p14:tracePt t="30646" x="6965950" y="3676650"/>
          <p14:tracePt t="30652" x="6889750" y="3702050"/>
          <p14:tracePt t="30662" x="6819900" y="3721100"/>
          <p14:tracePt t="30670" x="6750050" y="3740150"/>
          <p14:tracePt t="30676" x="6686550" y="3765550"/>
          <p14:tracePt t="30686" x="6635750" y="3790950"/>
          <p14:tracePt t="30694" x="6591300" y="3803650"/>
          <p14:tracePt t="30702" x="6534150" y="3816350"/>
          <p14:tracePt t="30710" x="6483350" y="3829050"/>
          <p14:tracePt t="30719" x="6438900" y="3841750"/>
          <p14:tracePt t="30725" x="6388100" y="3854450"/>
          <p14:tracePt t="30735" x="6330950" y="3867150"/>
          <p14:tracePt t="30742" x="6267450" y="3879850"/>
          <p14:tracePt t="30752" x="6184900" y="3892550"/>
          <p14:tracePt t="30759" x="6089650" y="3911600"/>
          <p14:tracePt t="30768" x="5918200" y="3924300"/>
          <p14:tracePt t="30782" x="5829300" y="3924300"/>
          <p14:tracePt t="30790" x="5746750" y="3924300"/>
          <p14:tracePt t="30796" x="5689600" y="3924300"/>
          <p14:tracePt t="30806" x="5638800" y="3924300"/>
          <p14:tracePt t="30814" x="5594350" y="3924300"/>
          <p14:tracePt t="30820" x="5549900" y="3917950"/>
          <p14:tracePt t="30830" x="5505450" y="3898900"/>
          <p14:tracePt t="30838" x="5461000" y="3873500"/>
          <p14:tracePt t="30841" x="5410200" y="3841750"/>
          <p14:tracePt t="30854" x="5365750" y="3803650"/>
          <p14:tracePt t="30860" x="5302250" y="3759200"/>
          <p14:tracePt t="30868" x="5219700" y="3695700"/>
          <p14:tracePt t="30876" x="5162550" y="3632200"/>
          <p14:tracePt t="30886" x="5111750" y="3575050"/>
          <p14:tracePt t="30894" x="5086350" y="3511550"/>
          <p14:tracePt t="30902" x="5060950" y="3460750"/>
          <p14:tracePt t="30910" x="5054600" y="3422650"/>
          <p14:tracePt t="30918" x="5048250" y="3397250"/>
          <p14:tracePt t="30926" x="5048250" y="3371850"/>
          <p14:tracePt t="30936" x="5048250" y="3352800"/>
          <p14:tracePt t="30943" x="5054600" y="3321050"/>
          <p14:tracePt t="30952" x="5080000" y="3295650"/>
          <p14:tracePt t="30959" x="5111750" y="3282950"/>
          <p14:tracePt t="30968" x="5130800" y="3263900"/>
          <p14:tracePt t="30978" x="5162550" y="3251200"/>
          <p14:tracePt t="30985" x="5187950" y="3244850"/>
          <p14:tracePt t="30991" x="5219700" y="3238500"/>
          <p14:tracePt t="31002" x="5264150" y="3238500"/>
          <p14:tracePt t="31008" x="5308600" y="3238500"/>
          <p14:tracePt t="31018" x="5353050" y="3238500"/>
          <p14:tracePt t="31026" x="5384800" y="3238500"/>
          <p14:tracePt t="31035" x="5403850" y="3238500"/>
          <p14:tracePt t="31054" x="5416550" y="3238500"/>
          <p14:tracePt t="31060" x="5422900" y="3251200"/>
          <p14:tracePt t="31070" x="5441950" y="3289300"/>
          <p14:tracePt t="31078" x="5461000" y="3314700"/>
          <p14:tracePt t="31084" x="5473700" y="3340100"/>
          <p14:tracePt t="31092" x="5492750" y="3365500"/>
          <p14:tracePt t="31100" x="5524500" y="3409950"/>
          <p14:tracePt t="31106" x="5549900" y="3422650"/>
          <p14:tracePt t="31116" x="5568950" y="3454400"/>
          <p14:tracePt t="31124" x="5588000" y="3473450"/>
          <p14:tracePt t="31130" x="5594350" y="3492500"/>
          <p14:tracePt t="31140" x="5607050" y="3505200"/>
          <p14:tracePt t="31148" x="5626100" y="3536950"/>
          <p14:tracePt t="31154" x="5638800" y="3556000"/>
          <p14:tracePt t="31164" x="5651500" y="3562350"/>
          <p14:tracePt t="31172" x="5664200" y="3594100"/>
          <p14:tracePt t="31178" x="5664200" y="3606800"/>
          <p14:tracePt t="31188" x="5664200" y="3625850"/>
          <p14:tracePt t="31196" x="5670550" y="3651250"/>
          <p14:tracePt t="31202" x="5670550" y="3683000"/>
          <p14:tracePt t="31214" x="5670550" y="3702050"/>
          <p14:tracePt t="31222" x="5670550" y="3740150"/>
          <p14:tracePt t="31227" x="5670550" y="3765550"/>
          <p14:tracePt t="31238" x="5670550" y="3784600"/>
          <p14:tracePt t="31246" x="5657850" y="3797300"/>
          <p14:tracePt t="31253" x="5645150" y="3810000"/>
          <p14:tracePt t="31264" x="5619750" y="3841750"/>
          <p14:tracePt t="31270" x="5588000" y="3879850"/>
          <p14:tracePt t="31277" x="5568950" y="3898900"/>
          <p14:tracePt t="31285" x="5543550" y="3917950"/>
          <p14:tracePt t="31294" x="5524500" y="3937000"/>
          <p14:tracePt t="31302" x="5511800" y="3943350"/>
          <p14:tracePt t="31311" x="5505450" y="3956050"/>
          <p14:tracePt t="31319" x="5505450" y="3968750"/>
          <p14:tracePt t="31326" x="5499100" y="3975100"/>
          <p14:tracePt t="31336" x="5499100" y="3981450"/>
          <p14:tracePt t="31382" x="5499100" y="3994150"/>
          <p14:tracePt t="31390" x="5511800" y="3994150"/>
          <p14:tracePt t="31396" x="5524500" y="4006850"/>
          <p14:tracePt t="31406" x="5556250" y="4006850"/>
          <p14:tracePt t="31414" x="5588000" y="4013200"/>
          <p14:tracePt t="31416" x="5619750" y="4013200"/>
          <p14:tracePt t="31430" x="5657850" y="4013200"/>
          <p14:tracePt t="31438" x="5683250" y="4013200"/>
          <p14:tracePt t="31444" x="5695950" y="4013200"/>
          <p14:tracePt t="31452" x="5708650" y="4013200"/>
          <p14:tracePt t="31490" x="5708650" y="4019550"/>
          <p14:tracePt t="31500" x="5708650" y="4025900"/>
          <p14:tracePt t="31508" x="5708650" y="4032250"/>
          <p14:tracePt t="31514" x="5708650" y="4044950"/>
          <p14:tracePt t="31524" x="5708650" y="4064000"/>
          <p14:tracePt t="31532" x="5695950" y="4076700"/>
          <p14:tracePt t="31538" x="5670550" y="4102100"/>
          <p14:tracePt t="31548" x="5645150" y="4127500"/>
          <p14:tracePt t="31558" x="5626100" y="4146550"/>
          <p14:tracePt t="31564" x="5619750" y="4165600"/>
          <p14:tracePt t="31574" x="5613400" y="4184650"/>
          <p14:tracePt t="31582" x="5600700" y="4197350"/>
          <p14:tracePt t="31588" x="5588000" y="4210050"/>
          <p14:tracePt t="31598" x="5588000" y="4216400"/>
          <p14:tracePt t="31606" x="5581650" y="4235450"/>
          <p14:tracePt t="31622" x="5581650" y="4241800"/>
          <p14:tracePt t="31668" x="5581650" y="4248150"/>
          <p14:tracePt t="31751" x="5594350" y="4248150"/>
          <p14:tracePt t="31766" x="5607050" y="4241800"/>
          <p14:tracePt t="31776" x="5632450" y="4222750"/>
          <p14:tracePt t="31782" x="5657850" y="4210050"/>
          <p14:tracePt t="31791" x="5670550" y="4210050"/>
          <p14:tracePt t="31798" x="5708650" y="4210050"/>
          <p14:tracePt t="31804" x="5734050" y="4222750"/>
          <p14:tracePt t="31814" x="5772150" y="4248150"/>
          <p14:tracePt t="31821" x="5797550" y="4273550"/>
          <p14:tracePt t="31826" x="5829300" y="4305300"/>
          <p14:tracePt t="31886" x="5829300" y="4318000"/>
          <p14:tracePt t="31935" x="5822950" y="4318000"/>
          <p14:tracePt t="31942" x="5810250" y="4337050"/>
          <p14:tracePt t="31958" x="5772150" y="4349750"/>
          <p14:tracePt t="31966" x="5759450" y="4362450"/>
          <p14:tracePt t="31972" x="5753100" y="4362450"/>
          <p14:tracePt t="31982" x="5746750" y="4368800"/>
          <p14:tracePt t="32280" x="5734050" y="4375150"/>
          <p14:tracePt t="32294" x="5721350" y="4375150"/>
          <p14:tracePt t="32304" x="5715000" y="4381500"/>
          <p14:tracePt t="32311" x="5702300" y="4387850"/>
          <p14:tracePt t="32317" x="5695950" y="4394200"/>
          <p14:tracePt t="32324" x="5670550" y="4406900"/>
          <p14:tracePt t="32332" x="5651500" y="4425950"/>
          <p14:tracePt t="32340" x="5638800" y="4438650"/>
          <p14:tracePt t="32350" x="5613400" y="4464050"/>
          <p14:tracePt t="32356" x="5600700" y="4476750"/>
          <p14:tracePt t="32366" x="5588000" y="4489450"/>
          <p14:tracePt t="32374" x="5581650" y="4508500"/>
          <p14:tracePt t="32380" x="5575300" y="4527550"/>
          <p14:tracePt t="32390" x="5562600" y="4540250"/>
          <p14:tracePt t="32398" x="5556250" y="4552950"/>
          <p14:tracePt t="32403" x="5556250" y="4578350"/>
          <p14:tracePt t="32414" x="5543550" y="4591050"/>
          <p14:tracePt t="32420" x="5530850" y="4616450"/>
          <p14:tracePt t="32429" x="5524500" y="4641850"/>
          <p14:tracePt t="32436" x="5518150" y="4654550"/>
          <p14:tracePt t="32446" x="5499100" y="4692650"/>
          <p14:tracePt t="32454" x="5480050" y="4711700"/>
          <p14:tracePt t="32462" x="5467350" y="4743450"/>
          <p14:tracePt t="32471" x="5454650" y="4762500"/>
          <p14:tracePt t="32477" x="5448300" y="4800600"/>
          <p14:tracePt t="32487" x="5441950" y="4832350"/>
          <p14:tracePt t="32494" x="5441950" y="4857750"/>
          <p14:tracePt t="32503" x="5441950" y="4870450"/>
          <p14:tracePt t="32512" x="5441950" y="4889500"/>
          <p14:tracePt t="32521" x="5435600" y="4895850"/>
          <p14:tracePt t="32527" x="5435600" y="4908550"/>
          <p14:tracePt t="32537" x="5435600" y="4914900"/>
          <p14:tracePt t="32543" x="5435600" y="4927600"/>
          <p14:tracePt t="32553" x="5435600" y="4933950"/>
          <p14:tracePt t="32561" x="5441950" y="4933950"/>
          <p14:tracePt t="32570" x="5454650" y="4933950"/>
          <p14:tracePt t="32576" x="5461000" y="4927600"/>
          <p14:tracePt t="32905" x="5467350" y="4895850"/>
          <p14:tracePt t="32918" x="5473700" y="4895850"/>
          <p14:tracePt t="32922" x="5473700" y="4883150"/>
          <p14:tracePt t="32929" x="5467350" y="4851400"/>
          <p14:tracePt t="32936" x="5467350" y="4826000"/>
          <p14:tracePt t="32942" x="5461000" y="4826000"/>
          <p14:tracePt t="32950" x="5454650" y="4813300"/>
          <p14:tracePt t="32956" x="5448300" y="4813300"/>
          <p14:tracePt t="32964" x="5441950" y="4800600"/>
          <p14:tracePt t="32978" x="5435600" y="4800600"/>
          <p14:tracePt t="32989" x="5429250" y="4787900"/>
          <p14:tracePt t="32996" x="5422900" y="4787900"/>
          <p14:tracePt t="33002" x="5422900" y="4781550"/>
          <p14:tracePt t="33012" x="5422900" y="4775200"/>
          <p14:tracePt t="33020" x="5416550" y="4775200"/>
          <p14:tracePt t="33026" x="5416550" y="4768850"/>
          <p14:tracePt t="33036" x="5416550" y="4762500"/>
          <p14:tracePt t="33044" x="5410200" y="4756150"/>
          <p14:tracePt t="33046" x="5410200" y="4749800"/>
          <p14:tracePt t="33062" x="5397500" y="4743450"/>
          <p14:tracePt t="33070" x="5397500" y="4737100"/>
          <p14:tracePt t="33076" x="5397500" y="4730750"/>
          <p14:tracePt t="33086" x="5384800" y="4730750"/>
          <p14:tracePt t="33100" x="5384800" y="4718050"/>
          <p14:tracePt t="33182" x="5378450" y="4718050"/>
          <p14:tracePt t="33230" x="5372100" y="4718050"/>
          <p14:tracePt t="33238" x="5365750" y="4718050"/>
          <p14:tracePt t="33260" x="5359400" y="4718050"/>
          <p14:tracePt t="33407" x="5359400" y="4705350"/>
          <p14:tracePt t="33430" x="5359400" y="4699000"/>
          <p14:tracePt t="33769" x="5353050" y="4699000"/>
          <p14:tracePt t="33782" x="5346700" y="4699000"/>
          <p14:tracePt t="33790" x="5340350" y="4699000"/>
          <p14:tracePt t="33797" x="5334000" y="4699000"/>
          <p14:tracePt t="33804" x="5321300" y="4699000"/>
          <p14:tracePt t="33810" x="5308600" y="4699000"/>
          <p14:tracePt t="33817" x="5295900" y="4699000"/>
          <p14:tracePt t="33825" x="5276850" y="4705350"/>
          <p14:tracePt t="33840" x="5232400" y="4711700"/>
          <p14:tracePt t="33846" x="5207000" y="4724400"/>
          <p14:tracePt t="33855" x="5187950" y="4730750"/>
          <p14:tracePt t="33861" x="5149850" y="4749800"/>
          <p14:tracePt t="33871" x="5137150" y="4756150"/>
          <p14:tracePt t="33878" x="5124450" y="4762500"/>
          <p14:tracePt t="33888" x="5099050" y="4768850"/>
          <p14:tracePt t="33902" x="5092700" y="4768850"/>
          <p14:tracePt t="33910" x="5073650" y="4768850"/>
          <p14:tracePt t="33916" x="5073650" y="4775200"/>
          <p14:tracePt t="33926" x="5060950" y="4775200"/>
          <p14:tracePt t="33934" x="5048250" y="4775200"/>
          <p14:tracePt t="33950" x="5048250" y="4781550"/>
          <p14:tracePt t="33956" x="5041900" y="4781550"/>
          <p14:tracePt t="33972" x="5035550" y="4781550"/>
          <p14:tracePt t="33980" x="5029200" y="4781550"/>
          <p14:tracePt t="33996" x="5022850" y="4787900"/>
          <p14:tracePt t="34102" x="5016500" y="4787900"/>
          <p14:tracePt t="34342" x="5010150" y="4787900"/>
          <p14:tracePt t="34380" x="5003800" y="4787900"/>
          <p14:tracePt t="34455" x="4997450" y="4787900"/>
          <p14:tracePt t="34462" x="4997450" y="4794250"/>
          <p14:tracePt t="34476" x="4991100" y="4794250"/>
          <p14:tracePt t="34492" x="4984750" y="4794250"/>
          <p14:tracePt t="34502" x="4984750" y="4800600"/>
          <p14:tracePt t="34510" x="4978400" y="4800600"/>
          <p14:tracePt t="34526" x="4972050" y="4800600"/>
          <p14:tracePt t="34556" x="4959350" y="4800600"/>
          <p14:tracePt t="34586" x="4953000" y="4800600"/>
          <p14:tracePt t="34596" x="4953000" y="4813300"/>
          <p14:tracePt t="34610" x="4940300" y="4813300"/>
          <p14:tracePt t="34634" x="4933950" y="4813300"/>
          <p14:tracePt t="34652" x="4927600" y="4826000"/>
          <p14:tracePt t="34668" x="4921250" y="4826000"/>
          <p14:tracePt t="34684" x="4914900" y="4832350"/>
          <p14:tracePt t="34702" x="4902200" y="4838700"/>
          <p14:tracePt t="34716" x="4902200" y="4845050"/>
          <p14:tracePt t="34726" x="4895850" y="4845050"/>
          <p14:tracePt t="34748" x="4889500" y="4845050"/>
          <p14:tracePt t="34754" x="4889500" y="4851400"/>
          <p14:tracePt t="34788" x="4883150" y="4857750"/>
          <p14:tracePt t="34802" x="4876800" y="4864100"/>
          <p14:tracePt t="34836" x="4876800" y="4870450"/>
          <p14:tracePt t="34852" x="4870450" y="4870450"/>
          <p14:tracePt t="34886" x="4870450" y="4876800"/>
          <p14:tracePt t="34918" x="4870450" y="4883150"/>
          <p14:tracePt t="34948" x="4864100" y="4883150"/>
          <p14:tracePt t="34958" x="4864100" y="4895850"/>
          <p14:tracePt t="34980" x="4864100" y="4902200"/>
          <p14:tracePt t="34988" x="4864100" y="4914900"/>
          <p14:tracePt t="34990" x="4864100" y="4921250"/>
          <p14:tracePt t="35004" x="4876800" y="4933950"/>
          <p14:tracePt t="35012" x="4889500" y="4946650"/>
          <p14:tracePt t="35018" x="4902200" y="4959350"/>
          <p14:tracePt t="35028" x="4927600" y="4972050"/>
          <p14:tracePt t="35036" x="4946650" y="4991100"/>
          <p14:tracePt t="35042" x="4984750" y="5010150"/>
          <p14:tracePt t="35052" x="5022850" y="5022850"/>
          <p14:tracePt t="35060" x="5048250" y="5029200"/>
          <p14:tracePt t="35066" x="5086350" y="5041900"/>
          <p14:tracePt t="35076" x="5124450" y="5041900"/>
          <p14:tracePt t="35086" x="5149850" y="5041900"/>
          <p14:tracePt t="35092" x="5162550" y="5041900"/>
          <p14:tracePt t="35102" x="5187950" y="5041900"/>
          <p14:tracePt t="35110" x="5232400" y="5041900"/>
          <p14:tracePt t="35116" x="5289550" y="5041900"/>
          <p14:tracePt t="35126" x="5346700" y="5041900"/>
          <p14:tracePt t="35134" x="5416550" y="5041900"/>
          <p14:tracePt t="35140" x="5492750" y="5041900"/>
          <p14:tracePt t="35148" x="5568950" y="5029200"/>
          <p14:tracePt t="35156" x="5645150" y="5010150"/>
          <p14:tracePt t="35165" x="5721350" y="4991100"/>
          <p14:tracePt t="35172" x="5803900" y="4965700"/>
          <p14:tracePt t="35180" x="5880100" y="4946650"/>
          <p14:tracePt t="35189" x="5937250" y="4933950"/>
          <p14:tracePt t="35196" x="6000750" y="4914900"/>
          <p14:tracePt t="35206" x="6064250" y="4895850"/>
          <p14:tracePt t="35214" x="6115050" y="4876800"/>
          <p14:tracePt t="35222" x="6165850" y="4864100"/>
          <p14:tracePt t="35229" x="6223000" y="4851400"/>
          <p14:tracePt t="35240" x="6280150" y="4838700"/>
          <p14:tracePt t="35248" x="6343650" y="4819650"/>
          <p14:tracePt t="35256" x="6394450" y="4806950"/>
          <p14:tracePt t="35262" x="6445250" y="4794250"/>
          <p14:tracePt t="35272" x="6508750" y="4768850"/>
          <p14:tracePt t="35279" x="6616700" y="4737100"/>
          <p14:tracePt t="35294" x="6667500" y="4724400"/>
          <p14:tracePt t="35302" x="6718300" y="4711700"/>
          <p14:tracePt t="35308" x="6775450" y="4692650"/>
          <p14:tracePt t="35318" x="6826250" y="4673600"/>
          <p14:tracePt t="35326" x="6883400" y="4654550"/>
          <p14:tracePt t="35332" x="6927850" y="4629150"/>
          <p14:tracePt t="35340" x="6965950" y="4616450"/>
          <p14:tracePt t="35348" x="7010400" y="4584700"/>
          <p14:tracePt t="35356" x="7054850" y="4552950"/>
          <p14:tracePt t="35364" x="7112000" y="4521200"/>
          <p14:tracePt t="35373" x="7156450" y="4489450"/>
          <p14:tracePt t="35380" x="7213600" y="4451350"/>
          <p14:tracePt t="35390" x="7258050" y="4419600"/>
          <p14:tracePt t="35396" x="7296150" y="4387850"/>
          <p14:tracePt t="35407" x="7346950" y="4343400"/>
          <p14:tracePt t="35415" x="7378700" y="4305300"/>
          <p14:tracePt t="35423" x="7410450" y="4267200"/>
          <p14:tracePt t="35429" x="7435850" y="4229100"/>
          <p14:tracePt t="35439" x="7461250" y="4191000"/>
          <p14:tracePt t="35445" x="7493000" y="4152900"/>
          <p14:tracePt t="35456" x="7518400" y="4114800"/>
          <p14:tracePt t="35463" x="7543800" y="4076700"/>
          <p14:tracePt t="35473" x="7600950" y="3994150"/>
          <p14:tracePt t="35486" x="7626350" y="3956050"/>
          <p14:tracePt t="35494" x="7645400" y="3905250"/>
          <p14:tracePt t="35500" x="7658100" y="3860800"/>
          <p14:tracePt t="35510" x="7670800" y="3816350"/>
          <p14:tracePt t="35516" x="7677150" y="3778250"/>
          <p14:tracePt t="35523" x="7677150" y="3733800"/>
          <p14:tracePt t="35532" x="7677150" y="3683000"/>
          <p14:tracePt t="35540" x="7677150" y="3632200"/>
          <p14:tracePt t="35547" x="7689850" y="3575050"/>
          <p14:tracePt t="35557" x="7696200" y="3536950"/>
          <p14:tracePt t="35566" x="7702550" y="3492500"/>
          <p14:tracePt t="35573" x="7702550" y="3441700"/>
          <p14:tracePt t="35582" x="7708900" y="3397250"/>
          <p14:tracePt t="35596" x="7715250" y="3295650"/>
          <p14:tracePt t="35607" x="7715250" y="3232150"/>
          <p14:tracePt t="35612" x="7708900" y="3175000"/>
          <p14:tracePt t="35623" x="7702550" y="3124200"/>
          <p14:tracePt t="35630" x="7689850" y="3067050"/>
          <p14:tracePt t="35640" x="7670800" y="3022600"/>
          <p14:tracePt t="35646" x="7651750" y="2984500"/>
          <p14:tracePt t="35657" x="7632700" y="2946400"/>
          <p14:tracePt t="35665" x="7613650" y="2908300"/>
          <p14:tracePt t="35673" x="7594600" y="2882900"/>
          <p14:tracePt t="35680" x="7575550" y="2851150"/>
          <p14:tracePt t="35690" x="7543800" y="2819400"/>
          <p14:tracePt t="35696" x="7493000" y="2787650"/>
          <p14:tracePt t="35706" x="7442200" y="2749550"/>
          <p14:tracePt t="35714" x="7385050" y="2724150"/>
          <p14:tracePt t="35723" x="7315200" y="2705100"/>
          <p14:tracePt t="35729" x="7239000" y="2686050"/>
          <p14:tracePt t="35740" x="7054850" y="2628900"/>
          <p14:tracePt t="35748" x="6965950" y="2609850"/>
          <p14:tracePt t="35756" x="6896100" y="2590800"/>
          <p14:tracePt t="35763" x="6826250" y="2565400"/>
          <p14:tracePt t="35773" x="6750050" y="2546350"/>
          <p14:tracePt t="35780" x="6667500" y="2501900"/>
          <p14:tracePt t="35790" x="6584950" y="2457450"/>
          <p14:tracePt t="35797" x="6483350" y="2400300"/>
          <p14:tracePt t="35807" x="6375400" y="2349500"/>
          <p14:tracePt t="35813" x="6229350" y="2298700"/>
          <p14:tracePt t="35823" x="6057900" y="2247900"/>
          <p14:tracePt t="35831" x="5892800" y="2216150"/>
          <p14:tracePt t="35840" x="5727700" y="2197100"/>
          <p14:tracePt t="35846" x="5568950" y="2190750"/>
          <p14:tracePt t="35857" x="5429250" y="2190750"/>
          <p14:tracePt t="35864" x="5289550" y="2190750"/>
          <p14:tracePt t="35873" x="5143500" y="2209800"/>
          <p14:tracePt t="35880" x="5003800" y="2235200"/>
          <p14:tracePt t="35890" x="4883150" y="2247900"/>
          <p14:tracePt t="35896" x="4768850" y="2260600"/>
          <p14:tracePt t="35906" x="4591050" y="2305050"/>
          <p14:tracePt t="35916" x="4508500" y="2330450"/>
          <p14:tracePt t="35924" x="4406900" y="2355850"/>
          <p14:tracePt t="35930" x="4254500" y="2393950"/>
          <p14:tracePt t="35940" x="4083050" y="2451100"/>
          <p14:tracePt t="35950" x="3911600" y="2489200"/>
          <p14:tracePt t="35956" x="3727450" y="2527300"/>
          <p14:tracePt t="35966" x="3562350" y="2590800"/>
          <p14:tracePt t="35974" x="3422650" y="2647950"/>
          <p14:tracePt t="35981" x="3289300" y="2711450"/>
          <p14:tracePt t="35991" x="3187700" y="2774950"/>
          <p14:tracePt t="35998" x="3086100" y="2838450"/>
          <p14:tracePt t="36007" x="2984500" y="2901950"/>
          <p14:tracePt t="36013" x="2876550" y="2971800"/>
          <p14:tracePt t="36024" x="2794000" y="3022600"/>
          <p14:tracePt t="36030" x="2705100" y="3092450"/>
          <p14:tracePt t="36040" x="2616200" y="3155950"/>
          <p14:tracePt t="36047" x="2540000" y="3206750"/>
          <p14:tracePt t="36057" x="2470150" y="3263900"/>
          <p14:tracePt t="36063" x="2387600" y="3333750"/>
          <p14:tracePt t="36074" x="2336800" y="3397250"/>
          <p14:tracePt t="36081" x="2279650" y="3454400"/>
          <p14:tracePt t="36090" x="2235200" y="3517900"/>
          <p14:tracePt t="36096" x="2190750" y="3581400"/>
          <p14:tracePt t="36107" x="2152650" y="3644900"/>
          <p14:tracePt t="36114" x="2114550" y="3714750"/>
          <p14:tracePt t="36124" x="2076450" y="3860800"/>
          <p14:tracePt t="36132" x="2044700" y="3924300"/>
          <p14:tracePt t="36142" x="2025650" y="3987800"/>
          <p14:tracePt t="36147" x="2006600" y="4057650"/>
          <p14:tracePt t="36158" x="1993900" y="4127500"/>
          <p14:tracePt t="36166" x="1987550" y="4191000"/>
          <p14:tracePt t="36173" x="1987550" y="4241800"/>
          <p14:tracePt t="36182" x="1987550" y="4292600"/>
          <p14:tracePt t="36191" x="1987550" y="4343400"/>
          <p14:tracePt t="36200" x="2000250" y="4394200"/>
          <p14:tracePt t="36206" x="2012950" y="4432300"/>
          <p14:tracePt t="36213" x="2019300" y="4476750"/>
          <p14:tracePt t="36224" x="2025650" y="4521200"/>
          <p14:tracePt t="36230" x="2038350" y="4565650"/>
          <p14:tracePt t="36240" x="2051050" y="4610100"/>
          <p14:tracePt t="36248" x="2063750" y="4660900"/>
          <p14:tracePt t="36257" x="2070100" y="4711700"/>
          <p14:tracePt t="36263" x="2082800" y="4768850"/>
          <p14:tracePt t="36274" x="2101850" y="4813300"/>
          <p14:tracePt t="36281" x="2127250" y="4857750"/>
          <p14:tracePt t="36290" x="2165350" y="4927600"/>
          <p14:tracePt t="36300" x="2184400" y="4953000"/>
          <p14:tracePt t="36308" x="2197100" y="4984750"/>
          <p14:tracePt t="36314" x="2228850" y="5016500"/>
          <p14:tracePt t="36324" x="2247900" y="5029200"/>
          <p14:tracePt t="36334" x="2260600" y="5060950"/>
          <p14:tracePt t="36341" x="2292350" y="5086350"/>
          <p14:tracePt t="36350" x="2311400" y="5111750"/>
          <p14:tracePt t="36358" x="2317750" y="5124450"/>
          <p14:tracePt t="36364" x="2330450" y="5143500"/>
          <p14:tracePt t="36374" x="2362200" y="5162550"/>
          <p14:tracePt t="36382" x="2381250" y="5187950"/>
          <p14:tracePt t="36390" x="2400300" y="5213350"/>
          <p14:tracePt t="36396" x="2432050" y="5245100"/>
          <p14:tracePt t="36407" x="2451100" y="5264150"/>
          <p14:tracePt t="36415" x="2470150" y="5295900"/>
          <p14:tracePt t="36424" x="2489200" y="5321300"/>
          <p14:tracePt t="36430" x="2520950" y="5353050"/>
          <p14:tracePt t="36441" x="2559050" y="5372100"/>
          <p14:tracePt t="36450" x="2597150" y="5397500"/>
          <p14:tracePt t="36457" x="2616200" y="5410200"/>
          <p14:tracePt t="36464" x="2660650" y="5441950"/>
          <p14:tracePt t="36474" x="2686050" y="5461000"/>
          <p14:tracePt t="36480" x="2717800" y="5480050"/>
          <p14:tracePt t="36490" x="2755900" y="5505450"/>
          <p14:tracePt t="36498" x="2774950" y="5524500"/>
          <p14:tracePt t="36507" x="2844800" y="5568950"/>
          <p14:tracePt t="36516" x="2876550" y="5588000"/>
          <p14:tracePt t="36524" x="2914650" y="5613400"/>
          <p14:tracePt t="36533" x="2933700" y="5626100"/>
          <p14:tracePt t="36540" x="2965450" y="5645150"/>
          <p14:tracePt t="36550" x="2997200" y="5664200"/>
          <p14:tracePt t="36557" x="3035300" y="5695950"/>
          <p14:tracePt t="36566" x="3073400" y="5708650"/>
          <p14:tracePt t="36575" x="3117850" y="5740400"/>
          <p14:tracePt t="36581" x="3168650" y="5759450"/>
          <p14:tracePt t="36591" x="3232150" y="5772150"/>
          <p14:tracePt t="36598" x="3295650" y="5791200"/>
          <p14:tracePt t="36607" x="3352800" y="5803900"/>
          <p14:tracePt t="36616" x="3403600" y="5822950"/>
          <p14:tracePt t="36624" x="3467100" y="5835650"/>
          <p14:tracePt t="36630" x="3530600" y="5854700"/>
          <p14:tracePt t="36641" x="3600450" y="5873750"/>
          <p14:tracePt t="36647" x="3663950" y="5886450"/>
          <p14:tracePt t="36657" x="3727450" y="5905500"/>
          <p14:tracePt t="36665" x="3790950" y="5918200"/>
          <p14:tracePt t="36675" x="3917950" y="5949950"/>
          <p14:tracePt t="36684" x="3981450" y="5962650"/>
          <p14:tracePt t="36692" x="4044950" y="5975350"/>
          <p14:tracePt t="36699" x="4133850" y="5981700"/>
          <p14:tracePt t="36708" x="4210050" y="5981700"/>
          <p14:tracePt t="36716" x="4292600" y="5981700"/>
          <p14:tracePt t="36724" x="4375150" y="5981700"/>
          <p14:tracePt t="36732" x="4470400" y="5981700"/>
          <p14:tracePt t="36741" x="4559300" y="5981700"/>
          <p14:tracePt t="36748" x="4667250" y="5981700"/>
          <p14:tracePt t="36757" x="4762500" y="5969000"/>
          <p14:tracePt t="36766" x="4845050" y="5949950"/>
          <p14:tracePt t="36774" x="4946650" y="5930900"/>
          <p14:tracePt t="36783" x="5029200" y="5905500"/>
          <p14:tracePt t="36790" x="5118100" y="5892800"/>
          <p14:tracePt t="36798" x="5194300" y="5873750"/>
          <p14:tracePt t="36807" x="5264150" y="5854700"/>
          <p14:tracePt t="36814" x="5314950" y="5848350"/>
          <p14:tracePt t="36824" x="5378450" y="5829300"/>
          <p14:tracePt t="36831" x="5429250" y="5810250"/>
          <p14:tracePt t="36841" x="5543550" y="5784850"/>
          <p14:tracePt t="36854" x="5600700" y="5772150"/>
          <p14:tracePt t="36862" x="5664200" y="5759450"/>
          <p14:tracePt t="36868" x="5715000" y="5740400"/>
          <p14:tracePt t="36878" x="5759450" y="5727700"/>
          <p14:tracePt t="36886" x="5797550" y="5715000"/>
          <p14:tracePt t="36892" x="5803900" y="5715000"/>
          <p14:tracePt t="36902" x="5803900" y="5708650"/>
          <p14:tracePt t="36909" x="5816600" y="5708650"/>
          <p14:tracePt t="38767" x="5810250" y="5702300"/>
          <p14:tracePt t="38774" x="5778500" y="5708650"/>
          <p14:tracePt t="38791" x="5759450" y="5721350"/>
          <p14:tracePt t="38797" x="5727700" y="5721350"/>
          <p14:tracePt t="38803" x="5715000" y="5727700"/>
          <p14:tracePt t="38812" x="5702300" y="5740400"/>
          <p14:tracePt t="38820" x="5689600" y="5753100"/>
          <p14:tracePt t="38826" x="5670550" y="5765800"/>
          <p14:tracePt t="38838" x="5657850" y="5772150"/>
          <p14:tracePt t="38846" x="5638800" y="5778500"/>
          <p14:tracePt t="38849" x="5613400" y="5778500"/>
          <p14:tracePt t="38862" x="5575300" y="5784850"/>
          <p14:tracePt t="38870" x="5543550" y="5791200"/>
          <p14:tracePt t="38876" x="5524500" y="5791200"/>
          <p14:tracePt t="38884" x="5505450" y="5791200"/>
          <p14:tracePt t="38893" x="5486400" y="5791200"/>
          <p14:tracePt t="38901" x="5454650" y="5791200"/>
          <p14:tracePt t="38909" x="5416550" y="5791200"/>
          <p14:tracePt t="38917" x="5403850" y="5803900"/>
          <p14:tracePt t="38926" x="5384800" y="5803900"/>
          <p14:tracePt t="38932" x="5359400" y="5803900"/>
          <p14:tracePt t="38943" x="5321300" y="5810250"/>
          <p14:tracePt t="38949" x="5289550" y="5810250"/>
          <p14:tracePt t="38959" x="5251450" y="5810250"/>
          <p14:tracePt t="38966" x="5219700" y="5810250"/>
          <p14:tracePt t="38976" x="5194300" y="5810250"/>
          <p14:tracePt t="38984" x="5175250" y="5810250"/>
          <p14:tracePt t="38993" x="5143500" y="5810250"/>
          <p14:tracePt t="38999" x="5092700" y="5810250"/>
          <p14:tracePt t="39009" x="5035550" y="5810250"/>
          <p14:tracePt t="39016" x="4972050" y="5810250"/>
          <p14:tracePt t="39027" x="4914900" y="5810250"/>
          <p14:tracePt t="39033" x="4864100" y="5810250"/>
          <p14:tracePt t="39043" x="4806950" y="5810250"/>
          <p14:tracePt t="39054" x="4794250" y="5810250"/>
          <p14:tracePt t="39062" x="4787900" y="5810250"/>
          <p14:tracePt t="39068" x="4768850" y="5810250"/>
          <p14:tracePt t="39086" x="4743450" y="5810250"/>
          <p14:tracePt t="39092" x="4730750" y="5810250"/>
          <p14:tracePt t="39100" x="4718050" y="5810250"/>
          <p14:tracePt t="39108" x="4705350" y="5803900"/>
          <p14:tracePt t="39114" x="4673600" y="5803900"/>
          <p14:tracePt t="39125" x="4654550" y="5797550"/>
          <p14:tracePt t="39132" x="4641850" y="5797550"/>
          <p14:tracePt t="39138" x="4629150" y="5797550"/>
          <p14:tracePt t="39148" x="4616450" y="5797550"/>
          <p14:tracePt t="39156" x="4603750" y="5797550"/>
          <p14:tracePt t="39162" x="4578350" y="5797550"/>
          <p14:tracePt t="39172" x="4565650" y="5797550"/>
          <p14:tracePt t="39180" x="4546600" y="5797550"/>
          <p14:tracePt t="39186" x="4514850" y="5797550"/>
          <p14:tracePt t="39196" x="4502150" y="5797550"/>
          <p14:tracePt t="39204" x="4470400" y="5797550"/>
          <p14:tracePt t="39210" x="4451350" y="5797550"/>
          <p14:tracePt t="39220" x="4432300" y="5797550"/>
          <p14:tracePt t="39228" x="4413250" y="5797550"/>
          <p14:tracePt t="39234" x="4387850" y="5797550"/>
          <p14:tracePt t="39244" x="4356100" y="5797550"/>
          <p14:tracePt t="39254" x="4324350" y="5797550"/>
          <p14:tracePt t="39261" x="4292600" y="5797550"/>
          <p14:tracePt t="39270" x="4254500" y="5797550"/>
          <p14:tracePt t="39277" x="4210050" y="5797550"/>
          <p14:tracePt t="39283" x="4178300" y="5797550"/>
          <p14:tracePt t="39293" x="4133850" y="5797550"/>
          <p14:tracePt t="39300" x="4102100" y="5797550"/>
          <p14:tracePt t="39310" x="4057650" y="5797550"/>
          <p14:tracePt t="39317" x="4006850" y="5797550"/>
          <p14:tracePt t="39327" x="3956050" y="5797550"/>
          <p14:tracePt t="39333" x="3911600" y="5797550"/>
          <p14:tracePt t="39343" x="3867150" y="5797550"/>
          <p14:tracePt t="39350" x="3854450" y="5797550"/>
          <p14:tracePt t="39360" x="3829050" y="5810250"/>
          <p14:tracePt t="39366" x="3810000" y="5816600"/>
          <p14:tracePt t="39377" x="3784600" y="5816600"/>
          <p14:tracePt t="39383" x="3765550" y="5829300"/>
          <p14:tracePt t="39393" x="3746500" y="5829300"/>
          <p14:tracePt t="39401" x="3714750" y="5829300"/>
          <p14:tracePt t="39410" x="3689350" y="5829300"/>
          <p14:tracePt t="39417" x="3657600" y="5829300"/>
          <p14:tracePt t="39427" x="3606800" y="5829300"/>
          <p14:tracePt t="39436" x="3562350" y="5829300"/>
          <p14:tracePt t="39444" x="3517900" y="5829300"/>
          <p14:tracePt t="39450" x="3479800" y="5829300"/>
          <p14:tracePt t="39461" x="3448050" y="5829300"/>
          <p14:tracePt t="39468" x="3422650" y="5829300"/>
          <p14:tracePt t="39477" x="3409950" y="5829300"/>
          <p14:tracePt t="39485" x="3390900" y="5829300"/>
          <p14:tracePt t="39493" x="3384550" y="5829300"/>
          <p14:tracePt t="39500" x="3365500" y="5829300"/>
          <p14:tracePt t="39510" x="3352800" y="5829300"/>
          <p14:tracePt t="39516" x="3340100" y="5842000"/>
          <p14:tracePt t="39527" x="3321050" y="5842000"/>
          <p14:tracePt t="39533" x="3295650" y="5842000"/>
          <p14:tracePt t="39543" x="3263900" y="5842000"/>
          <p14:tracePt t="39550" x="3232150" y="5842000"/>
          <p14:tracePt t="39560" x="3213100" y="5842000"/>
          <p14:tracePt t="39567" x="3168650" y="5842000"/>
          <p14:tracePt t="39577" x="3105150" y="5842000"/>
          <p14:tracePt t="39583" x="3028950" y="5842000"/>
          <p14:tracePt t="39594" x="2959100" y="5842000"/>
          <p14:tracePt t="39602" x="2882900" y="5842000"/>
          <p14:tracePt t="39610" x="2825750" y="5842000"/>
          <p14:tracePt t="39617" x="2730500" y="5842000"/>
          <p14:tracePt t="39628" x="2686050" y="5842000"/>
          <p14:tracePt t="39636" x="2654300" y="5842000"/>
          <p14:tracePt t="39643" x="2622550" y="5842000"/>
          <p14:tracePt t="39652" x="2590800" y="5842000"/>
          <p14:tracePt t="39660" x="2565400" y="5842000"/>
          <p14:tracePt t="39666" x="2540000" y="5842000"/>
          <p14:tracePt t="39677" x="2508250" y="5842000"/>
          <p14:tracePt t="39685" x="2463800" y="5842000"/>
          <p14:tracePt t="39693" x="2419350" y="5842000"/>
          <p14:tracePt t="39701" x="2368550" y="5842000"/>
          <p14:tracePt t="39710" x="2317750" y="5842000"/>
          <p14:tracePt t="39716" x="2286000" y="5842000"/>
          <p14:tracePt t="39727" x="2241550" y="5842000"/>
          <p14:tracePt t="39734" x="2197100" y="5842000"/>
          <p14:tracePt t="39744" x="2159000" y="5842000"/>
          <p14:tracePt t="39750" x="2120900" y="5842000"/>
          <p14:tracePt t="39761" x="2108200" y="5842000"/>
          <p14:tracePt t="39769" x="2082800" y="5842000"/>
          <p14:tracePt t="39777" x="2051050" y="5842000"/>
          <p14:tracePt t="39783" x="2012950" y="5842000"/>
          <p14:tracePt t="39794" x="1981200" y="5842000"/>
          <p14:tracePt t="39800" x="1962150" y="5842000"/>
          <p14:tracePt t="39810" x="1943100" y="5842000"/>
          <p14:tracePt t="39820" x="1930400" y="5842000"/>
          <p14:tracePt t="39844" x="1917700" y="5842000"/>
          <p14:tracePt t="39852" x="1905000" y="5854700"/>
          <p14:tracePt t="39876" x="1892300" y="5854700"/>
          <p14:tracePt t="39892" x="1885950" y="5854700"/>
          <p14:tracePt t="39900" x="1866900" y="5854700"/>
          <p14:tracePt t="39906" x="1854200" y="5867400"/>
          <p14:tracePt t="39916" x="1841500" y="5873750"/>
          <p14:tracePt t="39924" x="1816100" y="5873750"/>
          <p14:tracePt t="39930" x="1797050" y="5880100"/>
          <p14:tracePt t="39940" x="1771650" y="5880100"/>
          <p14:tracePt t="39948" x="1752600" y="5886450"/>
          <p14:tracePt t="39954" x="1739900" y="5886450"/>
          <p14:tracePt t="39964" x="1720850" y="5899150"/>
          <p14:tracePt t="39972" x="1714500" y="5899150"/>
          <p14:tracePt t="39977" x="1708150" y="5899150"/>
          <p14:tracePt t="39998" x="1701800" y="5899150"/>
          <p14:tracePt t="40000" x="1695450" y="5899150"/>
          <p14:tracePt t="40020" x="1689100" y="5899150"/>
          <p14:tracePt t="40087" x="1682750" y="5899150"/>
          <p14:tracePt t="40094" x="1670050" y="5886450"/>
          <p14:tracePt t="40111" x="1651000" y="5873750"/>
          <p14:tracePt t="40117" x="1638300" y="5861050"/>
          <p14:tracePt t="40122" x="1631950" y="5842000"/>
          <p14:tracePt t="40132" x="1631950" y="5835650"/>
          <p14:tracePt t="40140" x="1625600" y="5816600"/>
          <p14:tracePt t="40146" x="1606550" y="5803900"/>
          <p14:tracePt t="40156" x="1606550" y="5791200"/>
          <p14:tracePt t="40164" x="1593850" y="5772150"/>
          <p14:tracePt t="40166" x="1587500" y="5765800"/>
          <p14:tracePt t="40180" x="1581150" y="5753100"/>
          <p14:tracePt t="40190" x="1574800" y="5746750"/>
          <p14:tracePt t="40196" x="1568450" y="5734050"/>
          <p14:tracePt t="40204" x="1555750" y="5715000"/>
          <p14:tracePt t="40214" x="1549400" y="5689600"/>
          <p14:tracePt t="40220" x="1524000" y="5670550"/>
          <p14:tracePt t="40230" x="1511300" y="5638800"/>
          <p14:tracePt t="40236" x="1485900" y="5600700"/>
          <p14:tracePt t="40242" x="1460500" y="5562600"/>
          <p14:tracePt t="40252" x="1422400" y="5524500"/>
          <p14:tracePt t="40260" x="1397000" y="5486400"/>
          <p14:tracePt t="40266" x="1377950" y="5467350"/>
          <p14:tracePt t="40276" x="1358900" y="5441950"/>
          <p14:tracePt t="40284" x="1320800" y="5416550"/>
          <p14:tracePt t="40286" x="1301750" y="5384800"/>
          <p14:tracePt t="40302" x="1270000" y="5353050"/>
          <p14:tracePt t="40310" x="1250950" y="5334000"/>
          <p14:tracePt t="40316" x="1219200" y="5321300"/>
          <p14:tracePt t="40326" x="1181100" y="5302250"/>
          <p14:tracePt t="40332" x="1143000" y="5276850"/>
          <p14:tracePt t="40338" x="1123950" y="5264150"/>
          <p14:tracePt t="40348" x="1092200" y="5251450"/>
          <p14:tracePt t="40356" x="1066800" y="5232400"/>
          <p14:tracePt t="40361" x="1028700" y="5219700"/>
          <p14:tracePt t="40372" x="1016000" y="5213350"/>
          <p14:tracePt t="40380" x="977900" y="5207000"/>
          <p14:tracePt t="40386" x="952500" y="5207000"/>
          <p14:tracePt t="40396" x="939800" y="5200650"/>
          <p14:tracePt t="40404" x="908050" y="5194300"/>
          <p14:tracePt t="40411" x="895350" y="5181600"/>
          <p14:tracePt t="40422" x="869950" y="5181600"/>
          <p14:tracePt t="40430" x="844550" y="5175250"/>
          <p14:tracePt t="40436" x="819150" y="5175250"/>
          <p14:tracePt t="40444" x="800100" y="5175250"/>
          <p14:tracePt t="40452" x="781050" y="5175250"/>
          <p14:tracePt t="40461" x="762000" y="5175250"/>
          <p14:tracePt t="40468" x="749300" y="5175250"/>
          <p14:tracePt t="40478" x="723900" y="5175250"/>
          <p14:tracePt t="40484" x="704850" y="5187950"/>
          <p14:tracePt t="40494" x="673100" y="5194300"/>
          <p14:tracePt t="40501" x="660400" y="5207000"/>
          <p14:tracePt t="40511" x="641350" y="5219700"/>
          <p14:tracePt t="40519" x="628650" y="5232400"/>
          <p14:tracePt t="40528" x="590550" y="5251450"/>
          <p14:tracePt t="40534" x="571500" y="5264150"/>
          <p14:tracePt t="40544" x="558800" y="5276850"/>
          <p14:tracePt t="40550" x="539750" y="5295900"/>
          <p14:tracePt t="40564" x="533400" y="5314950"/>
          <p14:tracePt t="40572" x="527050" y="5334000"/>
          <p14:tracePt t="40578" x="520700" y="5346700"/>
          <p14:tracePt t="40588" x="514350" y="5365750"/>
          <p14:tracePt t="40596" x="514350" y="5391150"/>
          <p14:tracePt t="40602" x="508000" y="5410200"/>
          <p14:tracePt t="40614" x="495300" y="5441950"/>
          <p14:tracePt t="40622" x="495300" y="5467350"/>
          <p14:tracePt t="40628" x="495300" y="5480050"/>
          <p14:tracePt t="40636" x="495300" y="5492750"/>
          <p14:tracePt t="40645" x="488950" y="5530850"/>
          <p14:tracePt t="40651" x="476250" y="5562600"/>
          <p14:tracePt t="40661" x="476250" y="5581650"/>
          <p14:tracePt t="40668" x="476250" y="5607050"/>
          <p14:tracePt t="40678" x="469900" y="5645150"/>
          <p14:tracePt t="40685" x="463550" y="5689600"/>
          <p14:tracePt t="40695" x="457200" y="5740400"/>
          <p14:tracePt t="40701" x="457200" y="5791200"/>
          <p14:tracePt t="40711" x="457200" y="5861050"/>
          <p14:tracePt t="40717" x="450850" y="5924550"/>
          <p14:tracePt t="40728" x="444500" y="6000750"/>
          <p14:tracePt t="40734" x="444500" y="6076950"/>
          <p14:tracePt t="40744" x="457200" y="6223000"/>
          <p14:tracePt t="40756" x="469900" y="6292850"/>
          <p14:tracePt t="40764" x="488950" y="6343650"/>
          <p14:tracePt t="40770" x="495300" y="6381750"/>
          <p14:tracePt t="40780" x="501650" y="6419850"/>
          <p14:tracePt t="40788" x="514350" y="6432550"/>
          <p14:tracePt t="40794" x="514350" y="6438900"/>
          <p14:tracePt t="40804" x="520700" y="6451600"/>
          <p14:tracePt t="40812" x="527050" y="6457950"/>
          <p14:tracePt t="40818" x="533400" y="6464300"/>
          <p14:tracePt t="40830" x="539750" y="6470650"/>
          <p14:tracePt t="40836" x="546100" y="6477000"/>
          <p14:tracePt t="40852" x="552450" y="6477000"/>
          <p14:tracePt t="40860" x="558800" y="6477000"/>
          <p14:tracePt t="40866" x="565150" y="6477000"/>
          <p14:tracePt t="40876" x="577850" y="6477000"/>
          <p14:tracePt t="40884" x="584200" y="6477000"/>
          <p14:tracePt t="40910" x="590550" y="6477000"/>
          <p14:tracePt t="40916" x="596900" y="6477000"/>
          <p14:tracePt t="40934" x="609600" y="6464300"/>
          <p14:tracePt t="40948" x="628650" y="6464300"/>
          <p14:tracePt t="40956" x="654050" y="6451600"/>
          <p14:tracePt t="40962" x="673100" y="6445250"/>
          <p14:tracePt t="40972" x="685800" y="6438900"/>
          <p14:tracePt t="40980" x="698500" y="6419850"/>
          <p14:tracePt t="40982" x="711200" y="6419850"/>
          <p14:tracePt t="40998" x="723900" y="6419850"/>
          <p14:tracePt t="41006" x="730250" y="6407150"/>
          <p14:tracePt t="41012" x="762000" y="6407150"/>
          <p14:tracePt t="41020" x="781050" y="6407150"/>
          <p14:tracePt t="41028" x="800100" y="6407150"/>
          <p14:tracePt t="41034" x="831850" y="6407150"/>
          <p14:tracePt t="41044" x="869950" y="6407150"/>
          <p14:tracePt t="41052" x="920750" y="6407150"/>
          <p14:tracePt t="41058" x="984250" y="6407150"/>
          <p14:tracePt t="41068" x="1047750" y="6407150"/>
          <p14:tracePt t="41076" x="1117600" y="6413500"/>
          <p14:tracePt t="41082" x="1181100" y="6419850"/>
          <p14:tracePt t="41092" x="1244600" y="6426200"/>
          <p14:tracePt t="41100" x="1333500" y="6438900"/>
          <p14:tracePt t="41106" x="1441450" y="6464300"/>
          <p14:tracePt t="41116" x="1593850" y="6502400"/>
          <p14:tracePt t="41124" x="1784350" y="6553200"/>
          <p14:tracePt t="41128" x="2012950" y="6623050"/>
          <p14:tracePt t="41140" x="2247900" y="6680200"/>
          <p14:tracePt t="41148" x="2451100" y="6718300"/>
          <p14:tracePt t="41154" x="2654300" y="6775450"/>
          <p14:tracePt t="41164" x="2825750" y="6813550"/>
          <p14:tracePt t="41172" x="2990850" y="6845300"/>
          <p14:tracePt t="41179" x="3136900" y="6851650"/>
          <p14:tracePt t="41188" x="3276600" y="6851650"/>
          <p14:tracePt t="41198" x="3467100" y="6851650"/>
          <p14:tracePt t="41204" x="3708400" y="6851650"/>
          <p14:tracePt t="41214" x="3968750" y="6851650"/>
          <p14:tracePt t="41220" x="4298950" y="6851650"/>
          <p14:tracePt t="41229" x="4610100" y="6845300"/>
          <p14:tracePt t="41236" x="4940300" y="6819900"/>
          <p14:tracePt t="41245" x="5251450" y="6794500"/>
          <p14:tracePt t="41252" x="5556250" y="6756400"/>
          <p14:tracePt t="41262" x="5822950" y="6724650"/>
          <p14:tracePt t="41269" x="6070600" y="6692900"/>
          <p14:tracePt t="41278" x="6324600" y="6642100"/>
          <p14:tracePt t="41285" x="6591300" y="6610350"/>
          <p14:tracePt t="41295" x="6826250" y="6565900"/>
          <p14:tracePt t="41303" x="7061200" y="6521450"/>
          <p14:tracePt t="41312" x="7315200" y="6464300"/>
          <p14:tracePt t="41318" x="7740650" y="6375400"/>
          <p14:tracePt t="41332" x="7899400" y="6356350"/>
          <p14:tracePt t="41340" x="8013700" y="6337300"/>
          <p14:tracePt t="41346" x="8115300" y="6324600"/>
          <p14:tracePt t="41356" x="8178800" y="6311900"/>
          <p14:tracePt t="41364" x="8235950" y="6305550"/>
          <p14:tracePt t="41370" x="8274050" y="6299200"/>
          <p14:tracePt t="41380" x="8312150" y="6292850"/>
          <p14:tracePt t="41388" x="8350250" y="6286500"/>
          <p14:tracePt t="41395" x="8382000" y="6280150"/>
          <p14:tracePt t="41406" x="8420100" y="6267450"/>
          <p14:tracePt t="41414" x="8458200" y="6261100"/>
          <p14:tracePt t="41420" x="8470900" y="6254750"/>
          <p14:tracePt t="41429" x="8477250" y="6254750"/>
          <p14:tracePt t="41442" x="8483600" y="6254750"/>
          <p14:tracePt t="41484" x="8489950" y="6254750"/>
          <p14:tracePt t="41597" x="8483600" y="6254750"/>
          <p14:tracePt t="41604" x="8464550" y="6254750"/>
          <p14:tracePt t="41630" x="8420100" y="6261100"/>
          <p14:tracePt t="41644" x="8407400" y="6261100"/>
          <p14:tracePt t="41652" x="8394700" y="6261100"/>
          <p14:tracePt t="41659" x="8375650" y="6261100"/>
          <p14:tracePt t="41668" x="8362950" y="6261100"/>
          <p14:tracePt t="41676" x="8350250" y="6261100"/>
          <p14:tracePt t="41682" x="8331200" y="6261100"/>
          <p14:tracePt t="41692" x="8299450" y="6261100"/>
          <p14:tracePt t="41702" x="8267700" y="6261100"/>
          <p14:tracePt t="41708" x="8248650" y="6261100"/>
          <p14:tracePt t="41718" x="8216900" y="6261100"/>
          <p14:tracePt t="41726" x="8178800" y="6261100"/>
          <p14:tracePt t="41732" x="8128000" y="6261100"/>
          <p14:tracePt t="41740" x="8064500" y="6261100"/>
          <p14:tracePt t="41748" x="8007350" y="6261100"/>
          <p14:tracePt t="41750" x="7931150" y="6261100"/>
          <p14:tracePt t="41764" x="7848600" y="6261100"/>
          <p14:tracePt t="41772" x="7753350" y="6261100"/>
          <p14:tracePt t="41778" x="7677150" y="6261100"/>
          <p14:tracePt t="41788" x="7607300" y="6261100"/>
          <p14:tracePt t="41796" x="7531100" y="6261100"/>
          <p14:tracePt t="41802" x="7454900" y="6261100"/>
          <p14:tracePt t="41812" x="7378700" y="6261100"/>
          <p14:tracePt t="41820" x="7302500" y="6261100"/>
          <p14:tracePt t="41826" x="7232650" y="6261100"/>
          <p14:tracePt t="41836" x="7150100" y="6261100"/>
          <p14:tracePt t="41844" x="7067550" y="6261100"/>
          <p14:tracePt t="41850" x="6991350" y="6261100"/>
          <p14:tracePt t="41860" x="6921500" y="6261100"/>
          <p14:tracePt t="41868" x="6864350" y="6261100"/>
          <p14:tracePt t="41874" x="6819900" y="6261100"/>
          <p14:tracePt t="41884" x="6794500" y="6261100"/>
          <p14:tracePt t="41892" x="6788150" y="6261100"/>
          <p14:tracePt t="42137" x="6788150" y="6242050"/>
          <p14:tracePt t="42150" x="6788150" y="6223000"/>
          <p14:tracePt t="42158" x="6794500" y="6172200"/>
          <p14:tracePt t="42165" x="6807200" y="6108700"/>
          <p14:tracePt t="42171" x="6813550" y="6070600"/>
          <p14:tracePt t="42178" x="6826250" y="6038850"/>
          <p14:tracePt t="42186" x="6845300" y="5988050"/>
          <p14:tracePt t="42196" x="6877050" y="5867400"/>
          <p14:tracePt t="42206" x="6902450" y="5784850"/>
          <p14:tracePt t="42213" x="6921500" y="5670550"/>
          <p14:tracePt t="42220" x="6959600" y="5549900"/>
          <p14:tracePt t="42229" x="6985000" y="5403850"/>
          <p14:tracePt t="42235" x="7010400" y="5270500"/>
          <p14:tracePt t="42246" x="7042150" y="5130800"/>
          <p14:tracePt t="42255" x="7067550" y="5016500"/>
          <p14:tracePt t="42262" x="7080250" y="4902200"/>
          <p14:tracePt t="42269" x="7092950" y="4806950"/>
          <p14:tracePt t="42280" x="7137400" y="4648200"/>
          <p14:tracePt t="42294" x="7156450" y="4591050"/>
          <p14:tracePt t="42300" x="7181850" y="4527550"/>
          <p14:tracePt t="42306" x="7200900" y="4483100"/>
          <p14:tracePt t="42316" x="7213600" y="4445000"/>
          <p14:tracePt t="42324" x="7213600" y="4419600"/>
          <p14:tracePt t="42330" x="7213600" y="4406900"/>
          <p14:tracePt t="42340" x="7213600" y="4387850"/>
          <p14:tracePt t="42354" x="7213600" y="4381500"/>
          <p14:tracePt t="42397" x="7213600" y="4400550"/>
          <p14:tracePt t="42412" x="7232650" y="4438650"/>
          <p14:tracePt t="42420" x="7239000" y="4457700"/>
          <p14:tracePt t="42426" x="7245350" y="4489450"/>
          <p14:tracePt t="42436" x="7264400" y="4540250"/>
          <p14:tracePt t="42444" x="7277100" y="4591050"/>
          <p14:tracePt t="42450" x="7296150" y="4635500"/>
          <p14:tracePt t="42460" x="7327900" y="4692650"/>
          <p14:tracePt t="42468" x="7366000" y="4743450"/>
          <p14:tracePt t="42474" x="7397750" y="4800600"/>
          <p14:tracePt t="42484" x="7429500" y="4845050"/>
          <p14:tracePt t="42494" x="7467600" y="4889500"/>
          <p14:tracePt t="42500" x="7499350" y="4940300"/>
          <p14:tracePt t="42508" x="7524750" y="4984750"/>
          <p14:tracePt t="42516" x="7550150" y="5016500"/>
          <p14:tracePt t="42522" x="7569200" y="5048250"/>
          <p14:tracePt t="42532" x="7581900" y="5060950"/>
          <p14:tracePt t="42540" x="7600950" y="5080000"/>
          <p14:tracePt t="42547" x="7626350" y="5099050"/>
          <p14:tracePt t="42556" x="7651750" y="5111750"/>
          <p14:tracePt t="42564" x="7677150" y="5137150"/>
          <p14:tracePt t="42570" x="7702550" y="5149850"/>
          <p14:tracePt t="42581" x="7727950" y="5162550"/>
          <p14:tracePt t="42588" x="7747000" y="5168900"/>
          <p14:tracePt t="42590" x="7766050" y="5181600"/>
          <p14:tracePt t="42604" x="7778750" y="5187950"/>
          <p14:tracePt t="42612" x="7785100" y="5194300"/>
          <p14:tracePt t="42618" x="7791450" y="5194300"/>
          <p14:tracePt t="42628" x="7791450" y="5200650"/>
          <p14:tracePt t="42660" x="7797800" y="5200650"/>
          <p14:tracePt t="43161" x="7797800" y="5213350"/>
          <p14:tracePt t="43190" x="7797800" y="5207000"/>
          <p14:tracePt t="43204" x="7797800" y="5194300"/>
          <p14:tracePt t="43218" x="7797800" y="5181600"/>
          <p14:tracePt t="43228" x="7797800" y="5156200"/>
          <p14:tracePt t="43452" x="7797800" y="5175250"/>
          <p14:tracePt t="43458" x="7791450" y="5181600"/>
          <p14:tracePt t="43470" x="7791450" y="5200650"/>
          <p14:tracePt t="43477" x="7766050" y="5213350"/>
          <p14:tracePt t="43484" x="7747000" y="5226050"/>
          <p14:tracePt t="43491" x="7740650" y="5245100"/>
          <p14:tracePt t="43505" x="7721600" y="5283200"/>
          <p14:tracePt t="43514" x="7702550" y="5308600"/>
          <p14:tracePt t="43520" x="7696200" y="5340350"/>
          <p14:tracePt t="43531" x="7683500" y="5372100"/>
          <p14:tracePt t="43540" x="7670800" y="5403850"/>
          <p14:tracePt t="43548" x="7651750" y="5448300"/>
          <p14:tracePt t="43555" x="7626350" y="5492750"/>
          <p14:tracePt t="43565" x="7588250" y="5549900"/>
          <p14:tracePt t="43572" x="7556500" y="5594350"/>
          <p14:tracePt t="43580" x="7531100" y="5645150"/>
          <p14:tracePt t="43588" x="7499350" y="5695950"/>
          <p14:tracePt t="43598" x="7473950" y="5740400"/>
          <p14:tracePt t="43604" x="7435850" y="5784850"/>
          <p14:tracePt t="43614" x="7410450" y="5835650"/>
          <p14:tracePt t="43623" x="7391400" y="5861050"/>
          <p14:tracePt t="43630" x="7378700" y="5892800"/>
          <p14:tracePt t="43637" x="7366000" y="5924550"/>
          <p14:tracePt t="43647" x="7353300" y="5949950"/>
          <p14:tracePt t="43654" x="7340600" y="5981700"/>
          <p14:tracePt t="43664" x="7327900" y="6000750"/>
          <p14:tracePt t="43671" x="7327900" y="6013450"/>
          <p14:tracePt t="43680" x="7315200" y="6038850"/>
          <p14:tracePt t="43687" x="7302500" y="6057900"/>
          <p14:tracePt t="43698" x="7302500" y="6070600"/>
          <p14:tracePt t="43706" x="7283450" y="6096000"/>
          <p14:tracePt t="43714" x="7277100" y="6102350"/>
          <p14:tracePt t="43720" x="7277100" y="6115050"/>
          <p14:tracePt t="43731" x="7258050" y="6127750"/>
          <p14:tracePt t="43737" x="7258050" y="6140450"/>
          <p14:tracePt t="43748" x="7245350" y="6172200"/>
          <p14:tracePt t="43756" x="7232650" y="6197600"/>
          <p14:tracePt t="43765" x="7219950" y="6210300"/>
          <p14:tracePt t="43770" x="7207250" y="6223000"/>
          <p14:tracePt t="43782" x="7207250" y="6235700"/>
          <p14:tracePt t="43790" x="7194550" y="6254750"/>
          <p14:tracePt t="43804" x="7181850" y="6254750"/>
          <p14:tracePt t="43814" x="7181850" y="6267450"/>
          <p14:tracePt t="43842" x="7181850" y="6273800"/>
          <p14:tracePt t="43876" x="7169150" y="6280150"/>
          <p14:tracePt t="43884" x="7169150" y="6286500"/>
          <p14:tracePt t="43932" x="7175500" y="6286500"/>
          <p14:tracePt t="43948" x="7188200" y="6286500"/>
          <p14:tracePt t="43962" x="7200900" y="6286500"/>
          <p14:tracePt t="43972" x="7213600" y="6286500"/>
          <p14:tracePt t="43986" x="7232650" y="6286500"/>
          <p14:tracePt t="43996" x="7258050" y="6280150"/>
          <p14:tracePt t="44004" x="7277100" y="6273800"/>
          <p14:tracePt t="44010" x="7289800" y="6273800"/>
          <p14:tracePt t="44020" x="7302500" y="6267450"/>
          <p14:tracePt t="44028" x="7327900" y="6267450"/>
          <p14:tracePt t="44034" x="7346950" y="6254750"/>
          <p14:tracePt t="44044" x="7378700" y="6248400"/>
          <p14:tracePt t="44052" x="7397750" y="6235700"/>
          <p14:tracePt t="44054" x="7404100" y="6235700"/>
          <p14:tracePt t="44068" x="7429500" y="6235700"/>
          <p14:tracePt t="44076" x="7448550" y="6223000"/>
          <p14:tracePt t="44082" x="7461250" y="6223000"/>
          <p14:tracePt t="44092" x="7480300" y="6216650"/>
          <p14:tracePt t="44100" x="7505700" y="6216650"/>
          <p14:tracePt t="44106" x="7518400" y="6210300"/>
          <p14:tracePt t="44116" x="7531100" y="6210300"/>
          <p14:tracePt t="44124" x="7543800" y="6210300"/>
          <p14:tracePt t="44132" x="7556500" y="6210300"/>
          <p14:tracePt t="44154" x="7569200" y="6210300"/>
          <p14:tracePt t="44309" x="7562850" y="6210300"/>
          <p14:tracePt t="44316" x="7550150" y="6216650"/>
          <p14:tracePt t="44332" x="7537450" y="6216650"/>
          <p14:tracePt t="44340" x="7524750" y="6216650"/>
          <p14:tracePt t="44345" x="7505700" y="6229350"/>
          <p14:tracePt t="44356" x="7480300" y="6229350"/>
          <p14:tracePt t="44366" x="7448550" y="6229350"/>
          <p14:tracePt t="44372" x="7410450" y="6229350"/>
          <p14:tracePt t="44380" x="7385050" y="6229350"/>
          <p14:tracePt t="44388" x="7346950" y="6229350"/>
          <p14:tracePt t="44394" x="7334250" y="6229350"/>
          <p14:tracePt t="44404" x="7308850" y="6229350"/>
          <p14:tracePt t="44412" x="7283450" y="6229350"/>
          <p14:tracePt t="44418" x="7258050" y="6229350"/>
          <p14:tracePt t="44428" x="7245350" y="6229350"/>
          <p14:tracePt t="44436" x="7239000" y="6242050"/>
          <p14:tracePt t="44506" x="7245350" y="6242050"/>
          <p14:tracePt t="44527" x="7264400" y="6242050"/>
          <p14:tracePt t="44534" x="7277100" y="6254750"/>
          <p14:tracePt t="44541" x="7302500" y="6254750"/>
          <p14:tracePt t="44548" x="7321550" y="6254750"/>
          <p14:tracePt t="44558" x="7346950" y="6254750"/>
          <p14:tracePt t="44564" x="7372350" y="6254750"/>
          <p14:tracePt t="44572" x="7391400" y="6254750"/>
          <p14:tracePt t="44580" x="7404100" y="6254750"/>
          <p14:tracePt t="44586" x="7416800" y="6254750"/>
          <p14:tracePt t="44628" x="7416800" y="6261100"/>
          <p14:tracePt t="44644" x="7397750" y="6261100"/>
          <p14:tracePt t="44651" x="7397750" y="6267450"/>
          <p14:tracePt t="44658" x="7372350" y="6267450"/>
          <p14:tracePt t="44670" x="7334250" y="6267450"/>
          <p14:tracePt t="44676" x="7321550" y="6267450"/>
          <p14:tracePt t="44682" x="7302500" y="6273800"/>
          <p14:tracePt t="44692" x="7277100" y="6280150"/>
          <p14:tracePt t="44700" x="7258050" y="6280150"/>
          <p14:tracePt t="44731" x="7245350" y="6292850"/>
          <p14:tracePt t="44740" x="7251700" y="6292850"/>
          <p14:tracePt t="44754" x="7258050" y="6292850"/>
          <p14:tracePt t="44764" x="7264400" y="6292850"/>
          <p14:tracePt t="44778" x="7289800" y="6292850"/>
          <p14:tracePt t="44788" x="7302500" y="6292850"/>
          <p14:tracePt t="44796" x="7308850" y="6292850"/>
          <p14:tracePt t="44802" x="7327900" y="6292850"/>
          <p14:tracePt t="44812" x="7340600" y="6292850"/>
          <p14:tracePt t="44869" x="7334250" y="6292850"/>
          <p14:tracePt t="44892" x="7327900" y="6292850"/>
          <p14:tracePt t="44908" x="7321550" y="6292850"/>
          <p14:tracePt t="44916" x="7321550" y="6305550"/>
          <p14:tracePt t="44946" x="7327900" y="6305550"/>
          <p14:tracePt t="44956" x="7346950" y="6305550"/>
          <p14:tracePt t="44964" x="7366000" y="6305550"/>
          <p14:tracePt t="44971" x="7385050" y="6305550"/>
          <p14:tracePt t="44980" x="7397750" y="6305550"/>
          <p14:tracePt t="44988" x="7404100" y="6305550"/>
          <p14:tracePt t="44994" x="7416800" y="6305550"/>
          <p14:tracePt t="45012" x="7423150" y="6305550"/>
          <p14:tracePt t="45028" x="7423150" y="6311900"/>
          <p14:tracePt t="45042" x="7423150" y="6330950"/>
          <p14:tracePt t="45052" x="7416800" y="6330950"/>
          <p14:tracePt t="45060" x="7410450" y="6343650"/>
          <p14:tracePt t="45066" x="7404100" y="6350000"/>
          <p14:tracePt t="45076" x="7404100" y="6356350"/>
          <p14:tracePt t="45084" x="7397750" y="6362700"/>
          <p14:tracePt t="45108" x="7397750" y="6375400"/>
          <p14:tracePt t="45112" x="7397750" y="6388100"/>
          <p14:tracePt t="45124" x="7404100" y="6400800"/>
          <p14:tracePt t="45132" x="7404100" y="6413500"/>
          <p14:tracePt t="45134" x="7410450" y="6413500"/>
          <p14:tracePt t="45148" x="7410450" y="6426200"/>
          <p14:tracePt t="45156" x="7416800" y="6438900"/>
          <p14:tracePt t="45162" x="7423150" y="6438900"/>
          <p14:tracePt t="45172" x="7423150" y="6451600"/>
          <p14:tracePt t="45183" x="7429500" y="6451600"/>
          <p14:tracePt t="45188" x="7435850" y="6464300"/>
          <p14:tracePt t="45204" x="7435850" y="6470650"/>
          <p14:tracePt t="45220" x="7435850" y="6483350"/>
          <p14:tracePt t="45244" x="7435850" y="6496050"/>
          <p14:tracePt t="45268" x="7442200" y="6502400"/>
          <p14:tracePt t="45282" x="7442200" y="6508750"/>
          <p14:tracePt t="45292" x="7454900" y="6515100"/>
          <p14:tracePt t="45300" x="7454900" y="6521450"/>
          <p14:tracePt t="45302" x="7461250" y="6527800"/>
          <p14:tracePt t="45316" x="7473950" y="6527800"/>
          <p14:tracePt t="45324" x="7473950" y="6534150"/>
          <p14:tracePt t="45340" x="7480300" y="6540500"/>
          <p14:tracePt t="45356" x="7480300" y="6546850"/>
          <p14:tracePt t="45364" x="7480300" y="6553200"/>
          <p14:tracePt t="45378" x="7480300" y="6565900"/>
          <p14:tracePt t="45402" x="7480300" y="6572250"/>
          <p14:tracePt t="45412" x="7480300" y="6578600"/>
          <p14:tracePt t="45426" x="7480300" y="6584950"/>
          <p14:tracePt t="45444" x="7480300" y="6597650"/>
          <p14:tracePt t="45450" x="7480300" y="6610350"/>
          <p14:tracePt t="45460" x="7480300" y="6616700"/>
          <p14:tracePt t="45468" x="7480300" y="6623050"/>
          <p14:tracePt t="45474" x="7480300" y="6635750"/>
          <p14:tracePt t="45492" x="7486650" y="6642100"/>
          <p14:tracePt t="45494" x="7493000" y="6648450"/>
          <p14:tracePt t="45508" x="7493000" y="6654800"/>
          <p14:tracePt t="45522" x="7493000" y="6661150"/>
          <p14:tracePt t="45559" x="7499350" y="6661150"/>
          <p14:tracePt t="45653" x="7493000" y="6661150"/>
          <p14:tracePt t="45660" x="7486650" y="6661150"/>
          <p14:tracePt t="45666" x="7480300" y="6661150"/>
          <p14:tracePt t="45690" x="7473950" y="6661150"/>
          <p14:tracePt t="45714" x="7473950" y="6654800"/>
          <p14:tracePt t="45756" x="7480300" y="6654800"/>
          <p14:tracePt t="45829" x="7473950" y="6654800"/>
          <p14:tracePt t="45834" x="7467600" y="6654800"/>
          <p14:tracePt t="45844" x="7454900" y="6654800"/>
          <p14:tracePt t="45853" x="7442200" y="6654800"/>
          <p14:tracePt t="45858" x="7429500" y="6661150"/>
          <p14:tracePt t="45868" x="7423150" y="6661150"/>
          <p14:tracePt t="45876" x="7410450" y="6661150"/>
          <p14:tracePt t="45882" x="7404100" y="6661150"/>
          <p14:tracePt t="45949" x="7410450" y="6661150"/>
          <p14:tracePt t="45954" x="7429500" y="6654800"/>
          <p14:tracePt t="45964" x="7448550" y="6654800"/>
          <p14:tracePt t="45972" x="7480300" y="6642100"/>
          <p14:tracePt t="45978" x="7512050" y="6635750"/>
          <p14:tracePt t="45988" x="7550150" y="6623050"/>
          <p14:tracePt t="45996" x="7569200" y="6610350"/>
          <p14:tracePt t="46002" x="7588250" y="6610350"/>
          <p14:tracePt t="46012" x="7607300" y="6610350"/>
          <p14:tracePt t="46020" x="7620000" y="6597650"/>
          <p14:tracePt t="46050" x="7613650" y="6597650"/>
          <p14:tracePt t="46060" x="7600950" y="6597650"/>
          <p14:tracePt t="46068" x="7569200" y="6597650"/>
          <p14:tracePt t="46074" x="7543800" y="6597650"/>
          <p14:tracePt t="46084" x="7505700" y="6597650"/>
          <p14:tracePt t="46092" x="7486650" y="6597650"/>
          <p14:tracePt t="46098" x="7461250" y="6597650"/>
          <p14:tracePt t="46108" x="7442200" y="6597650"/>
          <p14:tracePt t="46132" x="7435850" y="6597650"/>
          <p14:tracePt t="46134" x="7423150" y="6597650"/>
          <p14:tracePt t="46152" x="7416800" y="6597650"/>
          <p14:tracePt t="46158" x="7410450" y="6584950"/>
          <p14:tracePt t="46164" x="7410450" y="6572250"/>
          <p14:tracePt t="46180" x="7404100" y="6559550"/>
          <p14:tracePt t="46189" x="7404100" y="6540500"/>
          <p14:tracePt t="46194" x="7404100" y="6508750"/>
          <p14:tracePt t="46206" x="7404100" y="6483350"/>
          <p14:tracePt t="46212" x="7391400" y="6445250"/>
          <p14:tracePt t="46218" x="7391400" y="6419850"/>
          <p14:tracePt t="46228" x="7385050" y="6381750"/>
          <p14:tracePt t="46236" x="7385050" y="6362700"/>
          <p14:tracePt t="46241" x="7378700" y="6324600"/>
          <p14:tracePt t="46252" x="7366000" y="6280150"/>
          <p14:tracePt t="46260" x="7353300" y="6223000"/>
          <p14:tracePt t="46266" x="7327900" y="6159500"/>
          <p14:tracePt t="46276" x="7315200" y="6108700"/>
          <p14:tracePt t="46284" x="7308850" y="6064250"/>
          <p14:tracePt t="46291" x="7302500" y="6026150"/>
          <p14:tracePt t="46300" x="7296150" y="5981700"/>
          <p14:tracePt t="46308" x="7296150" y="5949950"/>
          <p14:tracePt t="46316" x="7296150" y="5911850"/>
          <p14:tracePt t="46324" x="7289800" y="5880100"/>
          <p14:tracePt t="46333" x="7289800" y="5861050"/>
          <p14:tracePt t="46340" x="7283450" y="5848350"/>
          <p14:tracePt t="46350" x="7270750" y="5842000"/>
          <p14:tracePt t="46359" x="7270750" y="5835650"/>
          <p14:tracePt t="46367" x="7270750" y="5829300"/>
          <p14:tracePt t="46380" x="7270750" y="5822950"/>
          <p14:tracePt t="46386" x="7270750" y="5816600"/>
          <p14:tracePt t="46471" x="7270750" y="5822950"/>
          <p14:tracePt t="46492" x="7270750" y="5829300"/>
          <p14:tracePt t="46506" x="7270750" y="5835650"/>
          <p14:tracePt t="46530" x="7270750" y="5842000"/>
          <p14:tracePt t="46540" x="7277100" y="5842000"/>
          <p14:tracePt t="46548" x="7277100" y="5848350"/>
          <p14:tracePt t="46550" x="7277100" y="5854700"/>
          <p14:tracePt t="46564" x="7289800" y="5861050"/>
          <p14:tracePt t="46572" x="7289800" y="5867400"/>
          <p14:tracePt t="46588" x="7302500" y="5880100"/>
          <p14:tracePt t="46602" x="7302500" y="5892800"/>
          <p14:tracePt t="46612" x="7308850" y="5892800"/>
          <p14:tracePt t="46624" x="7308850" y="5905500"/>
          <p14:tracePt t="46630" x="7315200" y="5905500"/>
          <p14:tracePt t="46636" x="7321550" y="5911850"/>
          <p14:tracePt t="46644" x="7327900" y="5930900"/>
          <p14:tracePt t="46660" x="7334250" y="5943600"/>
          <p14:tracePt t="46668" x="7340600" y="5949950"/>
          <p14:tracePt t="46674" x="7346950" y="5962650"/>
          <p14:tracePt t="46692" x="7359650" y="5975350"/>
          <p14:tracePt t="46698" x="7359650" y="5994400"/>
          <p14:tracePt t="46708" x="7359650" y="6007100"/>
          <p14:tracePt t="46718" x="7359650" y="6026150"/>
          <p14:tracePt t="46724" x="7372350" y="6038850"/>
          <p14:tracePt t="46732" x="7385050" y="6057900"/>
          <p14:tracePt t="46740" x="7385050" y="6076950"/>
          <p14:tracePt t="46741" x="7391400" y="6102350"/>
          <p14:tracePt t="46757" x="7410450" y="6121400"/>
          <p14:tracePt t="46767" x="7435850" y="6159500"/>
          <p14:tracePt t="46774" x="7442200" y="6178550"/>
          <p14:tracePt t="46784" x="7454900" y="6210300"/>
          <p14:tracePt t="46789" x="7467600" y="6223000"/>
          <p14:tracePt t="46801" x="7467600" y="6235700"/>
          <p14:tracePt t="46807" x="7467600" y="6242050"/>
          <p14:tracePt t="46817" x="7467600" y="6248400"/>
          <p14:tracePt t="46824" x="7486650" y="6261100"/>
          <p14:tracePt t="46834" x="7493000" y="6273800"/>
          <p14:tracePt t="46840" x="7493000" y="6286500"/>
          <p14:tracePt t="46850" x="7499350" y="6299200"/>
          <p14:tracePt t="46860" x="7499350" y="6311900"/>
          <p14:tracePt t="46876" x="7499350" y="6318250"/>
          <p14:tracePt t="46885" x="7505700" y="6337300"/>
          <p14:tracePt t="46900" x="7512050" y="6343650"/>
          <p14:tracePt t="46908" x="7512050" y="6350000"/>
          <p14:tracePt t="46914" x="7512050" y="6356350"/>
          <p14:tracePt t="46932" x="7512050" y="6362700"/>
          <p14:tracePt t="46948" x="7512050" y="6369050"/>
          <p14:tracePt t="46950" x="7518400" y="6375400"/>
          <p14:tracePt t="46956" x="7518400" y="6381750"/>
          <p14:tracePt t="46963" x="7524750" y="6381750"/>
          <p14:tracePt t="46970" x="7531100" y="6394450"/>
          <p14:tracePt t="46986" x="7531100" y="6407150"/>
          <p14:tracePt t="46996" x="7531100" y="6413500"/>
          <p14:tracePt t="47004" x="7531100" y="6419850"/>
          <p14:tracePt t="47020" x="7531100" y="6426200"/>
          <p14:tracePt t="47028" x="7531100" y="6432550"/>
          <p14:tracePt t="47035" x="7537450" y="6438900"/>
          <p14:tracePt t="47044" x="7543800" y="6445250"/>
          <p14:tracePt t="47058" x="7543800" y="6451600"/>
          <p14:tracePt t="47082" x="7543800" y="6457950"/>
          <p14:tracePt t="47116" x="7543800" y="6464300"/>
          <p14:tracePt t="47155" x="7537450" y="6470650"/>
          <p14:tracePt t="47188" x="7531100" y="6470650"/>
          <p14:tracePt t="47212" x="7524750" y="6470650"/>
          <p14:tracePt t="47221" x="7518400" y="6470650"/>
          <p14:tracePt t="47226" x="7512050" y="6470650"/>
          <p14:tracePt t="47236" x="7499350" y="6470650"/>
          <p14:tracePt t="47250" x="7467600" y="6470650"/>
          <p14:tracePt t="47260" x="7454900" y="6470650"/>
          <p14:tracePt t="47268" x="7442200" y="6464300"/>
          <p14:tracePt t="47270" x="7404100" y="6464300"/>
          <p14:tracePt t="47284" x="7385050" y="6457950"/>
          <p14:tracePt t="47292" x="7359650" y="6457950"/>
          <p14:tracePt t="47298" x="7315200" y="6445250"/>
          <p14:tracePt t="47308" x="7264400" y="6432550"/>
          <p14:tracePt t="47316" x="7194550" y="6407150"/>
          <p14:tracePt t="47322" x="7124700" y="6388100"/>
          <p14:tracePt t="47332" x="7048500" y="6369050"/>
          <p14:tracePt t="47340" x="6965950" y="6343650"/>
          <p14:tracePt t="47346" x="6902450" y="6324600"/>
          <p14:tracePt t="47356" x="6819900" y="6305550"/>
          <p14:tracePt t="47364" x="6750050" y="6280150"/>
          <p14:tracePt t="47370" x="6673850" y="6254750"/>
          <p14:tracePt t="47380" x="6584950" y="6210300"/>
          <p14:tracePt t="47388" x="6464300" y="6146800"/>
          <p14:tracePt t="47394" x="6330950" y="6070600"/>
          <p14:tracePt t="47412" x="6191250" y="5981700"/>
          <p14:tracePt t="47428" x="6038850" y="5880100"/>
          <p14:tracePt t="47434" x="5918200" y="5791200"/>
          <p14:tracePt t="47438" x="5810250" y="5721350"/>
          <p14:tracePt t="47444" x="5740400" y="5670550"/>
          <p14:tracePt t="47450" x="5695950" y="5632450"/>
          <p14:tracePt t="47456" x="5664200" y="5600700"/>
          <p14:tracePt t="47468" x="5607050" y="5549900"/>
          <p14:tracePt t="47476" x="5581650" y="5518150"/>
          <p14:tracePt t="47484" x="5568950" y="5486400"/>
          <p14:tracePt t="47491" x="5549900" y="5473700"/>
          <p14:tracePt t="47501" x="5543550" y="5461000"/>
          <p14:tracePt t="47508" x="5537200" y="5441950"/>
          <p14:tracePt t="47517" x="5530850" y="5435600"/>
          <p14:tracePt t="47526" x="5524500" y="5429250"/>
          <p14:tracePt t="47535" x="5518150" y="5429250"/>
          <p14:tracePt t="47541" x="5511800" y="5422900"/>
          <p14:tracePt t="47551" x="5511800" y="5416550"/>
          <p14:tracePt t="47557" x="5499100" y="5397500"/>
          <p14:tracePt t="47568" x="5499100" y="5384800"/>
          <p14:tracePt t="47574" x="5486400" y="5372100"/>
          <p14:tracePt t="47584" x="5473700" y="5359400"/>
          <p14:tracePt t="47591" x="5467350" y="5346700"/>
          <p14:tracePt t="47601" x="5461000" y="5327650"/>
          <p14:tracePt t="47609" x="5441950" y="5314950"/>
          <p14:tracePt t="47618" x="5435600" y="5308600"/>
          <p14:tracePt t="47628" x="5435600" y="5302250"/>
          <p14:tracePt t="47634" x="5422900" y="5295900"/>
          <p14:tracePt t="47717" x="5422900" y="5289550"/>
          <p14:tracePt t="47724" x="5422900" y="5283200"/>
          <p14:tracePt t="47742" x="5429250" y="5283200"/>
          <p14:tracePt t="47748" x="5429250" y="5270500"/>
          <p14:tracePt t="47754" x="5441950" y="5264150"/>
          <p14:tracePt t="47764" x="5441950" y="5257800"/>
          <p14:tracePt t="47774" x="5441950" y="5251450"/>
          <p14:tracePt t="47788" x="5441950" y="5245100"/>
          <p14:tracePt t="47797" x="5448300" y="5245100"/>
          <p14:tracePt t="48007" x="5435600" y="5245100"/>
          <p14:tracePt t="48014" x="5422900" y="5245100"/>
          <p14:tracePt t="48039" x="5359400" y="5283200"/>
          <p14:tracePt t="48047" x="5340350" y="5289550"/>
          <p14:tracePt t="48053" x="5321300" y="5295900"/>
          <p14:tracePt t="48060" x="5289550" y="5308600"/>
          <p14:tracePt t="48067" x="5232400" y="5321300"/>
          <p14:tracePt t="48076" x="5156200" y="5340350"/>
          <p14:tracePt t="48085" x="5060950" y="5365750"/>
          <p14:tracePt t="48091" x="4978400" y="5384800"/>
          <p14:tracePt t="48102" x="4895850" y="5416550"/>
          <p14:tracePt t="48109" x="4806950" y="5435600"/>
          <p14:tracePt t="48118" x="4724400" y="5454650"/>
          <p14:tracePt t="48124" x="4635500" y="5473700"/>
          <p14:tracePt t="48135" x="4559300" y="5492750"/>
          <p14:tracePt t="48141" x="4483100" y="5511800"/>
          <p14:tracePt t="48152" x="4394200" y="5518150"/>
          <p14:tracePt t="48158" x="4311650" y="5530850"/>
          <p14:tracePt t="48168" x="4210050" y="5530850"/>
          <p14:tracePt t="48175" x="4089400" y="5530850"/>
          <p14:tracePt t="48185" x="3949700" y="5530850"/>
          <p14:tracePt t="48192" x="3829050" y="5530850"/>
          <p14:tracePt t="48202" x="3708400" y="5530850"/>
          <p14:tracePt t="48208" x="3562350" y="5530850"/>
          <p14:tracePt t="48220" x="3517900" y="5530850"/>
          <p14:tracePt t="48228" x="3505200" y="5530850"/>
          <p14:tracePt t="48244" x="3492500" y="5530850"/>
          <p14:tracePt t="48253" x="3479800" y="5524500"/>
          <p14:tracePt t="48259" x="3479800" y="5518150"/>
          <p14:tracePt t="48268" x="3467100" y="5511800"/>
          <p14:tracePt t="48276" x="3454400" y="5492750"/>
          <p14:tracePt t="48285" x="3422650" y="5454650"/>
          <p14:tracePt t="48292" x="3384550" y="5422900"/>
          <p14:tracePt t="48302" x="3371850" y="5416550"/>
          <p14:tracePt t="48310" x="3333750" y="5391150"/>
          <p14:tracePt t="48318" x="3289300" y="5365750"/>
          <p14:tracePt t="48325" x="3232150" y="5334000"/>
          <p14:tracePt t="48335" x="3162300" y="5295900"/>
          <p14:tracePt t="48341" x="3098800" y="5270500"/>
          <p14:tracePt t="48352" x="3041650" y="5238750"/>
          <p14:tracePt t="48359" x="2978150" y="5219700"/>
          <p14:tracePt t="48369" x="2914650" y="5194300"/>
          <p14:tracePt t="48375" x="2851150" y="5162550"/>
          <p14:tracePt t="48386" x="2794000" y="5124450"/>
          <p14:tracePt t="48394" x="2730500" y="5080000"/>
          <p14:tracePt t="48402" x="2603500" y="4997450"/>
          <p14:tracePt t="48412" x="2546350" y="4953000"/>
          <p14:tracePt t="48420" x="2501900" y="4921250"/>
          <p14:tracePt t="48426" x="2470150" y="4889500"/>
          <p14:tracePt t="48436" x="2451100" y="4870450"/>
          <p14:tracePt t="48444" x="2432050" y="4838700"/>
          <p14:tracePt t="48452" x="2425700" y="4813300"/>
          <p14:tracePt t="48460" x="2413000" y="4787900"/>
          <p14:tracePt t="48469" x="2406650" y="4762500"/>
          <p14:tracePt t="48477" x="2393950" y="4743450"/>
          <p14:tracePt t="48485" x="2381250" y="4711700"/>
          <p14:tracePt t="48492" x="2355850" y="4679950"/>
          <p14:tracePt t="48502" x="2330450" y="4641850"/>
          <p14:tracePt t="48509" x="2298700" y="4597400"/>
          <p14:tracePt t="48519" x="2266950" y="4552950"/>
          <p14:tracePt t="48526" x="2235200" y="4502150"/>
          <p14:tracePt t="48535" x="2197100" y="4451350"/>
          <p14:tracePt t="48542" x="2152650" y="4394200"/>
          <p14:tracePt t="48552" x="2114550" y="4330700"/>
          <p14:tracePt t="48560" x="2057400" y="4273550"/>
          <p14:tracePt t="48569" x="2000250" y="4222750"/>
          <p14:tracePt t="48575" x="1943100" y="4178300"/>
          <p14:tracePt t="48586" x="1892300" y="4140200"/>
          <p14:tracePt t="48592" x="1790700" y="4070350"/>
          <p14:tracePt t="48604" x="1733550" y="4025900"/>
          <p14:tracePt t="48612" x="1670050" y="3994150"/>
          <p14:tracePt t="48619" x="1600200" y="3949700"/>
          <p14:tracePt t="48628" x="1517650" y="3905250"/>
          <p14:tracePt t="48636" x="1435100" y="3860800"/>
          <p14:tracePt t="48643" x="1333500" y="3829050"/>
          <p14:tracePt t="48653" x="1225550" y="3797300"/>
          <p14:tracePt t="48660" x="1092200" y="3771900"/>
          <p14:tracePt t="48669" x="958850" y="3740150"/>
          <p14:tracePt t="48676" x="812800" y="3733800"/>
          <p14:tracePt t="48685" x="673100" y="3727450"/>
          <p14:tracePt t="48692" x="533400" y="3727450"/>
          <p14:tracePt t="48702" x="374650" y="3727450"/>
          <p14:tracePt t="48708" x="184150" y="3727450"/>
          <p14:tracePt t="48719" x="25400" y="3740150"/>
          <p14:tracePt t="48974" x="8907463" y="1160463"/>
          <p14:tracePt t="48988" x="8689975" y="1106488"/>
          <p14:tracePt t="48996" x="8455025" y="1033463"/>
          <p14:tracePt t="49002" x="8272463" y="979488"/>
          <p14:tracePt t="49010" x="8018463" y="906463"/>
          <p14:tracePt t="49018" x="7874000" y="835025"/>
          <p14:tracePt t="49020" x="7729538" y="744538"/>
          <p14:tracePt t="49036" x="7620000" y="652463"/>
          <p14:tracePt t="49044" x="7510463" y="525463"/>
          <p14:tracePt t="49050" x="7402513" y="363538"/>
          <p14:tracePt t="49060" x="7366000" y="200025"/>
          <p14:tracePt t="49068" x="7275513" y="365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362200" y="2928542"/>
            <a:ext cx="52578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Designin</a:t>
            </a:r>
            <a:r>
              <a:rPr lang="en-GB" sz="3200" b="1" spc="-20" dirty="0">
                <a:solidFill>
                  <a:srgbClr val="FFFFFF"/>
                </a:solidFill>
              </a:rPr>
              <a:t>g for </a:t>
            </a: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Visual and </a:t>
            </a:r>
            <a:r>
              <a:rPr lang="en-GB" sz="3200" b="1" spc="-20" dirty="0">
                <a:solidFill>
                  <a:srgbClr val="FFFFFF"/>
                </a:solidFill>
              </a:rPr>
              <a:t>Physical I</a:t>
            </a: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mpairments 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2172F0E-6A4C-EFD5-54C9-7E45FF54D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817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9"/>
    </mc:Choice>
    <mc:Fallback>
      <p:transition spd="slow" advTm="1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0AAA-C367-35A4-0FD5-481E463A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" t="20319" r="54382" b="50719"/>
          <a:stretch/>
        </p:blipFill>
        <p:spPr>
          <a:xfrm>
            <a:off x="434291" y="2273424"/>
            <a:ext cx="8275417" cy="2311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8E90F-86E8-EB9E-A3B1-2B27DCAE727B}"/>
              </a:ext>
            </a:extLst>
          </p:cNvPr>
          <p:cNvSpPr txBox="1"/>
          <p:nvPr/>
        </p:nvSpPr>
        <p:spPr>
          <a:xfrm>
            <a:off x="6934200" y="2100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Ishihara test</a:t>
            </a:r>
          </a:p>
          <a:p>
            <a:r>
              <a:rPr lang="en-GB" sz="2000" dirty="0"/>
              <a:t>Used since 1917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CFF91A5-D5CA-D912-B625-1C0F4DAEC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190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7"/>
    </mc:Choice>
    <mc:Fallback>
      <p:transition spd="slow" advTm="1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91" x="82550" y="4368800"/>
          <p14:tracePt t="13299" x="158750" y="4457700"/>
          <p14:tracePt t="13305" x="260350" y="4572000"/>
          <p14:tracePt t="13315" x="400050" y="4686300"/>
          <p14:tracePt t="13323" x="527050" y="4794250"/>
          <p14:tracePt t="13329" x="666750" y="4883150"/>
          <p14:tracePt t="13339" x="819150" y="4959350"/>
          <p14:tracePt t="13347" x="958850" y="5016500"/>
          <p14:tracePt t="13354" x="1092200" y="5086350"/>
          <p14:tracePt t="13363" x="1174750" y="5130800"/>
          <p14:tracePt t="13371" x="1238250" y="5156200"/>
          <p14:tracePt t="13377" x="1276350" y="5175250"/>
          <p14:tracePt t="13385" x="1282700" y="5181600"/>
          <p14:tracePt t="13393" x="1289050" y="5181600"/>
          <p14:tracePt t="13426" x="1289050" y="5187950"/>
          <p14:tracePt t="13435" x="1295400" y="5187950"/>
          <p14:tracePt t="13443" x="1301750" y="5200650"/>
          <p14:tracePt t="13449" x="1308100" y="5207000"/>
          <p14:tracePt t="13467" x="1314450" y="5213350"/>
          <p14:tracePt t="13515" x="1308100" y="5213350"/>
          <p14:tracePt t="13606" x="1301750" y="5213350"/>
          <p14:tracePt t="13628" x="1295400" y="5213350"/>
          <p14:tracePt t="13641" x="1282700" y="5213350"/>
          <p14:tracePt t="13651" x="1270000" y="5207000"/>
          <p14:tracePt t="13659" x="1270000" y="5200650"/>
          <p14:tracePt t="13675" x="1257300" y="5194300"/>
          <p14:tracePt t="13877" x="1263650" y="5194300"/>
          <p14:tracePt t="13891" x="1295400" y="5181600"/>
          <p14:tracePt t="13895" x="1308100" y="5181600"/>
          <p14:tracePt t="13902" x="1377950" y="5162550"/>
          <p14:tracePt t="13908" x="1422400" y="5149850"/>
          <p14:tracePt t="13915" x="1473200" y="5130800"/>
          <p14:tracePt t="13923" x="1555750" y="5105400"/>
          <p14:tracePt t="13932" x="1593850" y="5099050"/>
          <p14:tracePt t="13940" x="1619250" y="5086350"/>
          <p14:tracePt t="13949" x="1631950" y="5086350"/>
          <p14:tracePt t="13957" x="1657350" y="5073650"/>
          <p14:tracePt t="13966" x="1670050" y="5060950"/>
          <p14:tracePt t="13972" x="1739900" y="5022850"/>
          <p14:tracePt t="13987" x="1752600" y="5016500"/>
          <p14:tracePt t="13995" x="1784350" y="4997450"/>
          <p14:tracePt t="14001" x="1847850" y="4978400"/>
          <p14:tracePt t="14011" x="1917700" y="4953000"/>
          <p14:tracePt t="14019" x="1993900" y="4946650"/>
          <p14:tracePt t="14025" x="2070100" y="4940300"/>
          <p14:tracePt t="14035" x="2152650" y="4933950"/>
          <p14:tracePt t="14043" x="2235200" y="4933950"/>
          <p14:tracePt t="14050" x="2311400" y="4933950"/>
          <p14:tracePt t="14059" x="2387600" y="4933950"/>
          <p14:tracePt t="14067" x="2451100" y="4933950"/>
          <p14:tracePt t="14072" x="2508250" y="4933950"/>
          <p14:tracePt t="14083" x="2565400" y="4933950"/>
          <p14:tracePt t="14091" x="2616200" y="4933950"/>
          <p14:tracePt t="14099" x="2667000" y="4933950"/>
          <p14:tracePt t="14107" x="2717800" y="4933950"/>
          <p14:tracePt t="14117" x="2781300" y="4933950"/>
          <p14:tracePt t="14124" x="2825750" y="4933950"/>
          <p14:tracePt t="14132" x="2838450" y="4933950"/>
          <p14:tracePt t="14139" x="2851150" y="4933950"/>
          <p14:tracePt t="14150" x="2870200" y="4933950"/>
          <p14:tracePt t="14156" x="2889250" y="4933950"/>
          <p14:tracePt t="14169" x="2901950" y="4927600"/>
          <p14:tracePt t="14179" x="2908300" y="4927600"/>
          <p14:tracePt t="14187" x="2921000" y="4921250"/>
          <p14:tracePt t="14193" x="2927350" y="4914900"/>
          <p14:tracePt t="14203" x="2940050" y="4902200"/>
          <p14:tracePt t="14211" x="2959100" y="4902200"/>
          <p14:tracePt t="14217" x="2984500" y="4902200"/>
          <p14:tracePt t="14227" x="3022600" y="4883150"/>
          <p14:tracePt t="14235" x="3054350" y="4876800"/>
          <p14:tracePt t="14241" x="3092450" y="4857750"/>
          <p14:tracePt t="14251" x="3130550" y="4851400"/>
          <p14:tracePt t="14259" x="3162300" y="4838700"/>
          <p14:tracePt t="14266" x="3194050" y="4832350"/>
          <p14:tracePt t="14275" x="3206750" y="4826000"/>
          <p14:tracePt t="14283" x="3219450" y="4826000"/>
          <p14:tracePt t="14291" x="3225800" y="4826000"/>
          <p14:tracePt t="14300" x="3244850" y="4819650"/>
          <p14:tracePt t="14313" x="3257550" y="4813300"/>
          <p14:tracePt t="14323" x="3270250" y="4806950"/>
          <p14:tracePt t="14404" x="3270250" y="4800600"/>
          <p14:tracePt t="14444" x="3276600" y="4800600"/>
          <p14:tracePt t="14467" x="3282950" y="4800600"/>
          <p14:tracePt t="14491" x="3289300" y="4800600"/>
          <p14:tracePt t="14529" x="3295650" y="4800600"/>
          <p14:tracePt t="14564" x="3295650" y="4794250"/>
          <p14:tracePt t="14571" x="3295650" y="4787900"/>
          <p14:tracePt t="14587" x="3276600" y="4787900"/>
          <p14:tracePt t="14595" x="3270250" y="4787900"/>
          <p14:tracePt t="14936" x="3276600" y="4787900"/>
          <p14:tracePt t="14949" x="3302000" y="4787900"/>
          <p14:tracePt t="14957" x="3333750" y="4781550"/>
          <p14:tracePt t="14964" x="3352800" y="4775200"/>
          <p14:tracePt t="14971" x="3378200" y="4768850"/>
          <p14:tracePt t="14978" x="3429000" y="4749800"/>
          <p14:tracePt t="14985" x="3498850" y="4737100"/>
          <p14:tracePt t="14992" x="3562350" y="4724400"/>
          <p14:tracePt t="15000" x="3638550" y="4699000"/>
          <p14:tracePt t="15006" x="3708400" y="4692650"/>
          <p14:tracePt t="15017" x="3765550" y="4686300"/>
          <p14:tracePt t="15023" x="3835400" y="4673600"/>
          <p14:tracePt t="15033" x="3987800" y="4667250"/>
          <p14:tracePt t="15043" x="4070350" y="4667250"/>
          <p14:tracePt t="15051" x="4165600" y="4660900"/>
          <p14:tracePt t="15058" x="4254500" y="4654550"/>
          <p14:tracePt t="15067" x="4349750" y="4635500"/>
          <p14:tracePt t="15075" x="4438650" y="4629150"/>
          <p14:tracePt t="15084" x="4502150" y="4622800"/>
          <p14:tracePt t="15091" x="4578350" y="4622800"/>
          <p14:tracePt t="15100" x="4648200" y="4622800"/>
          <p14:tracePt t="15106" x="4718050" y="4622800"/>
          <p14:tracePt t="15117" x="4781550" y="4622800"/>
          <p14:tracePt t="15124" x="4851400" y="4622800"/>
          <p14:tracePt t="15133" x="4914900" y="4622800"/>
          <p14:tracePt t="15140" x="4984750" y="4622800"/>
          <p14:tracePt t="15151" x="5041900" y="4622800"/>
          <p14:tracePt t="15159" x="5105400" y="4622800"/>
          <p14:tracePt t="15167" x="5143500" y="4622800"/>
          <p14:tracePt t="15173" x="5181600" y="4622800"/>
          <p14:tracePt t="15184" x="5213350" y="4622800"/>
          <p14:tracePt t="15189" x="5251450" y="4616450"/>
          <p14:tracePt t="15201" x="5276850" y="4610100"/>
          <p14:tracePt t="15207" x="5308600" y="4610100"/>
          <p14:tracePt t="15217" x="5334000" y="4610100"/>
          <p14:tracePt t="15223" x="5359400" y="4610100"/>
          <p14:tracePt t="15234" x="5384800" y="4610100"/>
          <p14:tracePt t="15242" x="5410200" y="4610100"/>
          <p14:tracePt t="15251" x="5473700" y="4610100"/>
          <p14:tracePt t="15259" x="5499100" y="4610100"/>
          <p14:tracePt t="15268" x="5524500" y="4610100"/>
          <p14:tracePt t="15274" x="5543550" y="4610100"/>
          <p14:tracePt t="15284" x="5556250" y="4610100"/>
          <p14:tracePt t="15291" x="5562600" y="4610100"/>
          <p14:tracePt t="15300" x="5575300" y="4610100"/>
          <p14:tracePt t="15307" x="5594350" y="4610100"/>
          <p14:tracePt t="15317" x="5607050" y="4610100"/>
          <p14:tracePt t="15326" x="5619750" y="4610100"/>
          <p14:tracePt t="15334" x="5645150" y="4603750"/>
          <p14:tracePt t="15340" x="5683250" y="4597400"/>
          <p14:tracePt t="15351" x="5715000" y="4584700"/>
          <p14:tracePt t="15357" x="5746750" y="4572000"/>
          <p14:tracePt t="15368" x="5772150" y="4565650"/>
          <p14:tracePt t="15374" x="5797550" y="4559300"/>
          <p14:tracePt t="15383" x="5822950" y="4559300"/>
          <p14:tracePt t="15390" x="5848350" y="4552950"/>
          <p14:tracePt t="15400" x="5892800" y="4540250"/>
          <p14:tracePt t="15409" x="5937250" y="4527550"/>
          <p14:tracePt t="15417" x="6064250" y="4502150"/>
          <p14:tracePt t="15427" x="6134100" y="4483100"/>
          <p14:tracePt t="15435" x="6197600" y="4464050"/>
          <p14:tracePt t="15441" x="6248400" y="4451350"/>
          <p14:tracePt t="15452" x="6292850" y="4438650"/>
          <p14:tracePt t="15459" x="6330950" y="4432300"/>
          <p14:tracePt t="15467" x="6343650" y="4419600"/>
          <p14:tracePt t="15475" x="6350000" y="4419600"/>
          <p14:tracePt t="15484" x="6356350" y="4419600"/>
          <p14:tracePt t="15492" x="6362700" y="4419600"/>
          <p14:tracePt t="15800" x="6369050" y="4419600"/>
          <p14:tracePt t="15813" x="6375400" y="4425950"/>
          <p14:tracePt t="15825" x="6381750" y="4432300"/>
          <p14:tracePt t="15831" x="6388100" y="4451350"/>
          <p14:tracePt t="15837" x="6407150" y="4470400"/>
          <p14:tracePt t="15843" x="6419850" y="4483100"/>
          <p14:tracePt t="15846" x="6457950" y="4527550"/>
          <p14:tracePt t="15859" x="6489700" y="4552950"/>
          <p14:tracePt t="15867" x="6508750" y="4565650"/>
          <p14:tracePt t="15873" x="6546850" y="4591050"/>
          <p14:tracePt t="15883" x="6604000" y="4622800"/>
          <p14:tracePt t="15892" x="6654800" y="4660900"/>
          <p14:tracePt t="15897" x="6718300" y="4699000"/>
          <p14:tracePt t="15907" x="6800850" y="4737100"/>
          <p14:tracePt t="15915" x="6877050" y="4756150"/>
          <p14:tracePt t="15921" x="6959600" y="4781550"/>
          <p14:tracePt t="15931" x="7042150" y="4800600"/>
          <p14:tracePt t="15939" x="7118350" y="4819650"/>
          <p14:tracePt t="15945" x="7188200" y="4838700"/>
          <p14:tracePt t="15955" x="7245350" y="4857750"/>
          <p14:tracePt t="15963" x="7308850" y="4870450"/>
          <p14:tracePt t="15969" x="7359650" y="4889500"/>
          <p14:tracePt t="15979" x="7416800" y="4895850"/>
          <p14:tracePt t="15987" x="7454900" y="4902200"/>
          <p14:tracePt t="15993" x="7499350" y="4914900"/>
          <p14:tracePt t="16003" x="7556500" y="4921250"/>
          <p14:tracePt t="16011" x="7613650" y="4921250"/>
          <p14:tracePt t="16018" x="7664450" y="4921250"/>
          <p14:tracePt t="16027" x="7721600" y="4921250"/>
          <p14:tracePt t="16035" x="7772400" y="4921250"/>
          <p14:tracePt t="16041" x="7816850" y="4921250"/>
          <p14:tracePt t="16052" x="7867650" y="4921250"/>
          <p14:tracePt t="16059" x="7918450" y="4921250"/>
          <p14:tracePt t="16067" x="7962900" y="4914900"/>
          <p14:tracePt t="16076" x="8007350" y="4908550"/>
          <p14:tracePt t="16084" x="8045450" y="4895850"/>
          <p14:tracePt t="16091" x="8077200" y="4883150"/>
          <p14:tracePt t="16101" x="8108950" y="4870450"/>
          <p14:tracePt t="16110" x="8147050" y="4864100"/>
          <p14:tracePt t="16117" x="8147050" y="4857750"/>
          <p14:tracePt t="16124" x="8159750" y="4851400"/>
          <p14:tracePt t="16134" x="8166100" y="4851400"/>
          <p14:tracePt t="16141" x="8172450" y="4838700"/>
          <p14:tracePt t="16152" x="8178800" y="4838700"/>
          <p14:tracePt t="16158" x="8185150" y="4838700"/>
          <p14:tracePt t="16171" x="8197850" y="4826000"/>
          <p14:tracePt t="16195" x="8210550" y="4813300"/>
          <p14:tracePt t="16203" x="8216900" y="4800600"/>
          <p14:tracePt t="16209" x="8223250" y="4787900"/>
          <p14:tracePt t="16219" x="8229600" y="4781550"/>
          <p14:tracePt t="16227" x="8248650" y="4775200"/>
          <p14:tracePt t="16229" x="8261350" y="4762500"/>
          <p14:tracePt t="16243" x="8274050" y="4749800"/>
          <p14:tracePt t="16251" x="8286750" y="4737100"/>
          <p14:tracePt t="16257" x="8286750" y="4724400"/>
          <p14:tracePt t="16267" x="8286750" y="4711700"/>
          <p14:tracePt t="16275" x="8305800" y="4686300"/>
          <p14:tracePt t="16281" x="8324850" y="4660900"/>
          <p14:tracePt t="16291" x="8331200" y="4641850"/>
          <p14:tracePt t="16299" x="8356600" y="4616450"/>
          <p14:tracePt t="16305" x="8362950" y="4603750"/>
          <p14:tracePt t="16315" x="8382000" y="4578350"/>
          <p14:tracePt t="16323" x="8382000" y="4552950"/>
          <p14:tracePt t="16329" x="8388350" y="4540250"/>
          <p14:tracePt t="16337" x="8388350" y="4521200"/>
          <p14:tracePt t="16345" x="8388350" y="4495800"/>
          <p14:tracePt t="16352" x="8388350" y="4476750"/>
          <p14:tracePt t="16363" x="8375650" y="4464050"/>
          <p14:tracePt t="16369" x="8369300" y="4451350"/>
          <p14:tracePt t="16387" x="8362950" y="4445000"/>
          <p14:tracePt t="16395" x="8362950" y="4438650"/>
          <p14:tracePt t="16419" x="8356600" y="4438650"/>
          <p14:tracePt t="16435" x="8350250" y="4438650"/>
          <p14:tracePt t="16444" x="8337550" y="4438650"/>
          <p14:tracePt t="16459" x="8331200" y="4445000"/>
          <p14:tracePt t="16467" x="8318500" y="4457700"/>
          <p14:tracePt t="16473" x="8299450" y="4476750"/>
          <p14:tracePt t="16483" x="8286750" y="4495800"/>
          <p14:tracePt t="16491" x="8267700" y="4514850"/>
          <p14:tracePt t="16497" x="8255000" y="4527550"/>
          <p14:tracePt t="16507" x="8248650" y="4540250"/>
          <p14:tracePt t="16515" x="8248650" y="4559300"/>
          <p14:tracePt t="16521" x="8229600" y="4572000"/>
          <p14:tracePt t="16531" x="8216900" y="4597400"/>
          <p14:tracePt t="16539" x="8197850" y="4629150"/>
          <p14:tracePt t="16545" x="8191500" y="4635500"/>
          <p14:tracePt t="16553" x="8178800" y="4654550"/>
          <p14:tracePt t="16561" x="8153400" y="4679950"/>
          <p14:tracePt t="16568" x="8147050" y="4699000"/>
          <p14:tracePt t="16577" x="8140700" y="4711700"/>
          <p14:tracePt t="16586" x="8128000" y="4730750"/>
          <p14:tracePt t="16591" x="8128000" y="4743450"/>
          <p14:tracePt t="16603" x="8121650" y="4756150"/>
          <p14:tracePt t="16627" x="8121650" y="4768850"/>
          <p14:tracePt t="16683" x="8102600" y="4768850"/>
          <p14:tracePt t="16685" x="8070850" y="4768850"/>
          <p14:tracePt t="16699" x="8051800" y="4768850"/>
          <p14:tracePt t="16707" x="8007350" y="4768850"/>
          <p14:tracePt t="16713" x="7931150" y="4768850"/>
          <p14:tracePt t="16723" x="7854950" y="4768850"/>
          <p14:tracePt t="16731" x="7759700" y="4775200"/>
          <p14:tracePt t="16737" x="7664450" y="4794250"/>
          <p14:tracePt t="16747" x="7588250" y="4819650"/>
          <p14:tracePt t="16755" x="7531100" y="4832350"/>
          <p14:tracePt t="16761" x="7524750" y="4832350"/>
          <p14:tracePt t="16771" x="7518400" y="4832350"/>
          <p14:tracePt t="16785" x="7524750" y="4826000"/>
          <p14:tracePt t="16795" x="7543800" y="4806950"/>
          <p14:tracePt t="16803" x="7556500" y="4806950"/>
          <p14:tracePt t="16809" x="7581900" y="4787900"/>
          <p14:tracePt t="16819" x="7620000" y="4768850"/>
          <p14:tracePt t="16827" x="7658100" y="4749800"/>
          <p14:tracePt t="16833" x="7702550" y="4730750"/>
          <p14:tracePt t="16843" x="7740650" y="4718050"/>
          <p14:tracePt t="16851" x="7753350" y="4705350"/>
          <p14:tracePt t="16857" x="7766050" y="4705350"/>
          <p14:tracePt t="16865" x="7778750" y="4705350"/>
          <p14:tracePt t="16899" x="7772400" y="4705350"/>
          <p14:tracePt t="16915" x="7740650" y="4718050"/>
          <p14:tracePt t="16923" x="7721600" y="4718050"/>
          <p14:tracePt t="16929" x="7689850" y="4724400"/>
          <p14:tracePt t="16939" x="7651750" y="4730750"/>
          <p14:tracePt t="16947" x="7632700" y="4737100"/>
          <p14:tracePt t="16949" x="7594600" y="4749800"/>
          <p14:tracePt t="16963" x="7550150" y="4762500"/>
          <p14:tracePt t="16971" x="7518400" y="4775200"/>
          <p14:tracePt t="16995" x="7524750" y="4775200"/>
          <p14:tracePt t="17001" x="7543800" y="4775200"/>
          <p14:tracePt t="17011" x="7581900" y="4768850"/>
          <p14:tracePt t="17019" x="7626350" y="4756150"/>
          <p14:tracePt t="17025" x="7670800" y="4743450"/>
          <p14:tracePt t="17035" x="7715250" y="4724400"/>
          <p14:tracePt t="17043" x="7753350" y="4705350"/>
          <p14:tracePt t="17049" x="7759700" y="4699000"/>
          <p14:tracePt t="17057" x="7772400" y="4699000"/>
          <p14:tracePt t="17065" x="7766050" y="4692650"/>
          <p14:tracePt t="17071" x="7772400" y="4692650"/>
          <p14:tracePt t="17081" x="7766050" y="4692650"/>
          <p14:tracePt t="17089" x="7753350" y="4692650"/>
          <p14:tracePt t="17092" x="7721600" y="4692650"/>
          <p14:tracePt t="17107" x="7702550" y="4692650"/>
          <p14:tracePt t="17115" x="7677150" y="4699000"/>
          <p14:tracePt t="17121" x="7664450" y="4699000"/>
          <p14:tracePt t="17131" x="7645400" y="4699000"/>
          <p14:tracePt t="17139" x="7632700" y="4705350"/>
          <p14:tracePt t="17141" x="7613650" y="4705350"/>
          <p14:tracePt t="17155" x="7600950" y="4718050"/>
          <p14:tracePt t="17204" x="7594600" y="4718050"/>
          <p14:tracePt t="17236" x="7588250" y="4730750"/>
          <p14:tracePt t="17251" x="7581900" y="4730750"/>
          <p14:tracePt t="17282" x="7575550" y="4743450"/>
          <p14:tracePt t="17305" x="7569200" y="4743450"/>
          <p14:tracePt t="17307" x="7562850" y="4743450"/>
          <p14:tracePt t="17331" x="7556500" y="4756150"/>
          <p14:tracePt t="17337" x="7543800" y="4756150"/>
          <p14:tracePt t="17355" x="7531100" y="4775200"/>
          <p14:tracePt t="17371" x="7518400" y="4781550"/>
          <p14:tracePt t="17385" x="7518400" y="4787900"/>
          <p14:tracePt t="17409" x="7512050" y="4787900"/>
          <p14:tracePt t="17419" x="7505700" y="4787900"/>
          <p14:tracePt t="17427" x="7493000" y="4794250"/>
          <p14:tracePt t="17433" x="7480300" y="4794250"/>
          <p14:tracePt t="17443" x="7480300" y="4800600"/>
          <p14:tracePt t="17451" x="7467600" y="4806950"/>
          <p14:tracePt t="17458" x="7448550" y="4806950"/>
          <p14:tracePt t="17465" x="7423150" y="4819650"/>
          <p14:tracePt t="17473" x="7397750" y="4826000"/>
          <p14:tracePt t="17475" x="7359650" y="4838700"/>
          <p14:tracePt t="17490" x="7327900" y="4845050"/>
          <p14:tracePt t="17499" x="7283450" y="4857750"/>
          <p14:tracePt t="17505" x="7226300" y="4870450"/>
          <p14:tracePt t="17515" x="7175500" y="4883150"/>
          <p14:tracePt t="17523" x="7105650" y="4895850"/>
          <p14:tracePt t="17529" x="7035800" y="4914900"/>
          <p14:tracePt t="17539" x="6965950" y="4940300"/>
          <p14:tracePt t="17547" x="6889750" y="4959350"/>
          <p14:tracePt t="17553" x="6813550" y="4978400"/>
          <p14:tracePt t="17563" x="6711950" y="5010150"/>
          <p14:tracePt t="17571" x="6623050" y="5041900"/>
          <p14:tracePt t="17577" x="6489700" y="5080000"/>
          <p14:tracePt t="17587" x="6350000" y="5105400"/>
          <p14:tracePt t="17595" x="6248400" y="5130800"/>
          <p14:tracePt t="17601" x="6159500" y="5156200"/>
          <p14:tracePt t="17611" x="6070600" y="5187950"/>
          <p14:tracePt t="17619" x="6000750" y="5207000"/>
          <p14:tracePt t="17625" x="5943600" y="5232400"/>
          <p14:tracePt t="17635" x="5880100" y="5251450"/>
          <p14:tracePt t="17643" x="5816600" y="5270500"/>
          <p14:tracePt t="17649" x="5759450" y="5289550"/>
          <p14:tracePt t="17659" x="5708650" y="5302250"/>
          <p14:tracePt t="17668" x="5657850" y="5321300"/>
          <p14:tracePt t="17669" x="5594350" y="5346700"/>
          <p14:tracePt t="17683" x="5543550" y="5359400"/>
          <p14:tracePt t="17691" x="5473700" y="5378450"/>
          <p14:tracePt t="17697" x="5403850" y="5397500"/>
          <p14:tracePt t="17707" x="5327650" y="5422900"/>
          <p14:tracePt t="17715" x="5257800" y="5441950"/>
          <p14:tracePt t="17721" x="5187950" y="5454650"/>
          <p14:tracePt t="17731" x="5118100" y="5473700"/>
          <p14:tracePt t="17739" x="5048250" y="5499100"/>
          <p14:tracePt t="17745" x="4984750" y="5511800"/>
          <p14:tracePt t="17755" x="4921250" y="5524500"/>
          <p14:tracePt t="17763" x="4857750" y="5543550"/>
          <p14:tracePt t="17769" x="4781550" y="5562600"/>
          <p14:tracePt t="17777" x="4724400" y="5581650"/>
          <p14:tracePt t="17786" x="4667250" y="5600700"/>
          <p14:tracePt t="17792" x="4597400" y="5613400"/>
          <p14:tracePt t="17804" x="4540250" y="5626100"/>
          <p14:tracePt t="17811" x="4483100" y="5638800"/>
          <p14:tracePt t="17819" x="4432300" y="5651500"/>
          <p14:tracePt t="17827" x="4387850" y="5657850"/>
          <p14:tracePt t="17836" x="4375150" y="5670550"/>
          <p14:tracePt t="17842" x="4343400" y="5683250"/>
          <p14:tracePt t="17853" x="4324350" y="5702300"/>
          <p14:tracePt t="17860" x="4298950" y="5708650"/>
          <p14:tracePt t="17869" x="4260850" y="5721350"/>
          <p14:tracePt t="17875" x="4235450" y="5727700"/>
          <p14:tracePt t="17887" x="4216400" y="5727700"/>
          <p14:tracePt t="17895" x="4184650" y="5734050"/>
          <p14:tracePt t="17903" x="4140200" y="5740400"/>
          <p14:tracePt t="17909" x="4095750" y="5753100"/>
          <p14:tracePt t="17920" x="4051300" y="5765800"/>
          <p14:tracePt t="17926" x="4006850" y="5772150"/>
          <p14:tracePt t="17936" x="3975100" y="5784850"/>
          <p14:tracePt t="17943" x="3937000" y="5791200"/>
          <p14:tracePt t="17953" x="3892550" y="5803900"/>
          <p14:tracePt t="17959" x="3848100" y="5803900"/>
          <p14:tracePt t="17970" x="3797300" y="5803900"/>
          <p14:tracePt t="17978" x="3733800" y="5803900"/>
          <p14:tracePt t="17986" x="3587750" y="5803900"/>
          <p14:tracePt t="17995" x="3498850" y="5803900"/>
          <p14:tracePt t="18004" x="3378200" y="5803900"/>
          <p14:tracePt t="18009" x="3257550" y="5803900"/>
          <p14:tracePt t="18019" x="3105150" y="5803900"/>
          <p14:tracePt t="18027" x="2914650" y="5803900"/>
          <p14:tracePt t="18036" x="2730500" y="5778500"/>
          <p14:tracePt t="18043" x="2527300" y="5740400"/>
          <p14:tracePt t="18053" x="2082800" y="5638800"/>
          <p14:tracePt t="18065" x="1841500" y="5568950"/>
          <p14:tracePt t="18073" x="1606550" y="5511800"/>
          <p14:tracePt t="18079" x="1365250" y="5454650"/>
          <p14:tracePt t="18089" x="1123950" y="5384800"/>
          <p14:tracePt t="18099" x="882650" y="5321300"/>
          <p14:tracePt t="18105" x="641350" y="5251450"/>
          <p14:tracePt t="18115" x="412750" y="5156200"/>
          <p14:tracePt t="18123" x="184150" y="5067300"/>
          <p14:tracePt t="18129" x="0" y="49657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0AAA-C367-35A4-0FD5-481E463A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" t="20319" r="54382" b="50719"/>
          <a:stretch/>
        </p:blipFill>
        <p:spPr>
          <a:xfrm>
            <a:off x="2510006" y="917888"/>
            <a:ext cx="5638800" cy="1574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8E90F-86E8-EB9E-A3B1-2B27DCAE727B}"/>
              </a:ext>
            </a:extLst>
          </p:cNvPr>
          <p:cNvSpPr txBox="1"/>
          <p:nvPr/>
        </p:nvSpPr>
        <p:spPr>
          <a:xfrm>
            <a:off x="6934200" y="2100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Ishihara test</a:t>
            </a:r>
          </a:p>
          <a:p>
            <a:r>
              <a:rPr lang="en-GB" sz="2000" dirty="0"/>
              <a:t>Used since 1917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4D792-845B-8034-EFEC-B61857E22F3A}"/>
              </a:ext>
            </a:extLst>
          </p:cNvPr>
          <p:cNvSpPr txBox="1"/>
          <p:nvPr/>
        </p:nvSpPr>
        <p:spPr>
          <a:xfrm>
            <a:off x="838200" y="28501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Protanopia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97BB5-B307-7F2D-B651-D5D7D1B8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94" y="2573506"/>
            <a:ext cx="4059135" cy="982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4B602F-4CB3-24A2-3F5F-0047655742E0}"/>
              </a:ext>
            </a:extLst>
          </p:cNvPr>
          <p:cNvSpPr/>
          <p:nvPr/>
        </p:nvSpPr>
        <p:spPr>
          <a:xfrm>
            <a:off x="614194" y="2573506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076599E-5E1F-963E-7BC2-6814F9B91D3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043.8208"/>
                </p14:media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744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43"/>
    </mc:Choice>
    <mc:Fallback>
      <p:transition spd="slow" advTm="4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6" x="114300" y="3244850"/>
          <p14:tracePt t="1362" x="190500" y="3244850"/>
          <p14:tracePt t="1372" x="266700" y="3244850"/>
          <p14:tracePt t="1384" x="342900" y="3244850"/>
          <p14:tracePt t="1390" x="419100" y="3244850"/>
          <p14:tracePt t="1396" x="495300" y="3244850"/>
          <p14:tracePt t="1406" x="577850" y="3244850"/>
          <p14:tracePt t="1412" x="660400" y="3244850"/>
          <p14:tracePt t="1421" x="749300" y="3244850"/>
          <p14:tracePt t="1429" x="831850" y="3244850"/>
          <p14:tracePt t="1436" x="933450" y="3244850"/>
          <p14:tracePt t="1444" x="1028700" y="3244850"/>
          <p14:tracePt t="1453" x="1130300" y="3244850"/>
          <p14:tracePt t="1461" x="1238250" y="3244850"/>
          <p14:tracePt t="1470" x="1327150" y="3244850"/>
          <p14:tracePt t="1478" x="1409700" y="3244850"/>
          <p14:tracePt t="1486" x="1498600" y="3244850"/>
          <p14:tracePt t="1494" x="1574800" y="3244850"/>
          <p14:tracePt t="1503" x="1733550" y="3244850"/>
          <p14:tracePt t="1516" x="1816100" y="3232150"/>
          <p14:tracePt t="1524" x="1917700" y="3206750"/>
          <p14:tracePt t="1530" x="2019300" y="3181350"/>
          <p14:tracePt t="1540" x="2120900" y="3149600"/>
          <p14:tracePt t="1548" x="2241550" y="3124200"/>
          <p14:tracePt t="1554" x="2324100" y="3105150"/>
          <p14:tracePt t="1564" x="2425700" y="3073400"/>
          <p14:tracePt t="1572" x="2578100" y="3035300"/>
          <p14:tracePt t="1578" x="2724150" y="2965450"/>
          <p14:tracePt t="1592" x="2876550" y="2895600"/>
          <p14:tracePt t="1598" x="3054350" y="2825750"/>
          <p14:tracePt t="1604" x="3200400" y="2743200"/>
          <p14:tracePt t="1612" x="3346450" y="2686050"/>
          <p14:tracePt t="1621" x="3448050" y="2628900"/>
          <p14:tracePt t="1627" x="3556000" y="2584450"/>
          <p14:tracePt t="1637" x="3683000" y="2540000"/>
          <p14:tracePt t="1645" x="3803650" y="2508250"/>
          <p14:tracePt t="1653" x="3911600" y="2476500"/>
          <p14:tracePt t="1661" x="4013200" y="2451100"/>
          <p14:tracePt t="1670" x="4095750" y="2432050"/>
          <p14:tracePt t="1679" x="4197350" y="2406650"/>
          <p14:tracePt t="1687" x="4279900" y="2387600"/>
          <p14:tracePt t="1694" x="4451350" y="2336800"/>
          <p14:tracePt t="1708" x="4552950" y="2311400"/>
          <p14:tracePt t="1716" x="4648200" y="2279650"/>
          <p14:tracePt t="1722" x="4724400" y="2260600"/>
          <p14:tracePt t="1732" x="4800600" y="2241550"/>
          <p14:tracePt t="1740" x="4876800" y="2216150"/>
          <p14:tracePt t="1746" x="4978400" y="2197100"/>
          <p14:tracePt t="1756" x="5054600" y="2171700"/>
          <p14:tracePt t="1764" x="5143500" y="2146300"/>
          <p14:tracePt t="1771" x="5232400" y="2114550"/>
          <p14:tracePt t="1780" x="5308600" y="2089150"/>
          <p14:tracePt t="1788" x="5384800" y="2070100"/>
          <p14:tracePt t="1795" x="5454650" y="2051050"/>
          <p14:tracePt t="1806" x="5518150" y="2038350"/>
          <p14:tracePt t="1812" x="5588000" y="2019300"/>
          <p14:tracePt t="1820" x="5645150" y="2006600"/>
          <p14:tracePt t="1828" x="5695950" y="1987550"/>
          <p14:tracePt t="1837" x="5753100" y="1974850"/>
          <p14:tracePt t="1846" x="5803900" y="1968500"/>
          <p14:tracePt t="1854" x="5848350" y="1955800"/>
          <p14:tracePt t="1861" x="5899150" y="1949450"/>
          <p14:tracePt t="1870" x="5962650" y="1943100"/>
          <p14:tracePt t="1877" x="6026150" y="1936750"/>
          <p14:tracePt t="1887" x="6096000" y="1930400"/>
          <p14:tracePt t="1894" x="6159500" y="1917700"/>
          <p14:tracePt t="1903" x="6210300" y="1905000"/>
          <p14:tracePt t="1911" x="6242050" y="1898650"/>
          <p14:tracePt t="1920" x="6248400" y="1898650"/>
          <p14:tracePt t="1929" x="6254750" y="1892300"/>
          <p14:tracePt t="1996" x="6248400" y="1898650"/>
          <p14:tracePt t="2006" x="6229350" y="1905000"/>
          <p14:tracePt t="2012" x="6191250" y="1911350"/>
          <p14:tracePt t="2021" x="6178550" y="1917700"/>
          <p14:tracePt t="2028" x="6146800" y="1930400"/>
          <p14:tracePt t="2034" x="6089650" y="1943100"/>
          <p14:tracePt t="2044" x="6019800" y="1962150"/>
          <p14:tracePt t="2052" x="5943600" y="1981200"/>
          <p14:tracePt t="2058" x="5848350" y="2000250"/>
          <p14:tracePt t="2068" x="5740400" y="2006600"/>
          <p14:tracePt t="2076" x="5581650" y="2012950"/>
          <p14:tracePt t="2082" x="5391150" y="2012950"/>
          <p14:tracePt t="2092" x="5181600" y="2012950"/>
          <p14:tracePt t="2100" x="4978400" y="2012950"/>
          <p14:tracePt t="2106" x="4787900" y="2012950"/>
          <p14:tracePt t="2116" x="4648200" y="2012950"/>
          <p14:tracePt t="2124" x="4552950" y="2012950"/>
          <p14:tracePt t="2130" x="4495800" y="2012950"/>
          <p14:tracePt t="2140" x="4445000" y="2012950"/>
          <p14:tracePt t="2148" x="4432300" y="2012950"/>
          <p14:tracePt t="2154" x="4419600" y="2012950"/>
          <p14:tracePt t="2164" x="4400550" y="2012950"/>
          <p14:tracePt t="2172" x="4387850" y="2012950"/>
          <p14:tracePt t="2188" x="4381500" y="2012950"/>
          <p14:tracePt t="2202" x="4375150" y="2012950"/>
          <p14:tracePt t="2220" x="4381500" y="2012950"/>
          <p14:tracePt t="2226" x="4413250" y="2012950"/>
          <p14:tracePt t="2236" x="4432300" y="2012950"/>
          <p14:tracePt t="2244" x="4483100" y="2012950"/>
          <p14:tracePt t="2246" x="4559300" y="2012950"/>
          <p14:tracePt t="2260" x="4654550" y="2012950"/>
          <p14:tracePt t="2268" x="4756150" y="2012950"/>
          <p14:tracePt t="2274" x="4895850" y="2012950"/>
          <p14:tracePt t="2284" x="5054600" y="2012950"/>
          <p14:tracePt t="2292" x="5207000" y="2012950"/>
          <p14:tracePt t="2298" x="5365750" y="2012950"/>
          <p14:tracePt t="2308" x="5518150" y="2012950"/>
          <p14:tracePt t="2316" x="5676900" y="2012950"/>
          <p14:tracePt t="2322" x="5829300" y="2012950"/>
          <p14:tracePt t="2332" x="5969000" y="2012950"/>
          <p14:tracePt t="2340" x="6108700" y="2012950"/>
          <p14:tracePt t="2346" x="6235700" y="2019300"/>
          <p14:tracePt t="2356" x="6356350" y="2019300"/>
          <p14:tracePt t="2364" x="6451600" y="2032000"/>
          <p14:tracePt t="2370" x="6540500" y="2038350"/>
          <p14:tracePt t="2380" x="6635750" y="2057400"/>
          <p14:tracePt t="2389" x="6724650" y="2063750"/>
          <p14:tracePt t="2395" x="6813550" y="2063750"/>
          <p14:tracePt t="2412" x="6902450" y="2063750"/>
          <p14:tracePt t="2428" x="6985000" y="2063750"/>
          <p14:tracePt t="2434" x="7080250" y="2063750"/>
          <p14:tracePt t="2436" x="7162800" y="2063750"/>
          <p14:tracePt t="2443" x="7239000" y="2063750"/>
          <p14:tracePt t="2450" x="7315200" y="2063750"/>
          <p14:tracePt t="2457" x="7372350" y="2063750"/>
          <p14:tracePt t="2471" x="7473950" y="2063750"/>
          <p14:tracePt t="2479" x="7518400" y="2063750"/>
          <p14:tracePt t="2487" x="7556500" y="2070100"/>
          <p14:tracePt t="2494" x="7581900" y="2070100"/>
          <p14:tracePt t="2504" x="7607300" y="2076450"/>
          <p14:tracePt t="2512" x="7620000" y="2076450"/>
          <p14:tracePt t="2521" x="7639050" y="2076450"/>
          <p14:tracePt t="2528" x="7651750" y="2076450"/>
          <p14:tracePt t="2538" x="7664450" y="2076450"/>
          <p14:tracePt t="2645" x="7670800" y="2076450"/>
          <p14:tracePt t="2654" x="7677150" y="2089150"/>
          <p14:tracePt t="2660" x="7702550" y="2089150"/>
          <p14:tracePt t="2676" x="7727950" y="2089150"/>
          <p14:tracePt t="2682" x="7766050" y="2101850"/>
          <p14:tracePt t="2692" x="7778750" y="2108200"/>
          <p14:tracePt t="2700" x="7810500" y="2120900"/>
          <p14:tracePt t="2702" x="7848600" y="2127250"/>
          <p14:tracePt t="2716" x="7867650" y="2127250"/>
          <p14:tracePt t="2724" x="7899400" y="2127250"/>
          <p14:tracePt t="2730" x="7943850" y="2127250"/>
          <p14:tracePt t="2740" x="7988300" y="2127250"/>
          <p14:tracePt t="2748" x="8039100" y="2127250"/>
          <p14:tracePt t="2754" x="8070850" y="2127250"/>
          <p14:tracePt t="2764" x="8077200" y="2133600"/>
          <p14:tracePt t="2778" x="8058150" y="2146300"/>
          <p14:tracePt t="2788" x="8032750" y="2146300"/>
          <p14:tracePt t="2796" x="8026400" y="2139950"/>
          <p14:tracePt t="2812" x="8007350" y="2139950"/>
          <p14:tracePt t="2820" x="7988300" y="2127250"/>
          <p14:tracePt t="2826" x="7950200" y="2095500"/>
          <p14:tracePt t="2836" x="7931150" y="2089150"/>
          <p14:tracePt t="3058" x="7937500" y="2089150"/>
          <p14:tracePt t="3068" x="7950200" y="2089150"/>
          <p14:tracePt t="3078" x="7937500" y="2089150"/>
          <p14:tracePt t="3086" x="7962900" y="2089150"/>
          <p14:tracePt t="3102" x="7956550" y="2089150"/>
          <p14:tracePt t="3132" x="7962900" y="2095500"/>
          <p14:tracePt t="3138" x="7956550" y="2095500"/>
          <p14:tracePt t="3148" x="7943850" y="2095500"/>
          <p14:tracePt t="3156" x="7937500" y="2101850"/>
          <p14:tracePt t="3162" x="7912100" y="2108200"/>
          <p14:tracePt t="3173" x="7880350" y="2120900"/>
          <p14:tracePt t="3180" x="7861300" y="2127250"/>
          <p14:tracePt t="3186" x="7829550" y="2133600"/>
          <p14:tracePt t="3196" x="7785100" y="2146300"/>
          <p14:tracePt t="3204" x="7734300" y="2159000"/>
          <p14:tracePt t="3206" x="7689850" y="2171700"/>
          <p14:tracePt t="3220" x="7639050" y="2178050"/>
          <p14:tracePt t="3228" x="7588250" y="2178050"/>
          <p14:tracePt t="3234" x="7524750" y="2178050"/>
          <p14:tracePt t="3246" x="7448550" y="2178050"/>
          <p14:tracePt t="3252" x="7366000" y="2178050"/>
          <p14:tracePt t="3258" x="7289800" y="2165350"/>
          <p14:tracePt t="3268" x="7194550" y="2146300"/>
          <p14:tracePt t="3276" x="7092950" y="2127250"/>
          <p14:tracePt t="3282" x="6978650" y="2108200"/>
          <p14:tracePt t="3292" x="6819900" y="2101850"/>
          <p14:tracePt t="3300" x="6661150" y="2101850"/>
          <p14:tracePt t="3306" x="6489700" y="2101850"/>
          <p14:tracePt t="3316" x="6337300" y="2101850"/>
          <p14:tracePt t="3324" x="6159500" y="2101850"/>
          <p14:tracePt t="3329" x="6007100" y="2101850"/>
          <p14:tracePt t="3340" x="5873750" y="2108200"/>
          <p14:tracePt t="3348" x="5778500" y="2127250"/>
          <p14:tracePt t="3355" x="5638800" y="2159000"/>
          <p14:tracePt t="3365" x="5467350" y="2203450"/>
          <p14:tracePt t="3373" x="5283200" y="2241550"/>
          <p14:tracePt t="3381" x="5067300" y="2286000"/>
          <p14:tracePt t="3389" x="4845050" y="2330450"/>
          <p14:tracePt t="3397" x="4610100" y="2374900"/>
          <p14:tracePt t="3405" x="4356100" y="2432050"/>
          <p14:tracePt t="3413" x="4083050" y="2495550"/>
          <p14:tracePt t="3422" x="3829050" y="2552700"/>
          <p14:tracePt t="3430" x="3606800" y="2603500"/>
          <p14:tracePt t="3438" x="3403600" y="2647950"/>
          <p14:tracePt t="3446" x="3238500" y="2667000"/>
          <p14:tracePt t="3455" x="3060700" y="2686050"/>
          <p14:tracePt t="3464" x="2927350" y="2717800"/>
          <p14:tracePt t="3472" x="2794000" y="2730500"/>
          <p14:tracePt t="3479" x="2660650" y="2755900"/>
          <p14:tracePt t="3488" x="2527300" y="2787650"/>
          <p14:tracePt t="3496" x="2368550" y="2832100"/>
          <p14:tracePt t="3505" x="2197100" y="2876550"/>
          <p14:tracePt t="3513" x="2025650" y="2927350"/>
          <p14:tracePt t="3522" x="1873250" y="2965450"/>
          <p14:tracePt t="3529" x="1778000" y="3003550"/>
          <p14:tracePt t="3539" x="1708150" y="3041650"/>
          <p14:tracePt t="3547" x="1612900" y="3098800"/>
          <p14:tracePt t="3557" x="1600200" y="3111500"/>
          <p14:tracePt t="3564" x="1593850" y="3124200"/>
          <p14:tracePt t="3572" x="1581150" y="3143250"/>
          <p14:tracePt t="3580" x="1568450" y="3162300"/>
          <p14:tracePt t="3589" x="1555750" y="3181350"/>
          <p14:tracePt t="3596" x="1555750" y="3200400"/>
          <p14:tracePt t="3605" x="1536700" y="3225800"/>
          <p14:tracePt t="3612" x="1524000" y="3244850"/>
          <p14:tracePt t="3622" x="1511300" y="3282950"/>
          <p14:tracePt t="3630" x="1504950" y="3321050"/>
          <p14:tracePt t="3639" x="1498600" y="3333750"/>
          <p14:tracePt t="3646" x="1485900" y="3359150"/>
          <p14:tracePt t="3655" x="1479550" y="3403600"/>
          <p14:tracePt t="3663" x="1479550" y="3448050"/>
          <p14:tracePt t="3672" x="1479550" y="3479800"/>
          <p14:tracePt t="3679" x="1479550" y="3511550"/>
          <p14:tracePt t="3688" x="1492250" y="3530600"/>
          <p14:tracePt t="3696" x="1504950" y="3549650"/>
          <p14:tracePt t="3705" x="1536700" y="3575050"/>
          <p14:tracePt t="3714" x="1574800" y="3600450"/>
          <p14:tracePt t="3723" x="1631950" y="3625850"/>
          <p14:tracePt t="3729" x="1701800" y="3657600"/>
          <p14:tracePt t="3738" x="1885950" y="3702050"/>
          <p14:tracePt t="3748" x="1962150" y="3721100"/>
          <p14:tracePt t="3757" x="2038350" y="3733800"/>
          <p14:tracePt t="3764" x="2114550" y="3759200"/>
          <p14:tracePt t="3773" x="2190750" y="3778250"/>
          <p14:tracePt t="3780" x="2260600" y="3784600"/>
          <p14:tracePt t="3789" x="2324100" y="3797300"/>
          <p14:tracePt t="3797" x="2374900" y="3810000"/>
          <p14:tracePt t="3805" x="2425700" y="3822700"/>
          <p14:tracePt t="3812" x="2470150" y="3835400"/>
          <p14:tracePt t="3822" x="2514600" y="3848100"/>
          <p14:tracePt t="3829" x="2559050" y="3860800"/>
          <p14:tracePt t="3839" x="2603500" y="3867150"/>
          <p14:tracePt t="3846" x="2654300" y="3873500"/>
          <p14:tracePt t="3855" x="2711450" y="3879850"/>
          <p14:tracePt t="3863" x="2768600" y="3886200"/>
          <p14:tracePt t="3872" x="2844800" y="3886200"/>
          <p14:tracePt t="3880" x="2921000" y="3886200"/>
          <p14:tracePt t="3889" x="3003550" y="3886200"/>
          <p14:tracePt t="3896" x="3098800" y="3886200"/>
          <p14:tracePt t="3905" x="3187700" y="3886200"/>
          <p14:tracePt t="3913" x="3282950" y="3886200"/>
          <p14:tracePt t="3923" x="3365500" y="3879850"/>
          <p14:tracePt t="3930" x="3517900" y="3848100"/>
          <p14:tracePt t="3940" x="3600450" y="3822700"/>
          <p14:tracePt t="3948" x="3676650" y="3810000"/>
          <p14:tracePt t="3955" x="3759200" y="3790950"/>
          <p14:tracePt t="3964" x="3848100" y="3765550"/>
          <p14:tracePt t="3972" x="3924300" y="3746500"/>
          <p14:tracePt t="3980" x="3987800" y="3733800"/>
          <p14:tracePt t="3989" x="4032250" y="3721100"/>
          <p14:tracePt t="3998" x="4038600" y="3721100"/>
          <p14:tracePt t="4205" x="4032250" y="3721100"/>
          <p14:tracePt t="4212" x="4019550" y="3721100"/>
          <p14:tracePt t="4228" x="3994150" y="3721100"/>
          <p14:tracePt t="4242" x="3975100" y="3721100"/>
          <p14:tracePt t="4249" x="3943350" y="3721100"/>
          <p14:tracePt t="4257" x="3924300" y="3721100"/>
          <p14:tracePt t="4264" x="3898900" y="3721100"/>
          <p14:tracePt t="4272" x="3860800" y="3721100"/>
          <p14:tracePt t="4279" x="3797300" y="3721100"/>
          <p14:tracePt t="4290" x="3740150" y="3721100"/>
          <p14:tracePt t="4297" x="3689350" y="3721100"/>
          <p14:tracePt t="4306" x="3644900" y="3721100"/>
          <p14:tracePt t="4313" x="3606800" y="3714750"/>
          <p14:tracePt t="4324" x="3594100" y="3714750"/>
          <p14:tracePt t="4332" x="3575050" y="3714750"/>
          <p14:tracePt t="4339" x="3543300" y="3714750"/>
          <p14:tracePt t="4348" x="3511550" y="3714750"/>
          <p14:tracePt t="4357" x="3479800" y="3714750"/>
          <p14:tracePt t="4363" x="3448050" y="3702050"/>
          <p14:tracePt t="4373" x="3409950" y="3702050"/>
          <p14:tracePt t="4381" x="3390900" y="3702050"/>
          <p14:tracePt t="4389" x="3352800" y="3702050"/>
          <p14:tracePt t="4397" x="3302000" y="3702050"/>
          <p14:tracePt t="4406" x="3244850" y="3702050"/>
          <p14:tracePt t="4415" x="3181350" y="3702050"/>
          <p14:tracePt t="4423" x="3124200" y="3702050"/>
          <p14:tracePt t="4432" x="3079750" y="3702050"/>
          <p14:tracePt t="4468" x="3079750" y="3695700"/>
          <p14:tracePt t="4483" x="3079750" y="3689350"/>
          <p14:tracePt t="4500" x="3086100" y="3689350"/>
          <p14:tracePt t="4506" x="3086100" y="3683000"/>
          <p14:tracePt t="4517" x="3111500" y="3683000"/>
          <p14:tracePt t="4524" x="3149600" y="3683000"/>
          <p14:tracePt t="4526" x="3162300" y="3683000"/>
          <p14:tracePt t="4540" x="3200400" y="3683000"/>
          <p14:tracePt t="4548" x="3257550" y="3683000"/>
          <p14:tracePt t="4554" x="3327400" y="3683000"/>
          <p14:tracePt t="4564" x="3403600" y="3683000"/>
          <p14:tracePt t="4572" x="3479800" y="3683000"/>
          <p14:tracePt t="4578" x="3556000" y="3683000"/>
          <p14:tracePt t="4588" x="3632200" y="3683000"/>
          <p14:tracePt t="4596" x="3708400" y="3683000"/>
          <p14:tracePt t="4598" x="3778250" y="3683000"/>
          <p14:tracePt t="4612" x="3848100" y="3683000"/>
          <p14:tracePt t="4621" x="3924300" y="3683000"/>
          <p14:tracePt t="4626" x="4019550" y="3683000"/>
          <p14:tracePt t="4636" x="4121150" y="3683000"/>
          <p14:tracePt t="4644" x="4229100" y="3683000"/>
          <p14:tracePt t="4650" x="4337050" y="3695700"/>
          <p14:tracePt t="4660" x="4432300" y="3708400"/>
          <p14:tracePt t="4668" x="4521200" y="3714750"/>
          <p14:tracePt t="4674" x="4597400" y="3727450"/>
          <p14:tracePt t="4684" x="4679950" y="3733800"/>
          <p14:tracePt t="4692" x="4756150" y="3740150"/>
          <p14:tracePt t="4698" x="4832350" y="3740150"/>
          <p14:tracePt t="4708" x="4908550" y="3740150"/>
          <p14:tracePt t="4716" x="4978400" y="3740150"/>
          <p14:tracePt t="4724" x="5035550" y="3740150"/>
          <p14:tracePt t="4732" x="5092700" y="3740150"/>
          <p14:tracePt t="4740" x="5156200" y="3740150"/>
          <p14:tracePt t="4748" x="5213350" y="3740150"/>
          <p14:tracePt t="4756" x="5264150" y="3740150"/>
          <p14:tracePt t="4765" x="5321300" y="3740150"/>
          <p14:tracePt t="4766" x="5372100" y="3740150"/>
          <p14:tracePt t="4780" x="5416550" y="3740150"/>
          <p14:tracePt t="4790" x="5454650" y="3740150"/>
          <p14:tracePt t="4797" x="5467350" y="3740150"/>
          <p14:tracePt t="4836" x="5435600" y="3759200"/>
          <p14:tracePt t="4853" x="5410200" y="3759200"/>
          <p14:tracePt t="4860" x="5391150" y="3765550"/>
          <p14:tracePt t="4866" x="5365750" y="3765550"/>
          <p14:tracePt t="4876" x="5353050" y="3765550"/>
          <p14:tracePt t="4884" x="5346700" y="3765550"/>
          <p14:tracePt t="4890" x="5327650" y="3765550"/>
          <p14:tracePt t="4908" x="5314950" y="3765550"/>
          <p14:tracePt t="4914" x="5289550" y="3778250"/>
          <p14:tracePt t="4924" x="5270500" y="3778250"/>
          <p14:tracePt t="4932" x="5251450" y="3778250"/>
          <p14:tracePt t="4938" x="5226050" y="3778250"/>
          <p14:tracePt t="4948" x="5181600" y="3778250"/>
          <p14:tracePt t="4957" x="5130800" y="3771900"/>
          <p14:tracePt t="4962" x="5073650" y="3765550"/>
          <p14:tracePt t="4970" x="5016500" y="3752850"/>
          <p14:tracePt t="4980" x="4953000" y="3740150"/>
          <p14:tracePt t="4985" x="4895850" y="3721100"/>
          <p14:tracePt t="4996" x="4838700" y="3695700"/>
          <p14:tracePt t="5004" x="4794250" y="3683000"/>
          <p14:tracePt t="5011" x="4756150" y="3663950"/>
          <p14:tracePt t="5023" x="4730750" y="3651250"/>
          <p14:tracePt t="5031" x="4711700" y="3632200"/>
          <p14:tracePt t="5040" x="4699000" y="3606800"/>
          <p14:tracePt t="5048" x="4673600" y="3587750"/>
          <p14:tracePt t="5057" x="4641850" y="3568700"/>
          <p14:tracePt t="5064" x="4622800" y="3562350"/>
          <p14:tracePt t="5073" x="4597400" y="3549650"/>
          <p14:tracePt t="5082" x="4559300" y="3530600"/>
          <p14:tracePt t="5090" x="4527550" y="3511550"/>
          <p14:tracePt t="5097" x="4514850" y="3505200"/>
          <p14:tracePt t="5107" x="4508500" y="3498850"/>
          <p14:tracePt t="5148" x="4521200" y="3498850"/>
          <p14:tracePt t="5154" x="4552950" y="3498850"/>
          <p14:tracePt t="5164" x="4610100" y="3498850"/>
          <p14:tracePt t="5172" x="4673600" y="3498850"/>
          <p14:tracePt t="5174" x="4743450" y="3511550"/>
          <p14:tracePt t="5188" x="4819650" y="3517900"/>
          <p14:tracePt t="5196" x="4902200" y="3536950"/>
          <p14:tracePt t="5202" x="4991100" y="3556000"/>
          <p14:tracePt t="5212" x="5086350" y="3581400"/>
          <p14:tracePt t="5220" x="5168900" y="3600450"/>
          <p14:tracePt t="5226" x="5257800" y="3619500"/>
          <p14:tracePt t="5236" x="5334000" y="3651250"/>
          <p14:tracePt t="5244" x="5422900" y="3670300"/>
          <p14:tracePt t="5250" x="5518150" y="3695700"/>
          <p14:tracePt t="5260" x="5607050" y="3714750"/>
          <p14:tracePt t="5268" x="5689600" y="3733800"/>
          <p14:tracePt t="5274" x="5759450" y="3759200"/>
          <p14:tracePt t="5284" x="5829300" y="3771900"/>
          <p14:tracePt t="5292" x="5886450" y="3784600"/>
          <p14:tracePt t="5299" x="5943600" y="3797300"/>
          <p14:tracePt t="5308" x="5975350" y="3810000"/>
          <p14:tracePt t="5316" x="5981700" y="3810000"/>
          <p14:tracePt t="5332" x="5981700" y="3816350"/>
          <p14:tracePt t="5341" x="5975350" y="3816350"/>
          <p14:tracePt t="5346" x="5962650" y="3822700"/>
          <p14:tracePt t="5354" x="5930900" y="3829050"/>
          <p14:tracePt t="5364" x="5892800" y="3841750"/>
          <p14:tracePt t="5366" x="5848350" y="3854450"/>
          <p14:tracePt t="5380" x="5791200" y="3867150"/>
          <p14:tracePt t="5388" x="5746750" y="3879850"/>
          <p14:tracePt t="5394" x="5721350" y="3886200"/>
          <p14:tracePt t="5404" x="5683250" y="3898900"/>
          <p14:tracePt t="5412" x="5651500" y="3905250"/>
          <p14:tracePt t="5418" x="5619750" y="3905250"/>
          <p14:tracePt t="5429" x="5581650" y="3905250"/>
          <p14:tracePt t="5436" x="5530850" y="3905250"/>
          <p14:tracePt t="5442" x="5480050" y="3905250"/>
          <p14:tracePt t="5452" x="5429250" y="3905250"/>
          <p14:tracePt t="5460" x="5365750" y="3905250"/>
          <p14:tracePt t="5466" x="5308600" y="3898900"/>
          <p14:tracePt t="5476" x="5245100" y="3886200"/>
          <p14:tracePt t="5484" x="5194300" y="3873500"/>
          <p14:tracePt t="5491" x="5156200" y="3867150"/>
          <p14:tracePt t="5500" x="5111750" y="3854450"/>
          <p14:tracePt t="5508" x="5067300" y="3841750"/>
          <p14:tracePt t="5524" x="4972050" y="3816350"/>
          <p14:tracePt t="5533" x="4914900" y="3797300"/>
          <p14:tracePt t="5540" x="4857750" y="3778250"/>
          <p14:tracePt t="5548" x="4794250" y="3752850"/>
          <p14:tracePt t="5557" x="4737100" y="3740150"/>
          <p14:tracePt t="5564" x="4673600" y="3721100"/>
          <p14:tracePt t="5574" x="4603750" y="3702050"/>
          <p14:tracePt t="5583" x="4527550" y="3676650"/>
          <p14:tracePt t="5591" x="4457700" y="3657600"/>
          <p14:tracePt t="5599" x="4387850" y="3644900"/>
          <p14:tracePt t="5607" x="4318000" y="3632200"/>
          <p14:tracePt t="5617" x="4260850" y="3619500"/>
          <p14:tracePt t="5623" x="4210050" y="3600450"/>
          <p14:tracePt t="5631" x="4165600" y="3581400"/>
          <p14:tracePt t="5642" x="4114800" y="3543300"/>
          <p14:tracePt t="5651" x="4064000" y="3511550"/>
          <p14:tracePt t="5660" x="3962400" y="3441700"/>
          <p14:tracePt t="5669" x="3924300" y="3409950"/>
          <p14:tracePt t="5677" x="3898900" y="3384550"/>
          <p14:tracePt t="5692" x="3879850" y="3384550"/>
          <p14:tracePt t="5700" x="3860800" y="3371850"/>
          <p14:tracePt t="5707" x="3835400" y="3352800"/>
          <p14:tracePt t="5716" x="3803650" y="3333750"/>
          <p14:tracePt t="5725" x="3790950" y="3327400"/>
          <p14:tracePt t="5732" x="3771900" y="3314700"/>
          <p14:tracePt t="5742" x="3746500" y="3295650"/>
          <p14:tracePt t="5750" x="3740150" y="3282950"/>
          <p14:tracePt t="5758" x="3714750" y="3282950"/>
          <p14:tracePt t="5765" x="3702050" y="3263900"/>
          <p14:tracePt t="5774" x="3689350" y="3251200"/>
          <p14:tracePt t="5783" x="3676650" y="3238500"/>
          <p14:tracePt t="5791" x="3651250" y="3213100"/>
          <p14:tracePt t="5798" x="3638550" y="3200400"/>
          <p14:tracePt t="5807" x="3625850" y="3175000"/>
          <p14:tracePt t="5815" x="3613150" y="3162300"/>
          <p14:tracePt t="5824" x="3600450" y="3149600"/>
          <p14:tracePt t="5832" x="3587750" y="3124200"/>
          <p14:tracePt t="5840" x="3568700" y="3105150"/>
          <p14:tracePt t="5848" x="3543300" y="3073400"/>
          <p14:tracePt t="5857" x="3536950" y="3054350"/>
          <p14:tracePt t="5867" x="3505200" y="3016250"/>
          <p14:tracePt t="5874" x="3486150" y="2984500"/>
          <p14:tracePt t="5881" x="3467100" y="2946400"/>
          <p14:tracePt t="5891" x="3454400" y="2927350"/>
          <p14:tracePt t="5899" x="3448050" y="2857500"/>
          <p14:tracePt t="5909" x="3441700" y="2825750"/>
          <p14:tracePt t="5916" x="3422650" y="2787650"/>
          <p14:tracePt t="5924" x="3422650" y="2768600"/>
          <p14:tracePt t="5932" x="3422650" y="2743200"/>
          <p14:tracePt t="5940" x="3422650" y="2705100"/>
          <p14:tracePt t="5950" x="3422650" y="2660650"/>
          <p14:tracePt t="5957" x="3416300" y="2609850"/>
          <p14:tracePt t="5965" x="3409950" y="2559050"/>
          <p14:tracePt t="5974" x="3403600" y="2508250"/>
          <p14:tracePt t="5981" x="3403600" y="2444750"/>
          <p14:tracePt t="5991" x="3403600" y="2406650"/>
          <p14:tracePt t="5998" x="3403600" y="2362200"/>
          <p14:tracePt t="6007" x="3403600" y="2336800"/>
          <p14:tracePt t="6015" x="3403600" y="2311400"/>
          <p14:tracePt t="6024" x="3403600" y="2292350"/>
          <p14:tracePt t="6033" x="3409950" y="2292350"/>
          <p14:tracePt t="6041" x="3409950" y="2286000"/>
          <p14:tracePt t="6066" x="3416300" y="2286000"/>
          <p14:tracePt t="6076" x="3422650" y="2317750"/>
          <p14:tracePt t="6084" x="3441700" y="2355850"/>
          <p14:tracePt t="6090" x="3460750" y="2393950"/>
          <p14:tracePt t="6100" x="3473450" y="2413000"/>
          <p14:tracePt t="6108" x="3498850" y="2451100"/>
          <p14:tracePt t="6114" x="3536950" y="2508250"/>
          <p14:tracePt t="6124" x="3587750" y="2571750"/>
          <p14:tracePt t="6132" x="3625850" y="2635250"/>
          <p14:tracePt t="6134" x="3676650" y="2705100"/>
          <p14:tracePt t="6148" x="3721100" y="2768600"/>
          <p14:tracePt t="6156" x="3759200" y="2838450"/>
          <p14:tracePt t="6162" x="3810000" y="2908300"/>
          <p14:tracePt t="6172" x="3860800" y="2971800"/>
          <p14:tracePt t="6181" x="3911600" y="3035300"/>
          <p14:tracePt t="6186" x="3968750" y="3092450"/>
          <p14:tracePt t="6194" x="4019550" y="3143250"/>
          <p14:tracePt t="6202" x="4076700" y="3181350"/>
          <p14:tracePt t="6208" x="4133850" y="3225800"/>
          <p14:tracePt t="6220" x="4203700" y="3276600"/>
          <p14:tracePt t="6228" x="4267200" y="3327400"/>
          <p14:tracePt t="6234" x="4330700" y="3371850"/>
          <p14:tracePt t="6244" x="4387850" y="3416300"/>
          <p14:tracePt t="6252" x="4438650" y="3454400"/>
          <p14:tracePt t="6258" x="4476750" y="3498850"/>
          <p14:tracePt t="6268" x="4521200" y="3530600"/>
          <p14:tracePt t="6276" x="4540250" y="3556000"/>
          <p14:tracePt t="6283" x="4565650" y="3594100"/>
          <p14:tracePt t="6292" x="4591050" y="3625850"/>
          <p14:tracePt t="6300" x="4622800" y="3657600"/>
          <p14:tracePt t="6308" x="4654550" y="3683000"/>
          <p14:tracePt t="6316" x="4667250" y="3695700"/>
          <p14:tracePt t="6325" x="4686300" y="3714750"/>
          <p14:tracePt t="6332" x="4699000" y="3721100"/>
          <p14:tracePt t="6341" x="4699000" y="3727450"/>
          <p14:tracePt t="6354" x="4699000" y="3733800"/>
          <p14:tracePt t="6364" x="4711700" y="3740150"/>
          <p14:tracePt t="6378" x="4711700" y="3746500"/>
          <p14:tracePt t="6396" x="4724400" y="3746500"/>
          <p14:tracePt t="6535" x="4718050" y="3752850"/>
          <p14:tracePt t="6540" x="4692650" y="3752850"/>
          <p14:tracePt t="6556" x="4673600" y="3752850"/>
          <p14:tracePt t="6564" x="4654550" y="3752850"/>
          <p14:tracePt t="6571" x="4629150" y="3752850"/>
          <p14:tracePt t="6580" x="4578350" y="3752850"/>
          <p14:tracePt t="6588" x="4514850" y="3752850"/>
          <p14:tracePt t="6594" x="4438650" y="3752850"/>
          <p14:tracePt t="6604" x="4356100" y="3752850"/>
          <p14:tracePt t="6612" x="4273550" y="3752850"/>
          <p14:tracePt t="6617" x="4191000" y="3752850"/>
          <p14:tracePt t="6626" x="4121150" y="3752850"/>
          <p14:tracePt t="6636" x="4064000" y="3752850"/>
          <p14:tracePt t="6642" x="4000500" y="3759200"/>
          <p14:tracePt t="6652" x="3956050" y="3771900"/>
          <p14:tracePt t="6660" x="3911600" y="3778250"/>
          <p14:tracePt t="6667" x="3879850" y="3790950"/>
          <p14:tracePt t="6676" x="3848100" y="3790950"/>
          <p14:tracePt t="6684" x="3822700" y="3790950"/>
          <p14:tracePt t="6724" x="3822700" y="3797300"/>
          <p14:tracePt t="6749" x="3822700" y="3803650"/>
          <p14:tracePt t="6772" x="3829050" y="3803650"/>
          <p14:tracePt t="6786" x="3835400" y="3803650"/>
          <p14:tracePt t="6796" x="3848100" y="3803650"/>
          <p14:tracePt t="6804" x="3854450" y="3803650"/>
          <p14:tracePt t="6810" x="3867150" y="3803650"/>
          <p14:tracePt t="6818" x="3873500" y="3803650"/>
          <p14:tracePt t="6827" x="3879850" y="3803650"/>
          <p14:tracePt t="7167" x="3898900" y="3810000"/>
          <p14:tracePt t="7180" x="3905250" y="3810000"/>
          <p14:tracePt t="7187" x="3911600" y="3810000"/>
          <p14:tracePt t="7194" x="3917950" y="3816350"/>
          <p14:tracePt t="7212" x="3924300" y="3816350"/>
          <p14:tracePt t="7218" x="3937000" y="3822700"/>
          <p14:tracePt t="7228" x="3943350" y="3822700"/>
          <p14:tracePt t="7236" x="3956050" y="3822700"/>
          <p14:tracePt t="7243" x="3968750" y="3822700"/>
          <p14:tracePt t="7252" x="3975100" y="3835400"/>
          <p14:tracePt t="7260" x="3981450" y="3835400"/>
          <p14:tracePt t="7266" x="3987800" y="3835400"/>
          <p14:tracePt t="24123" x="4152900" y="3746500"/>
          <p14:tracePt t="24138" x="4800600" y="3606800"/>
          <p14:tracePt t="24143" x="5137150" y="3530600"/>
          <p14:tracePt t="24152" x="5378450" y="3486150"/>
          <p14:tracePt t="24158" x="5397500" y="3486150"/>
          <p14:tracePt t="24166" x="5429250" y="3486150"/>
          <p14:tracePt t="24173" x="5499100" y="3486150"/>
          <p14:tracePt t="24180" x="5518150" y="3486150"/>
          <p14:tracePt t="24191" x="5549900" y="3486150"/>
          <p14:tracePt t="24199" x="5588000" y="3486150"/>
          <p14:tracePt t="24209" x="5626100" y="3486150"/>
          <p14:tracePt t="24216" x="5670550" y="3486150"/>
          <p14:tracePt t="24225" x="5721350" y="3486150"/>
          <p14:tracePt t="24234" x="5772150" y="3486150"/>
          <p14:tracePt t="24242" x="5816600" y="3486150"/>
          <p14:tracePt t="24249" x="5937250" y="3486150"/>
          <p14:tracePt t="24259" x="6000750" y="3486150"/>
          <p14:tracePt t="24268" x="6070600" y="3486150"/>
          <p14:tracePt t="24275" x="6153150" y="3486150"/>
          <p14:tracePt t="24284" x="6229350" y="3486150"/>
          <p14:tracePt t="24292" x="6305550" y="3486150"/>
          <p14:tracePt t="24299" x="6381750" y="3486150"/>
          <p14:tracePt t="24309" x="6445250" y="3486150"/>
          <p14:tracePt t="24317" x="6515100" y="3486150"/>
          <p14:tracePt t="24325" x="6584950" y="3486150"/>
          <p14:tracePt t="24332" x="6642100" y="3486150"/>
          <p14:tracePt t="24342" x="6699250" y="3486150"/>
          <p14:tracePt t="24349" x="6750050" y="3486150"/>
          <p14:tracePt t="24359" x="6800850" y="3486150"/>
          <p14:tracePt t="24366" x="6845300" y="3479800"/>
          <p14:tracePt t="24375" x="6883400" y="3479800"/>
          <p14:tracePt t="24382" x="6908800" y="3473450"/>
          <p14:tracePt t="24392" x="6915150" y="3473450"/>
          <p14:tracePt t="24401" x="6921500" y="3473450"/>
          <p14:tracePt t="24501" x="6915150" y="3479800"/>
          <p14:tracePt t="24514" x="6902450" y="3492500"/>
          <p14:tracePt t="24524" x="6889750" y="3505200"/>
          <p14:tracePt t="24530" x="6858000" y="3517900"/>
          <p14:tracePt t="24532" x="6845300" y="3524250"/>
          <p14:tracePt t="24546" x="6826250" y="3543300"/>
          <p14:tracePt t="24556" x="6800850" y="3556000"/>
          <p14:tracePt t="24562" x="6781800" y="3568700"/>
          <p14:tracePt t="24572" x="6762750" y="3575050"/>
          <p14:tracePt t="24580" x="6724650" y="3581400"/>
          <p14:tracePt t="24586" x="6673850" y="3594100"/>
          <p14:tracePt t="24596" x="6616700" y="3600450"/>
          <p14:tracePt t="24604" x="6540500" y="3606800"/>
          <p14:tracePt t="24610" x="6451600" y="3613150"/>
          <p14:tracePt t="24620" x="6369050" y="3613150"/>
          <p14:tracePt t="24627" x="6292850" y="3600450"/>
          <p14:tracePt t="24632" x="6197600" y="3581400"/>
          <p14:tracePt t="24643" x="6076950" y="3549650"/>
          <p14:tracePt t="24650" x="5937250" y="3511550"/>
          <p14:tracePt t="24652" x="5784850" y="3473450"/>
          <p14:tracePt t="24668" x="5594350" y="3429000"/>
          <p14:tracePt t="24676" x="5429250" y="3390900"/>
          <p14:tracePt t="24682" x="5257800" y="3352800"/>
          <p14:tracePt t="24693" x="5137150" y="3314700"/>
          <p14:tracePt t="24700" x="5016500" y="3282950"/>
          <p14:tracePt t="24706" x="4921250" y="3244850"/>
          <p14:tracePt t="24716" x="4851400" y="3206750"/>
          <p14:tracePt t="24724" x="4787900" y="3175000"/>
          <p14:tracePt t="24726" x="4737100" y="3136900"/>
          <p14:tracePt t="24740" x="4711700" y="3111500"/>
          <p14:tracePt t="24746" x="4711700" y="3092450"/>
          <p14:tracePt t="24752" x="4711700" y="3079750"/>
          <p14:tracePt t="24765" x="4724400" y="3067050"/>
          <p14:tracePt t="24772" x="4749800" y="3035300"/>
          <p14:tracePt t="24778" x="4768850" y="3028950"/>
          <p14:tracePt t="24788" x="4794250" y="3022600"/>
          <p14:tracePt t="24796" x="4826000" y="3022600"/>
          <p14:tracePt t="24802" x="4876800" y="3022600"/>
          <p14:tracePt t="24812" x="4921250" y="3022600"/>
          <p14:tracePt t="24820" x="4965700" y="3041650"/>
          <p14:tracePt t="24827" x="5016500" y="3067050"/>
          <p14:tracePt t="24835" x="5054600" y="3092450"/>
          <p14:tracePt t="24843" x="5086350" y="3124200"/>
          <p14:tracePt t="24849" x="5111750" y="3162300"/>
          <p14:tracePt t="24859" x="5143500" y="3206750"/>
          <p14:tracePt t="24867" x="5162550" y="3251200"/>
          <p14:tracePt t="24875" x="5187950" y="3308350"/>
          <p14:tracePt t="24883" x="5207000" y="3352800"/>
          <p14:tracePt t="24892" x="5226050" y="3403600"/>
          <p14:tracePt t="24901" x="5245100" y="3448050"/>
          <p14:tracePt t="24909" x="5270500" y="3492500"/>
          <p14:tracePt t="24916" x="5276850" y="3530600"/>
          <p14:tracePt t="24925" x="5283200" y="3568700"/>
          <p14:tracePt t="24932" x="5289550" y="3600450"/>
          <p14:tracePt t="24943" x="5295900" y="3638550"/>
          <p14:tracePt t="24949" x="5308600" y="3676650"/>
          <p14:tracePt t="24959" x="5327650" y="3708400"/>
          <p14:tracePt t="24966" x="5346700" y="3740150"/>
          <p14:tracePt t="24975" x="5372100" y="3771900"/>
          <p14:tracePt t="24984" x="5391150" y="3797300"/>
          <p14:tracePt t="24992" x="5410200" y="3810000"/>
          <p14:tracePt t="25000" x="5429250" y="3822700"/>
          <p14:tracePt t="25009" x="5435600" y="3822700"/>
          <p14:tracePt t="25016" x="5448300" y="3829050"/>
          <p14:tracePt t="25025" x="5467350" y="3829050"/>
          <p14:tracePt t="25033" x="5486400" y="3829050"/>
          <p14:tracePt t="25042" x="5530850" y="3835400"/>
          <p14:tracePt t="25052" x="5568950" y="3835400"/>
          <p14:tracePt t="25060" x="5626100" y="3835400"/>
          <p14:tracePt t="25067" x="5702300" y="3835400"/>
          <p14:tracePt t="25077" x="5791200" y="3822700"/>
          <p14:tracePt t="25084" x="5873750" y="3803650"/>
          <p14:tracePt t="25092" x="5975350" y="3771900"/>
          <p14:tracePt t="25100" x="6057900" y="3746500"/>
          <p14:tracePt t="25109" x="6159500" y="3727450"/>
          <p14:tracePt t="25117" x="6242050" y="3702050"/>
          <p14:tracePt t="25125" x="6324600" y="3683000"/>
          <p14:tracePt t="25133" x="6388100" y="3670300"/>
          <p14:tracePt t="25142" x="6451600" y="3657600"/>
          <p14:tracePt t="25151" x="6515100" y="3638550"/>
          <p14:tracePt t="25159" x="6565900" y="3619500"/>
          <p14:tracePt t="25166" x="6610350" y="3606800"/>
          <p14:tracePt t="25176" x="6661150" y="3594100"/>
          <p14:tracePt t="25183" x="6705600" y="3581400"/>
          <p14:tracePt t="25193" x="6743700" y="3568700"/>
          <p14:tracePt t="25200" x="6769100" y="3568700"/>
          <p14:tracePt t="25209" x="6788150" y="3556000"/>
          <p14:tracePt t="25218" x="6794500" y="3556000"/>
          <p14:tracePt t="25226" x="6794500" y="3549650"/>
          <p14:tracePt t="25421" x="6800850" y="3549650"/>
          <p14:tracePt t="25491" x="6794500" y="3543300"/>
          <p14:tracePt t="25506" x="6794500" y="3536950"/>
          <p14:tracePt t="25514" x="6781800" y="3536950"/>
          <p14:tracePt t="25520" x="6775450" y="3530600"/>
          <p14:tracePt t="25530" x="6769100" y="3530600"/>
          <p14:tracePt t="25538" x="6756400" y="3530600"/>
          <p14:tracePt t="25544" x="6743700" y="3524250"/>
          <p14:tracePt t="25554" x="6711950" y="3524250"/>
          <p14:tracePt t="25564" x="6699250" y="3517900"/>
          <p14:tracePt t="25567" x="6673850" y="3511550"/>
          <p14:tracePt t="25580" x="6648450" y="3505200"/>
          <p14:tracePt t="25588" x="6629400" y="3486150"/>
          <p14:tracePt t="25594" x="6610350" y="3479800"/>
          <p14:tracePt t="25604" x="6597650" y="3473450"/>
          <p14:tracePt t="25612" x="6572250" y="3460750"/>
          <p14:tracePt t="25618" x="6553200" y="3448050"/>
          <p14:tracePt t="25627" x="6521450" y="3448050"/>
          <p14:tracePt t="25634" x="6496050" y="3448050"/>
          <p14:tracePt t="25643" x="6457950" y="3435350"/>
          <p14:tracePt t="25651" x="6419850" y="3416300"/>
          <p14:tracePt t="25659" x="6400800" y="3416300"/>
          <p14:tracePt t="25667" x="6375400" y="3403600"/>
          <p14:tracePt t="25676" x="6350000" y="3384550"/>
          <p14:tracePt t="25686" x="6311900" y="3359150"/>
          <p14:tracePt t="25693" x="6273800" y="3333750"/>
          <p14:tracePt t="25700" x="6235700" y="3308350"/>
          <p14:tracePt t="25711" x="6191250" y="3282950"/>
          <p14:tracePt t="25720" x="6165850" y="3257550"/>
          <p14:tracePt t="25727" x="6134100" y="3225800"/>
          <p14:tracePt t="25734" x="6108700" y="3200400"/>
          <p14:tracePt t="25743" x="6089650" y="3168650"/>
          <p14:tracePt t="25750" x="6070600" y="3136900"/>
          <p14:tracePt t="25760" x="6051550" y="3079750"/>
          <p14:tracePt t="25772" x="6045200" y="3048000"/>
          <p14:tracePt t="25780" x="6032500" y="3009900"/>
          <p14:tracePt t="25786" x="6019800" y="2971800"/>
          <p14:tracePt t="25796" x="6000750" y="2940050"/>
          <p14:tracePt t="25804" x="5988050" y="2914650"/>
          <p14:tracePt t="25810" x="5975350" y="2876550"/>
          <p14:tracePt t="25820" x="5975350" y="2851150"/>
          <p14:tracePt t="25828" x="5969000" y="2819400"/>
          <p14:tracePt t="25834" x="5962650" y="2800350"/>
          <p14:tracePt t="25843" x="5956300" y="2774950"/>
          <p14:tracePt t="25852" x="5949950" y="2762250"/>
          <p14:tracePt t="25859" x="5943600" y="2749550"/>
          <p14:tracePt t="25867" x="5943600" y="2724150"/>
          <p14:tracePt t="25876" x="5937250" y="2705100"/>
          <p14:tracePt t="25883" x="5937250" y="2692400"/>
          <p14:tracePt t="25893" x="5930900" y="2692400"/>
          <p14:tracePt t="25901" x="5930900" y="2667000"/>
          <p14:tracePt t="25910" x="5930900" y="2660650"/>
          <p14:tracePt t="25917" x="5930900" y="2654300"/>
          <p14:tracePt t="25927" x="5918200" y="2641600"/>
          <p14:tracePt t="25935" x="5918200" y="2622550"/>
          <p14:tracePt t="25943" x="5918200" y="2609850"/>
          <p14:tracePt t="25951" x="5905500" y="2571750"/>
          <p14:tracePt t="25962" x="5905500" y="2552700"/>
          <p14:tracePt t="25970" x="5905500" y="2540000"/>
          <p14:tracePt t="25976" x="5905500" y="2514600"/>
          <p14:tracePt t="25988" x="5905500" y="2501900"/>
          <p14:tracePt t="25996" x="5899150" y="2482850"/>
          <p14:tracePt t="26002" x="5899150" y="2470150"/>
          <p14:tracePt t="26012" x="5899150" y="2451100"/>
          <p14:tracePt t="26020" x="5899150" y="2432050"/>
          <p14:tracePt t="26036" x="5899150" y="2419350"/>
          <p14:tracePt t="26044" x="5899150" y="2413000"/>
          <p14:tracePt t="26066" x="5899150" y="2406650"/>
          <p14:tracePt t="26090" x="5899150" y="2400300"/>
          <p14:tracePt t="26108" x="5905500" y="2387600"/>
          <p14:tracePt t="26116" x="5899150" y="2381250"/>
          <p14:tracePt t="26122" x="5899150" y="2374900"/>
          <p14:tracePt t="26132" x="5892800" y="2374900"/>
          <p14:tracePt t="26140" x="5886450" y="2368550"/>
          <p14:tracePt t="26142" x="5880100" y="2362200"/>
          <p14:tracePt t="26156" x="5873750" y="2362200"/>
          <p14:tracePt t="26164" x="5867400" y="2355850"/>
          <p14:tracePt t="26180" x="5861050" y="2349500"/>
          <p14:tracePt t="26186" x="5835650" y="2343150"/>
          <p14:tracePt t="26202" x="5816600" y="2324100"/>
          <p14:tracePt t="26212" x="5797550" y="2324100"/>
          <p14:tracePt t="26218" x="5791200" y="2324100"/>
          <p14:tracePt t="26228" x="5784850" y="2317750"/>
          <p14:tracePt t="26236" x="5778500" y="2317750"/>
          <p14:tracePt t="26253" x="5778500" y="2311400"/>
          <p14:tracePt t="26260" x="5765800" y="2311400"/>
          <p14:tracePt t="26283" x="5765800" y="2305050"/>
          <p14:tracePt t="26348" x="5765800" y="2298700"/>
          <p14:tracePt t="26356" x="5765800" y="2292350"/>
          <p14:tracePt t="26378" x="5772150" y="2279650"/>
          <p14:tracePt t="26402" x="5772150" y="2273300"/>
          <p14:tracePt t="26409" x="5778500" y="2273300"/>
          <p14:tracePt t="26428" x="5784850" y="2260600"/>
          <p14:tracePt t="26452" x="5791200" y="2247900"/>
          <p14:tracePt t="26476" x="5791200" y="2241550"/>
          <p14:tracePt t="26482" x="5791200" y="2235200"/>
          <p14:tracePt t="26490" x="5791200" y="2222500"/>
          <p14:tracePt t="26498" x="5797550" y="2216150"/>
          <p14:tracePt t="26500" x="5797550" y="2203450"/>
          <p14:tracePt t="26514" x="5803900" y="2197100"/>
          <p14:tracePt t="26522" x="5810250" y="2184400"/>
          <p14:tracePt t="26528" x="5822950" y="2171700"/>
          <p14:tracePt t="26546" x="5822950" y="2165350"/>
          <p14:tracePt t="26562" x="5822950" y="2152650"/>
          <p14:tracePt t="26612" x="5829300" y="2146300"/>
          <p14:tracePt t="26636" x="5829300" y="2139950"/>
          <p14:tracePt t="27065" x="5835650" y="2139950"/>
          <p14:tracePt t="27072" x="5835650" y="2146300"/>
          <p14:tracePt t="27102" x="5835650" y="2159000"/>
          <p14:tracePt t="27124" x="5835650" y="2165350"/>
          <p14:tracePt t="27130" x="5835650" y="2171700"/>
          <p14:tracePt t="27146" x="5835650" y="2178050"/>
          <p14:tracePt t="27162" x="5835650" y="2184400"/>
          <p14:tracePt t="27186" x="5835650" y="2190750"/>
          <p14:tracePt t="27210" x="5835650" y="2197100"/>
          <p14:tracePt t="27218" x="5835650" y="2203450"/>
          <p14:tracePt t="27248" x="5835650" y="2209800"/>
          <p14:tracePt t="27268" x="5835650" y="2216150"/>
          <p14:tracePt t="27309" x="5835650" y="2222500"/>
          <p14:tracePt t="27320" x="5842000" y="2222500"/>
          <p14:tracePt t="27413" x="5842000" y="2228850"/>
          <p14:tracePt t="27434" x="5848350" y="2235200"/>
          <p14:tracePt t="27436" x="5848350" y="2241550"/>
          <p14:tracePt t="27450" x="5861050" y="2260600"/>
          <p14:tracePt t="27458" x="5873750" y="2273300"/>
          <p14:tracePt t="27465" x="5892800" y="2305050"/>
          <p14:tracePt t="27474" x="5905500" y="2343150"/>
          <p14:tracePt t="27482" x="5924550" y="2362200"/>
          <p14:tracePt t="27488" x="5949950" y="2400300"/>
          <p14:tracePt t="27498" x="5962650" y="2438400"/>
          <p14:tracePt t="27506" x="5981700" y="2470150"/>
          <p14:tracePt t="27512" x="5981700" y="2482850"/>
          <p14:tracePt t="27522" x="5994400" y="2508250"/>
          <p14:tracePt t="27530" x="6000750" y="2546350"/>
          <p14:tracePt t="27536" x="6007100" y="2590800"/>
          <p14:tracePt t="27546" x="6013450" y="2635250"/>
          <p14:tracePt t="27557" x="6019800" y="2686050"/>
          <p14:tracePt t="27563" x="6026150" y="2743200"/>
          <p14:tracePt t="27572" x="6026150" y="2806700"/>
          <p14:tracePt t="27580" x="6032500" y="2870200"/>
          <p14:tracePt t="27586" x="6038850" y="2933700"/>
          <p14:tracePt t="27596" x="6051550" y="2990850"/>
          <p14:tracePt t="27604" x="6064250" y="3054350"/>
          <p14:tracePt t="27610" x="6076950" y="3111500"/>
          <p14:tracePt t="27618" x="6096000" y="3168650"/>
          <p14:tracePt t="27626" x="6102350" y="3206750"/>
          <p14:tracePt t="27628" x="6115050" y="3232150"/>
          <p14:tracePt t="27642" x="6121400" y="3251200"/>
          <p14:tracePt t="27650" x="6127750" y="3270250"/>
          <p14:tracePt t="27656" x="6127750" y="3282950"/>
          <p14:tracePt t="27666" x="6134100" y="3295650"/>
          <p14:tracePt t="27674" x="6146800" y="3302000"/>
          <p14:tracePt t="27680" x="6146800" y="3314700"/>
          <p14:tracePt t="27690" x="6153150" y="3327400"/>
          <p14:tracePt t="27699" x="6165850" y="3327400"/>
          <p14:tracePt t="27704" x="6165850" y="3340100"/>
          <p14:tracePt t="27722" x="6172200" y="3340100"/>
          <p14:tracePt t="27821" x="6178550" y="3352800"/>
          <p14:tracePt t="27842" x="6184900" y="3352800"/>
          <p14:tracePt t="27915" x="6191250" y="3352800"/>
          <p14:tracePt t="27955" x="6191250" y="3327400"/>
          <p14:tracePt t="27964" x="6197600" y="3302000"/>
          <p14:tracePt t="27971" x="6203950" y="3282950"/>
          <p14:tracePt t="27980" x="6210300" y="3257550"/>
          <p14:tracePt t="27988" x="6210300" y="3232150"/>
          <p14:tracePt t="27994" x="6216650" y="3200400"/>
          <p14:tracePt t="28004" x="6216650" y="3175000"/>
          <p14:tracePt t="28010" x="6216650" y="3162300"/>
          <p14:tracePt t="28016" x="6216650" y="3136900"/>
          <p14:tracePt t="28026" x="6216650" y="3105150"/>
          <p14:tracePt t="28034" x="6216650" y="3073400"/>
          <p14:tracePt t="28040" x="6203950" y="3028950"/>
          <p14:tracePt t="28050" x="6191250" y="2990850"/>
          <p14:tracePt t="28060" x="6153150" y="2952750"/>
          <p14:tracePt t="28066" x="6121400" y="2914650"/>
          <p14:tracePt t="28076" x="6096000" y="2882900"/>
          <p14:tracePt t="28085" x="6051550" y="2863850"/>
          <p14:tracePt t="28090" x="6007100" y="2851150"/>
          <p14:tracePt t="28100" x="5962650" y="2838450"/>
          <p14:tracePt t="28106" x="5911850" y="2832100"/>
          <p14:tracePt t="28113" x="5861050" y="2832100"/>
          <p14:tracePt t="28122" x="5816600" y="2832100"/>
          <p14:tracePt t="28130" x="5791200" y="2844800"/>
          <p14:tracePt t="28137" x="5765800" y="2857500"/>
          <p14:tracePt t="28146" x="5734050" y="2889250"/>
          <p14:tracePt t="28156" x="5708650" y="2921000"/>
          <p14:tracePt t="28163" x="5695950" y="2965450"/>
          <p14:tracePt t="28172" x="5683250" y="3009900"/>
          <p14:tracePt t="28180" x="5683250" y="3060700"/>
          <p14:tracePt t="28187" x="5683250" y="3111500"/>
          <p14:tracePt t="28196" x="5689600" y="3162300"/>
          <p14:tracePt t="28202" x="5695950" y="3206750"/>
          <p14:tracePt t="28212" x="5715000" y="3238500"/>
          <p14:tracePt t="28220" x="5740400" y="3257550"/>
          <p14:tracePt t="28228" x="5765800" y="3270250"/>
          <p14:tracePt t="28236" x="5797550" y="3276600"/>
          <p14:tracePt t="28245" x="5829300" y="3282950"/>
          <p14:tracePt t="28255" x="5867400" y="3282950"/>
          <p14:tracePt t="28262" x="5911850" y="3270250"/>
          <p14:tracePt t="28269" x="5956300" y="3244850"/>
          <p14:tracePt t="28279" x="5988050" y="3225800"/>
          <p14:tracePt t="28286" x="5994400" y="3213100"/>
          <p14:tracePt t="28295" x="6007100" y="3200400"/>
          <p14:tracePt t="28303" x="6007100" y="3187700"/>
          <p14:tracePt t="28312" x="6007100" y="3168650"/>
          <p14:tracePt t="28319" x="6000750" y="3162300"/>
          <p14:tracePt t="28329" x="5975350" y="3143250"/>
          <p14:tracePt t="28340" x="5943600" y="3143250"/>
          <p14:tracePt t="28348" x="5911850" y="3130550"/>
          <p14:tracePt t="28354" x="5892800" y="3130550"/>
          <p14:tracePt t="28364" x="5880100" y="3136900"/>
          <p14:tracePt t="28378" x="5873750" y="3149600"/>
          <p14:tracePt t="28394" x="5873750" y="3155950"/>
          <p14:tracePt t="28400" x="5873750" y="3162300"/>
          <p14:tracePt t="28410" x="5873750" y="3175000"/>
          <p14:tracePt t="28418" x="5873750" y="3187700"/>
          <p14:tracePt t="28424" x="5873750" y="3194050"/>
          <p14:tracePt t="28434" x="5873750" y="3206750"/>
          <p14:tracePt t="28442" x="5880100" y="3213100"/>
          <p14:tracePt t="28448" x="5880100" y="3219450"/>
          <p14:tracePt t="28467" x="5880100" y="3225800"/>
          <p14:tracePt t="28541" x="5854700" y="3225800"/>
          <p14:tracePt t="28546" x="5816600" y="3225800"/>
          <p14:tracePt t="28556" x="5797550" y="3219450"/>
          <p14:tracePt t="28564" x="5759450" y="3206750"/>
          <p14:tracePt t="28570" x="5746750" y="3206750"/>
          <p14:tracePt t="28578" x="5727700" y="3200400"/>
          <p14:tracePt t="28586" x="5702300" y="3194050"/>
          <p14:tracePt t="28592" x="5683250" y="3187700"/>
          <p14:tracePt t="28602" x="5651500" y="3168650"/>
          <p14:tracePt t="28610" x="5619750" y="3149600"/>
          <p14:tracePt t="28612" x="5600700" y="3136900"/>
          <p14:tracePt t="28626" x="5575300" y="3136900"/>
          <p14:tracePt t="28634" x="5543550" y="3124200"/>
          <p14:tracePt t="28640" x="5511800" y="3111500"/>
          <p14:tracePt t="28650" x="5467350" y="3098800"/>
          <p14:tracePt t="28658" x="5422900" y="3086100"/>
          <p14:tracePt t="28664" x="5378450" y="3073400"/>
          <p14:tracePt t="28674" x="5334000" y="3060700"/>
          <p14:tracePt t="28682" x="5276850" y="3048000"/>
          <p14:tracePt t="28688" x="5226050" y="3035300"/>
          <p14:tracePt t="28698" x="5175250" y="3022600"/>
          <p14:tracePt t="28708" x="5130800" y="3009900"/>
          <p14:tracePt t="28714" x="5073650" y="2997200"/>
          <p14:tracePt t="28724" x="5022850" y="2990850"/>
          <p14:tracePt t="28732" x="4978400" y="2984500"/>
          <p14:tracePt t="28738" x="4940300" y="2984500"/>
          <p14:tracePt t="28755" x="4921250" y="2984500"/>
          <p14:tracePt t="28762" x="4902200" y="2984500"/>
          <p14:tracePt t="28771" x="4895850" y="2984500"/>
          <p14:tracePt t="28784" x="4895850" y="3003550"/>
          <p14:tracePt t="28794" x="4895850" y="3028950"/>
          <p14:tracePt t="28802" x="4902200" y="3054350"/>
          <p14:tracePt t="28805" x="4921250" y="3079750"/>
          <p14:tracePt t="28818" x="4933950" y="3111500"/>
          <p14:tracePt t="28826" x="4953000" y="3143250"/>
          <p14:tracePt t="28832" x="4991100" y="3175000"/>
          <p14:tracePt t="28842" x="5003800" y="3187700"/>
          <p14:tracePt t="28850" x="5035550" y="3200400"/>
          <p14:tracePt t="28856" x="5054600" y="3206750"/>
          <p14:tracePt t="28866" x="5086350" y="3213100"/>
          <p14:tracePt t="28874" x="5118100" y="3213100"/>
          <p14:tracePt t="28879" x="5156200" y="3213100"/>
          <p14:tracePt t="28892" x="5168900" y="3213100"/>
          <p14:tracePt t="28900" x="5187950" y="3213100"/>
          <p14:tracePt t="28906" x="5194300" y="3206750"/>
          <p14:tracePt t="28916" x="5207000" y="3194050"/>
          <p14:tracePt t="28924" x="5213350" y="3187700"/>
          <p14:tracePt t="28930" x="5213350" y="3168650"/>
          <p14:tracePt t="28938" x="5213350" y="3155950"/>
          <p14:tracePt t="28947" x="5213350" y="3143250"/>
          <p14:tracePt t="28953" x="5200650" y="3136900"/>
          <p14:tracePt t="28963" x="5162550" y="3130550"/>
          <p14:tracePt t="28971" x="5130800" y="3124200"/>
          <p14:tracePt t="28980" x="5092700" y="3111500"/>
          <p14:tracePt t="28987" x="5073650" y="3111500"/>
          <p14:tracePt t="28996" x="5048250" y="3111500"/>
          <p14:tracePt t="29005" x="5022850" y="3111500"/>
          <p14:tracePt t="29012" x="5010150" y="3111500"/>
          <p14:tracePt t="29020" x="5010150" y="3117850"/>
          <p14:tracePt t="29029" x="5010150" y="3124200"/>
          <p14:tracePt t="29037" x="5010150" y="3130550"/>
          <p14:tracePt t="29046" x="5010150" y="3143250"/>
          <p14:tracePt t="29054" x="5010150" y="3155950"/>
          <p14:tracePt t="29063" x="5016500" y="3168650"/>
          <p14:tracePt t="29070" x="5048250" y="3187700"/>
          <p14:tracePt t="29085" x="5067300" y="3187700"/>
          <p14:tracePt t="29092" x="5086350" y="3187700"/>
          <p14:tracePt t="29098" x="5111750" y="3187700"/>
          <p14:tracePt t="29108" x="5124450" y="3187700"/>
          <p14:tracePt t="29163" x="5105400" y="3187700"/>
          <p14:tracePt t="29178" x="5080000" y="3187700"/>
          <p14:tracePt t="29186" x="5048250" y="3187700"/>
          <p14:tracePt t="29192" x="5029200" y="3187700"/>
          <p14:tracePt t="29202" x="5003800" y="3187700"/>
          <p14:tracePt t="29210" x="4965700" y="3187700"/>
          <p14:tracePt t="29212" x="4940300" y="3181350"/>
          <p14:tracePt t="29226" x="4902200" y="3175000"/>
          <p14:tracePt t="29234" x="4864100" y="3155950"/>
          <p14:tracePt t="29240" x="4826000" y="3136900"/>
          <p14:tracePt t="29250" x="4806950" y="3130550"/>
          <p14:tracePt t="29260" x="4781550" y="3117850"/>
          <p14:tracePt t="29266" x="4737100" y="3111500"/>
          <p14:tracePt t="29276" x="4692650" y="3098800"/>
          <p14:tracePt t="29284" x="4648200" y="3086100"/>
          <p14:tracePt t="29290" x="4584700" y="3073400"/>
          <p14:tracePt t="29300" x="4533900" y="3060700"/>
          <p14:tracePt t="29306" x="4483100" y="3048000"/>
          <p14:tracePt t="29312" x="4419600" y="3041650"/>
          <p14:tracePt t="29322" x="4362450" y="3041650"/>
          <p14:tracePt t="29331" x="4292600" y="3041650"/>
          <p14:tracePt t="29337" x="4235450" y="3041650"/>
          <p14:tracePt t="29348" x="4165600" y="3041650"/>
          <p14:tracePt t="29356" x="4114800" y="3041650"/>
          <p14:tracePt t="29362" x="4057650" y="3048000"/>
          <p14:tracePt t="29372" x="4013200" y="3060700"/>
          <p14:tracePt t="29381" x="3975100" y="3067050"/>
          <p14:tracePt t="29386" x="3962400" y="3073400"/>
          <p14:tracePt t="29394" x="3956050" y="3079750"/>
          <p14:tracePt t="29402" x="3949700" y="3086100"/>
          <p14:tracePt t="29405" x="3949700" y="3098800"/>
          <p14:tracePt t="29418" x="3949700" y="3111500"/>
          <p14:tracePt t="29426" x="3949700" y="3136900"/>
          <p14:tracePt t="29432" x="3949700" y="3149600"/>
          <p14:tracePt t="29442" x="3949700" y="3168650"/>
          <p14:tracePt t="29450" x="3968750" y="3187700"/>
          <p14:tracePt t="29457" x="3981450" y="3200400"/>
          <p14:tracePt t="29466" x="3994150" y="3213100"/>
          <p14:tracePt t="29474" x="4019550" y="3225800"/>
          <p14:tracePt t="29480" x="4032250" y="3232150"/>
          <p14:tracePt t="29490" x="4057650" y="3232150"/>
          <p14:tracePt t="29504" x="4070350" y="3232150"/>
          <p14:tracePt t="29514" x="4083050" y="3232150"/>
          <p14:tracePt t="29548" x="4083050" y="3225800"/>
          <p14:tracePt t="29554" x="4070350" y="3219450"/>
          <p14:tracePt t="29564" x="4057650" y="3213100"/>
          <p14:tracePt t="29572" x="4032250" y="3194050"/>
          <p14:tracePt t="29578" x="3994150" y="3187700"/>
          <p14:tracePt t="29586" x="3962400" y="3187700"/>
          <p14:tracePt t="29594" x="3937000" y="3181350"/>
          <p14:tracePt t="29596" x="3905250" y="3175000"/>
          <p14:tracePt t="29610" x="3886200" y="3175000"/>
          <p14:tracePt t="29618" x="3867150" y="3175000"/>
          <p14:tracePt t="29624" x="3854450" y="3175000"/>
          <p14:tracePt t="29672" x="3873500" y="3187700"/>
          <p14:tracePt t="29682" x="3905250" y="3187700"/>
          <p14:tracePt t="29690" x="3937000" y="3194050"/>
          <p14:tracePt t="29692" x="3956050" y="3194050"/>
          <p14:tracePt t="29709" x="3968750" y="3194050"/>
          <p14:tracePt t="29716" x="3981450" y="3194050"/>
          <p14:tracePt t="29722" x="3987800" y="3200400"/>
          <p14:tracePt t="29732" x="3994150" y="3200400"/>
          <p14:tracePt t="29785" x="3994150" y="3206750"/>
          <p14:tracePt t="29810" x="3987800" y="3206750"/>
          <p14:tracePt t="29876" x="3987800" y="3213100"/>
          <p14:tracePt t="29882" x="3994150" y="3213100"/>
          <p14:tracePt t="29901" x="4000500" y="3219450"/>
          <p14:tracePt t="29908" x="4013200" y="3225800"/>
          <p14:tracePt t="29914" x="4032250" y="3225800"/>
          <p14:tracePt t="29924" x="4057650" y="3238500"/>
          <p14:tracePt t="29930" x="4083050" y="3238500"/>
          <p14:tracePt t="29936" x="4102100" y="3238500"/>
          <p14:tracePt t="29946" x="4121150" y="3238500"/>
          <p14:tracePt t="29954" x="4133850" y="3238500"/>
          <p14:tracePt t="29970" x="4140200" y="3251200"/>
          <p14:tracePt t="30245" x="4152900" y="3251200"/>
          <p14:tracePt t="30250" x="4159250" y="3251200"/>
          <p14:tracePt t="30261" x="4178300" y="3263900"/>
          <p14:tracePt t="30269" x="4191000" y="3270250"/>
          <p14:tracePt t="30276" x="4197350" y="3276600"/>
          <p14:tracePt t="30284" x="4222750" y="3289300"/>
          <p14:tracePt t="30292" x="4222750" y="3295650"/>
          <p14:tracePt t="30298" x="4241800" y="3302000"/>
          <p14:tracePt t="30308" x="4254500" y="3314700"/>
          <p14:tracePt t="30316" x="4260850" y="3327400"/>
          <p14:tracePt t="30322" x="4279900" y="3333750"/>
          <p14:tracePt t="30331" x="4279900" y="3352800"/>
          <p14:tracePt t="30339" x="4292600" y="3352800"/>
          <p14:tracePt t="30347" x="4305300" y="3371850"/>
          <p14:tracePt t="30355" x="4311650" y="3384550"/>
          <p14:tracePt t="30364" x="4318000" y="3390900"/>
          <p14:tracePt t="30373" x="4324350" y="3403600"/>
          <p14:tracePt t="30381" x="4324350" y="3409950"/>
          <p14:tracePt t="30388" x="4330700" y="3422650"/>
          <p14:tracePt t="30397" x="4330700" y="3429000"/>
          <p14:tracePt t="30404" x="4343400" y="3441700"/>
          <p14:tracePt t="30414" x="4343400" y="3454400"/>
          <p14:tracePt t="30435" x="4337050" y="3460750"/>
          <p14:tracePt t="30476" x="4337050" y="3467100"/>
          <p14:tracePt t="30500" x="4324350" y="3467100"/>
          <p14:tracePt t="30530" x="4298950" y="3467100"/>
          <p14:tracePt t="30536" x="4279900" y="3467100"/>
          <p14:tracePt t="30546" x="4254500" y="3467100"/>
          <p14:tracePt t="30554" x="4222750" y="3467100"/>
          <p14:tracePt t="30556" x="4184650" y="3467100"/>
          <p14:tracePt t="30572" x="4159250" y="3467100"/>
          <p14:tracePt t="30580" x="4140200" y="3467100"/>
          <p14:tracePt t="30586" x="4114800" y="3479800"/>
          <p14:tracePt t="30596" x="4108450" y="3479800"/>
          <p14:tracePt t="30604" x="4102100" y="3479800"/>
          <p14:tracePt t="30633" x="4095750" y="3479800"/>
          <p14:tracePt t="30656" x="4089400" y="3479800"/>
          <p14:tracePt t="30668" x="4083050" y="3479800"/>
          <p14:tracePt t="30676" x="4064000" y="3473450"/>
          <p14:tracePt t="30682" x="4051300" y="3473450"/>
          <p14:tracePt t="30692" x="4038600" y="3473450"/>
          <p14:tracePt t="30700" x="4013200" y="3473450"/>
          <p14:tracePt t="30707" x="4000500" y="3460750"/>
          <p14:tracePt t="30722" x="3987800" y="3460750"/>
          <p14:tracePt t="30728" x="3968750" y="3454400"/>
          <p14:tracePt t="30738" x="3956050" y="3454400"/>
          <p14:tracePt t="30746" x="3956050" y="3448050"/>
          <p14:tracePt t="30748" x="3949700" y="3448050"/>
          <p14:tracePt t="30763" x="3937000" y="3448050"/>
          <p14:tracePt t="30776" x="3924300" y="3448050"/>
          <p14:tracePt t="30786" x="3917950" y="3435350"/>
          <p14:tracePt t="30794" x="3911600" y="3435350"/>
          <p14:tracePt t="30800" x="3905250" y="3435350"/>
          <p14:tracePt t="30810" x="3886200" y="3435350"/>
          <p14:tracePt t="30818" x="3873500" y="3422650"/>
          <p14:tracePt t="30824" x="3860800" y="3422650"/>
          <p14:tracePt t="30834" x="3841750" y="3422650"/>
          <p14:tracePt t="30842" x="3816350" y="3409950"/>
          <p14:tracePt t="30849" x="3803650" y="3409950"/>
          <p14:tracePt t="30858" x="3784600" y="3403600"/>
          <p14:tracePt t="30868" x="3771900" y="3403600"/>
          <p14:tracePt t="30884" x="3759200" y="3403600"/>
          <p14:tracePt t="30892" x="3746500" y="3390900"/>
          <p14:tracePt t="30898" x="3733800" y="3390900"/>
          <p14:tracePt t="30906" x="3721100" y="3390900"/>
          <p14:tracePt t="30914" x="3708400" y="3390900"/>
          <p14:tracePt t="30920" x="3695700" y="3390900"/>
          <p14:tracePt t="30930" x="3683000" y="3378200"/>
          <p14:tracePt t="31181" x="3689350" y="3378200"/>
          <p14:tracePt t="31202" x="3695700" y="3365500"/>
          <p14:tracePt t="31208" x="3702050" y="3365500"/>
          <p14:tracePt t="31232" x="3708400" y="3365500"/>
          <p14:tracePt t="31266" x="3714750" y="3365500"/>
          <p14:tracePt t="31274" x="3721100" y="3365500"/>
          <p14:tracePt t="31276" x="3727450" y="3365500"/>
          <p14:tracePt t="31292" x="3733800" y="3365500"/>
          <p14:tracePt t="31328" x="3746500" y="3365500"/>
          <p14:tracePt t="31362" x="3752850" y="3365500"/>
          <p14:tracePt t="31370" x="3759200" y="3365500"/>
          <p14:tracePt t="31386" x="3765550" y="3365500"/>
          <p14:tracePt t="31461" x="3771900" y="3365500"/>
          <p14:tracePt t="31466" x="3778250" y="3365500"/>
          <p14:tracePt t="31472" x="3784600" y="3365500"/>
          <p14:tracePt t="31482" x="3790950" y="3365500"/>
          <p14:tracePt t="31492" x="3803650" y="3365500"/>
          <p14:tracePt t="31508" x="3816350" y="3365500"/>
          <p14:tracePt t="31518" x="3829050" y="3365500"/>
          <p14:tracePt t="31532" x="3835400" y="3365500"/>
          <p14:tracePt t="31538" x="3848100" y="3365500"/>
          <p14:tracePt t="31544" x="3860800" y="3365500"/>
          <p14:tracePt t="31554" x="3879850" y="3365500"/>
          <p14:tracePt t="31562" x="3892550" y="3365500"/>
          <p14:tracePt t="31568" x="3905250" y="3365500"/>
          <p14:tracePt t="31578" x="3917950" y="3365500"/>
          <p14:tracePt t="31610" x="3924300" y="3365500"/>
          <p14:tracePt t="31612" x="3943350" y="3365500"/>
          <p14:tracePt t="31625" x="3949700" y="3371850"/>
          <p14:tracePt t="31631" x="3956050" y="3371850"/>
          <p14:tracePt t="31636" x="3962400" y="3371850"/>
          <p14:tracePt t="31642" x="3968750" y="3371850"/>
          <p14:tracePt t="31650" x="3975100" y="3371850"/>
          <p14:tracePt t="31658" x="3987800" y="3371850"/>
          <p14:tracePt t="31665" x="4000500" y="3371850"/>
          <p14:tracePt t="31674" x="4013200" y="3371850"/>
          <p14:tracePt t="31682" x="4038600" y="3371850"/>
          <p14:tracePt t="31689" x="4057650" y="3371850"/>
          <p14:tracePt t="31700" x="4089400" y="3371850"/>
          <p14:tracePt t="31708" x="4108450" y="3365500"/>
          <p14:tracePt t="31715" x="4127500" y="3346450"/>
          <p14:tracePt t="31724" x="4165600" y="3346450"/>
          <p14:tracePt t="31732" x="4197350" y="3333750"/>
          <p14:tracePt t="31741" x="4222750" y="3333750"/>
          <p14:tracePt t="31749" x="4248150" y="3333750"/>
          <p14:tracePt t="31757" x="4260850" y="3321050"/>
          <p14:tracePt t="31766" x="4273550" y="3321050"/>
          <p14:tracePt t="31773" x="4298950" y="3321050"/>
          <p14:tracePt t="31782" x="4330700" y="3314700"/>
          <p14:tracePt t="31796" x="4356100" y="3314700"/>
          <p14:tracePt t="31804" x="4375150" y="3314700"/>
          <p14:tracePt t="31810" x="4387850" y="3308350"/>
          <p14:tracePt t="31820" x="4400550" y="3308350"/>
          <p14:tracePt t="31850" x="4413250" y="3308350"/>
          <p14:tracePt t="32013" x="4425950" y="3308350"/>
          <p14:tracePt t="32036" x="4445000" y="3308350"/>
          <p14:tracePt t="32043" x="4464050" y="3308350"/>
          <p14:tracePt t="32048" x="4489450" y="3308350"/>
          <p14:tracePt t="32058" x="4508500" y="3308350"/>
          <p14:tracePt t="32066" x="4533900" y="3308350"/>
          <p14:tracePt t="32072" x="4552950" y="3295650"/>
          <p14:tracePt t="32084" x="4565650" y="3295650"/>
          <p14:tracePt t="32091" x="4584700" y="3295650"/>
          <p14:tracePt t="32108" x="4591050" y="3295650"/>
          <p14:tracePt t="32116" x="4597400" y="3295650"/>
          <p14:tracePt t="32122" x="4610100" y="3295650"/>
          <p14:tracePt t="32132" x="4622800" y="3295650"/>
          <p14:tracePt t="32138" x="4635500" y="3295650"/>
          <p14:tracePt t="32144" x="4648200" y="3295650"/>
          <p14:tracePt t="32154" x="4667250" y="3295650"/>
          <p14:tracePt t="32162" x="4679950" y="3295650"/>
          <p14:tracePt t="32166" x="4699000" y="3295650"/>
          <p14:tracePt t="32178" x="4705350" y="3289300"/>
          <p14:tracePt t="32188" x="4718050" y="3289300"/>
          <p14:tracePt t="32194" x="4737100" y="3289300"/>
          <p14:tracePt t="32204" x="4762500" y="3289300"/>
          <p14:tracePt t="32210" x="4775200" y="3282950"/>
          <p14:tracePt t="32217" x="4794250" y="3282950"/>
          <p14:tracePt t="32226" x="4826000" y="3282950"/>
          <p14:tracePt t="32234" x="4845050" y="3276600"/>
          <p14:tracePt t="32241" x="4870450" y="3276600"/>
          <p14:tracePt t="32250" x="4902200" y="3276600"/>
          <p14:tracePt t="32266" x="5003800" y="3276600"/>
          <p14:tracePt t="32276" x="5060950" y="3276600"/>
          <p14:tracePt t="32284" x="5111750" y="3276600"/>
          <p14:tracePt t="32291" x="5168900" y="3276600"/>
          <p14:tracePt t="32300" x="5207000" y="3276600"/>
          <p14:tracePt t="32307" x="5257800" y="3276600"/>
          <p14:tracePt t="32316" x="5302250" y="3270250"/>
          <p14:tracePt t="32324" x="5346700" y="3270250"/>
          <p14:tracePt t="32332" x="5391150" y="3270250"/>
          <p14:tracePt t="32340" x="5429250" y="3270250"/>
          <p14:tracePt t="32349" x="5473700" y="3270250"/>
          <p14:tracePt t="32359" x="5556250" y="3270250"/>
          <p14:tracePt t="32372" x="5600700" y="3270250"/>
          <p14:tracePt t="32380" x="5638800" y="3270250"/>
          <p14:tracePt t="32386" x="5670550" y="3270250"/>
          <p14:tracePt t="32396" x="5695950" y="3263900"/>
          <p14:tracePt t="32402" x="5734050" y="3257550"/>
          <p14:tracePt t="32408" x="5746750" y="3257550"/>
          <p14:tracePt t="32418" x="5772150" y="3257550"/>
          <p14:tracePt t="32426" x="5791200" y="3257550"/>
          <p14:tracePt t="32433" x="5816600" y="3257550"/>
          <p14:tracePt t="32443" x="5829300" y="3257550"/>
          <p14:tracePt t="32451" x="5848350" y="3257550"/>
          <p14:tracePt t="32467" x="5854700" y="3257550"/>
          <p14:tracePt t="32482" x="5867400" y="3257550"/>
          <p14:tracePt t="32561" x="5861050" y="3257550"/>
          <p14:tracePt t="32568" x="5842000" y="3257550"/>
          <p14:tracePt t="32588" x="5822950" y="3257550"/>
          <p14:tracePt t="32596" x="5797550" y="3257550"/>
          <p14:tracePt t="32602" x="5784850" y="3257550"/>
          <p14:tracePt t="32611" x="5759450" y="3257550"/>
          <p14:tracePt t="32618" x="5746750" y="3257550"/>
          <p14:tracePt t="32625" x="5727700" y="3263900"/>
          <p14:tracePt t="32634" x="5695950" y="3270250"/>
          <p14:tracePt t="32642" x="5670550" y="3282950"/>
          <p14:tracePt t="32649" x="5657850" y="3282950"/>
          <p14:tracePt t="32658" x="5619750" y="3295650"/>
          <p14:tracePt t="32668" x="5568950" y="3308350"/>
          <p14:tracePt t="32674" x="5511800" y="3314700"/>
          <p14:tracePt t="32685" x="5435600" y="3314700"/>
          <p14:tracePt t="32692" x="5353050" y="3314700"/>
          <p14:tracePt t="32700" x="5276850" y="3314700"/>
          <p14:tracePt t="32707" x="5200650" y="3314700"/>
          <p14:tracePt t="32717" x="5124450" y="3314700"/>
          <p14:tracePt t="32723" x="5060950" y="3314700"/>
          <p14:tracePt t="32733" x="5022850" y="3314700"/>
          <p14:tracePt t="32741" x="4978400" y="3321050"/>
          <p14:tracePt t="32750" x="4933950" y="3327400"/>
          <p14:tracePt t="32757" x="4889500" y="3333750"/>
          <p14:tracePt t="32767" x="4845050" y="3333750"/>
          <p14:tracePt t="32775" x="4794250" y="3333750"/>
          <p14:tracePt t="32783" x="4743450" y="3333750"/>
          <p14:tracePt t="32790" x="4679950" y="3333750"/>
          <p14:tracePt t="32800" x="4616450" y="3333750"/>
          <p14:tracePt t="32807" x="4552950" y="3333750"/>
          <p14:tracePt t="32816" x="4483100" y="3333750"/>
          <p14:tracePt t="32824" x="4425950" y="3333750"/>
          <p14:tracePt t="32833" x="4362450" y="3333750"/>
          <p14:tracePt t="32841" x="4248150" y="3333750"/>
          <p14:tracePt t="32851" x="4203700" y="3333750"/>
          <p14:tracePt t="32859" x="4159250" y="3327400"/>
          <p14:tracePt t="32866" x="4121150" y="3314700"/>
          <p14:tracePt t="32875" x="4076700" y="3295650"/>
          <p14:tracePt t="32883" x="4032250" y="3263900"/>
          <p14:tracePt t="32890" x="4000500" y="3244850"/>
          <p14:tracePt t="32900" x="3962400" y="3219450"/>
          <p14:tracePt t="32907" x="3924300" y="3194050"/>
          <p14:tracePt t="32916" x="3892550" y="3162300"/>
          <p14:tracePt t="32924" x="3860800" y="3130550"/>
          <p14:tracePt t="32933" x="3841750" y="3098800"/>
          <p14:tracePt t="32942" x="3829050" y="3092450"/>
          <p14:tracePt t="32950" x="3803650" y="3060700"/>
          <p14:tracePt t="32957" x="3784600" y="3041650"/>
          <p14:tracePt t="32966" x="3778250" y="3022600"/>
          <p14:tracePt t="32974" x="3765550" y="2997200"/>
          <p14:tracePt t="32983" x="3733800" y="2927350"/>
          <p14:tracePt t="32996" x="3714750" y="2889250"/>
          <p14:tracePt t="33002" x="3695700" y="2863850"/>
          <p14:tracePt t="33008" x="3676650" y="2838450"/>
          <p14:tracePt t="33018" x="3651250" y="2794000"/>
          <p14:tracePt t="33026" x="3651250" y="2762250"/>
          <p14:tracePt t="33033" x="3606800" y="2724150"/>
          <p14:tracePt t="33042" x="3587750" y="2686050"/>
          <p14:tracePt t="33051" x="3556000" y="2647950"/>
          <p14:tracePt t="33057" x="3536950" y="2616200"/>
          <p14:tracePt t="33067" x="3524250" y="2597150"/>
          <p14:tracePt t="33076" x="3511550" y="2565400"/>
          <p14:tracePt t="33083" x="3505200" y="2546350"/>
          <p14:tracePt t="33092" x="3492500" y="2514600"/>
          <p14:tracePt t="33100" x="3492500" y="2482850"/>
          <p14:tracePt t="33109" x="3479800" y="2457450"/>
          <p14:tracePt t="33116" x="3473450" y="2425700"/>
          <p14:tracePt t="33124" x="3473450" y="2400300"/>
          <p14:tracePt t="33134" x="3460750" y="2362200"/>
          <p14:tracePt t="33141" x="3454400" y="2349500"/>
          <p14:tracePt t="33150" x="3448050" y="2330450"/>
          <p14:tracePt t="33157" x="3441700" y="2298700"/>
          <p14:tracePt t="33167" x="3429000" y="2286000"/>
          <p14:tracePt t="33174" x="3429000" y="2260600"/>
          <p14:tracePt t="33188" x="3416300" y="2228850"/>
          <p14:tracePt t="33194" x="3409950" y="2209800"/>
          <p14:tracePt t="33201" x="3409950" y="2203450"/>
          <p14:tracePt t="33210" x="3403600" y="2184400"/>
          <p14:tracePt t="33218" x="3403600" y="2171700"/>
          <p14:tracePt t="33225" x="3397250" y="2159000"/>
          <p14:tracePt t="33234" x="3384550" y="2146300"/>
          <p14:tracePt t="33242" x="3384550" y="2133600"/>
          <p14:tracePt t="33250" x="3384550" y="2108200"/>
          <p14:tracePt t="33258" x="3371850" y="2095500"/>
          <p14:tracePt t="33268" x="3365500" y="2089150"/>
          <p14:tracePt t="33275" x="3359150" y="2076450"/>
          <p14:tracePt t="33284" x="3352800" y="2070100"/>
          <p14:tracePt t="33291" x="3346450" y="2063750"/>
          <p14:tracePt t="33300" x="3346450" y="2057400"/>
          <p14:tracePt t="33314" x="3346450" y="2051050"/>
          <p14:tracePt t="33434" x="3352800" y="2051050"/>
          <p14:tracePt t="33450" x="3359150" y="2057400"/>
          <p14:tracePt t="33458" x="3378200" y="2076450"/>
          <p14:tracePt t="33464" x="3397250" y="2089150"/>
          <p14:tracePt t="33474" x="3429000" y="2108200"/>
          <p14:tracePt t="33482" x="3467100" y="2114550"/>
          <p14:tracePt t="33488" x="3479800" y="2114550"/>
          <p14:tracePt t="33498" x="3511550" y="2120900"/>
          <p14:tracePt t="33508" x="3556000" y="2120900"/>
          <p14:tracePt t="33514" x="3606800" y="2120900"/>
          <p14:tracePt t="33524" x="3657600" y="2120900"/>
          <p14:tracePt t="33530" x="3714750" y="2120900"/>
          <p14:tracePt t="33536" x="3759200" y="2120900"/>
          <p14:tracePt t="33546" x="3810000" y="2120900"/>
          <p14:tracePt t="33554" x="3867150" y="2120900"/>
          <p14:tracePt t="33561" x="3937000" y="2120900"/>
          <p14:tracePt t="33570" x="4000500" y="2127250"/>
          <p14:tracePt t="33578" x="4070350" y="2127250"/>
          <p14:tracePt t="33584" x="4146550" y="2127250"/>
          <p14:tracePt t="33596" x="4216400" y="2127250"/>
          <p14:tracePt t="33604" x="4267200" y="2127250"/>
          <p14:tracePt t="33610" x="4318000" y="2127250"/>
          <p14:tracePt t="33618" x="4368800" y="2127250"/>
          <p14:tracePt t="33626" x="4419600" y="2127250"/>
          <p14:tracePt t="33634" x="4470400" y="2127250"/>
          <p14:tracePt t="33642" x="4521200" y="2127250"/>
          <p14:tracePt t="33651" x="4559300" y="2127250"/>
          <p14:tracePt t="33658" x="4597400" y="2127250"/>
          <p14:tracePt t="33667" x="4622800" y="2127250"/>
          <p14:tracePt t="33675" x="4648200" y="2127250"/>
          <p14:tracePt t="33684" x="4654550" y="2127250"/>
          <p14:tracePt t="33692" x="4667250" y="2127250"/>
          <p14:tracePt t="33701" x="4679950" y="2127250"/>
          <p14:tracePt t="33709" x="4692650" y="2127250"/>
          <p14:tracePt t="33717" x="4699000" y="2127250"/>
          <p14:tracePt t="33725" x="4711700" y="2127250"/>
          <p14:tracePt t="33734" x="4730750" y="2127250"/>
          <p14:tracePt t="33742" x="4756150" y="2127250"/>
          <p14:tracePt t="33750" x="4781550" y="2127250"/>
          <p14:tracePt t="33758" x="4819650" y="2127250"/>
          <p14:tracePt t="33767" x="4851400" y="2127250"/>
          <p14:tracePt t="33776" x="4914900" y="2127250"/>
          <p14:tracePt t="33788" x="4953000" y="2114550"/>
          <p14:tracePt t="33796" x="4984750" y="2114550"/>
          <p14:tracePt t="33802" x="5003800" y="2114550"/>
          <p14:tracePt t="33810" x="5029200" y="2108200"/>
          <p14:tracePt t="33818" x="5048250" y="2101850"/>
          <p14:tracePt t="33825" x="5073650" y="2101850"/>
          <p14:tracePt t="33835" x="5105400" y="2089150"/>
          <p14:tracePt t="33842" x="5118100" y="2089150"/>
          <p14:tracePt t="33851" x="5149850" y="2082800"/>
          <p14:tracePt t="33859" x="5187950" y="2076450"/>
          <p14:tracePt t="33868" x="5213350" y="2070100"/>
          <p14:tracePt t="33875" x="5245100" y="2063750"/>
          <p14:tracePt t="33884" x="5257800" y="2057400"/>
          <p14:tracePt t="33893" x="5264150" y="2057400"/>
          <p14:tracePt t="33930" x="5270500" y="2057400"/>
          <p14:tracePt t="34005" x="5276850" y="2063750"/>
          <p14:tracePt t="34010" x="5283200" y="2063750"/>
          <p14:tracePt t="34027" x="5289550" y="2070100"/>
          <p14:tracePt t="34034" x="5302250" y="2076450"/>
          <p14:tracePt t="34040" x="5314950" y="2089150"/>
          <p14:tracePt t="34050" x="5334000" y="2101850"/>
          <p14:tracePt t="34060" x="5359400" y="2114550"/>
          <p14:tracePt t="34066" x="5397500" y="2133600"/>
          <p14:tracePt t="34076" x="5429250" y="2152650"/>
          <p14:tracePt t="34082" x="5441950" y="2159000"/>
          <p14:tracePt t="34084" x="5473700" y="2171700"/>
          <p14:tracePt t="34098" x="5518150" y="2184400"/>
          <p14:tracePt t="34106" x="5575300" y="2197100"/>
          <p14:tracePt t="34112" x="5645150" y="2216150"/>
          <p14:tracePt t="34122" x="5715000" y="2228850"/>
          <p14:tracePt t="34130" x="5797550" y="2247900"/>
          <p14:tracePt t="34136" x="5873750" y="2273300"/>
          <p14:tracePt t="34146" x="5949950" y="2292350"/>
          <p14:tracePt t="34154" x="6032500" y="2311400"/>
          <p14:tracePt t="34160" x="6108700" y="2336800"/>
          <p14:tracePt t="34170" x="6172200" y="2355850"/>
          <p14:tracePt t="34180" x="6235700" y="2374900"/>
          <p14:tracePt t="34186" x="6305550" y="2387600"/>
          <p14:tracePt t="34196" x="6350000" y="2400300"/>
          <p14:tracePt t="34202" x="6394450" y="2413000"/>
          <p14:tracePt t="34209" x="6432550" y="2425700"/>
          <p14:tracePt t="34219" x="6470650" y="2438400"/>
          <p14:tracePt t="34227" x="6477000" y="2438400"/>
          <p14:tracePt t="34234" x="6483350" y="2444750"/>
          <p14:tracePt t="34244" x="6489700" y="2444750"/>
          <p14:tracePt t="34256" x="6489700" y="2451100"/>
          <p14:tracePt t="34275" x="6502400" y="2457450"/>
          <p14:tracePt t="34292" x="6502400" y="2463800"/>
          <p14:tracePt t="34298" x="6502400" y="2470150"/>
          <p14:tracePt t="34305" x="6502400" y="2476500"/>
          <p14:tracePt t="34314" x="6502400" y="2482850"/>
          <p14:tracePt t="34322" x="6502400" y="2501900"/>
          <p14:tracePt t="34328" x="6515100" y="2514600"/>
          <p14:tracePt t="34338" x="6515100" y="2527300"/>
          <p14:tracePt t="34346" x="6521450" y="2540000"/>
          <p14:tracePt t="34372" x="6515100" y="2546350"/>
          <p14:tracePt t="34389" x="6508750" y="2552700"/>
          <p14:tracePt t="34396" x="6502400" y="2552700"/>
          <p14:tracePt t="34402" x="6489700" y="2552700"/>
          <p14:tracePt t="34421" x="6477000" y="2552700"/>
          <p14:tracePt t="34429" x="6464300" y="2552700"/>
          <p14:tracePt t="34436" x="6457950" y="2565400"/>
          <p14:tracePt t="34445" x="6445250" y="2571750"/>
          <p14:tracePt t="34453" x="6438900" y="2578100"/>
          <p14:tracePt t="34462" x="6419850" y="2584450"/>
          <p14:tracePt t="34470" x="6394450" y="2603500"/>
          <p14:tracePt t="34482" x="6381750" y="2616200"/>
          <p14:tracePt t="34491" x="6362700" y="2628900"/>
          <p14:tracePt t="34496" x="6356350" y="2635250"/>
          <p14:tracePt t="34507" x="6350000" y="2641600"/>
          <p14:tracePt t="34514" x="6343650" y="2647950"/>
          <p14:tracePt t="34520" x="6337300" y="2660650"/>
          <p14:tracePt t="34530" x="6330950" y="2673350"/>
          <p14:tracePt t="34538" x="6318250" y="2679700"/>
          <p14:tracePt t="34544" x="6318250" y="2692400"/>
          <p14:tracePt t="34554" x="6305550" y="2705100"/>
          <p14:tracePt t="34562" x="6305550" y="2711450"/>
          <p14:tracePt t="34568" x="6292850" y="2724150"/>
          <p14:tracePt t="34580" x="6280150" y="2736850"/>
          <p14:tracePt t="34588" x="6273800" y="2743200"/>
          <p14:tracePt t="34594" x="6267450" y="2749550"/>
          <p14:tracePt t="34602" x="6254750" y="2749550"/>
          <p14:tracePt t="34610" x="6248400" y="2768600"/>
          <p14:tracePt t="34618" x="6242050" y="2768600"/>
          <p14:tracePt t="34626" x="6229350" y="2781300"/>
          <p14:tracePt t="34635" x="6216650" y="2800350"/>
          <p14:tracePt t="34643" x="6210300" y="2806700"/>
          <p14:tracePt t="34652" x="6197600" y="2819400"/>
          <p14:tracePt t="34659" x="6172200" y="2838450"/>
          <p14:tracePt t="34668" x="6159500" y="2857500"/>
          <p14:tracePt t="34675" x="6134100" y="2870200"/>
          <p14:tracePt t="34685" x="6115050" y="2889250"/>
          <p14:tracePt t="34692" x="6102350" y="2901950"/>
          <p14:tracePt t="34701" x="6070600" y="2908300"/>
          <p14:tracePt t="34710" x="6051550" y="2914650"/>
          <p14:tracePt t="34718" x="6019800" y="2933700"/>
          <p14:tracePt t="34727" x="5994400" y="2933700"/>
          <p14:tracePt t="34737" x="5962650" y="2946400"/>
          <p14:tracePt t="34747" x="5918200" y="2959100"/>
          <p14:tracePt t="34754" x="5892800" y="2965450"/>
          <p14:tracePt t="34762" x="5854700" y="2965450"/>
          <p14:tracePt t="34770" x="5810250" y="2971800"/>
          <p14:tracePt t="34780" x="5759450" y="2978150"/>
          <p14:tracePt t="34786" x="5708650" y="2978150"/>
          <p14:tracePt t="34796" x="5651500" y="2978150"/>
          <p14:tracePt t="34803" x="5581650" y="2978150"/>
          <p14:tracePt t="34810" x="5524500" y="2978150"/>
          <p14:tracePt t="34819" x="5448300" y="2978150"/>
          <p14:tracePt t="34827" x="5365750" y="2965450"/>
          <p14:tracePt t="34835" x="5251450" y="2933700"/>
          <p14:tracePt t="34843" x="5143500" y="2901950"/>
          <p14:tracePt t="34852" x="5041900" y="2870200"/>
          <p14:tracePt t="34859" x="4946650" y="2832100"/>
          <p14:tracePt t="34868" x="4851400" y="2781300"/>
          <p14:tracePt t="34876" x="4775200" y="2736850"/>
          <p14:tracePt t="34885" x="4705350" y="2686050"/>
          <p14:tracePt t="34893" x="4648200" y="2647950"/>
          <p14:tracePt t="34921" x="4521200" y="2489200"/>
          <p14:tracePt t="34928" x="4381500" y="2387600"/>
          <p14:tracePt t="34938" x="4279900" y="2330450"/>
          <p14:tracePt t="34946" x="4159250" y="2286000"/>
          <p14:tracePt t="34953" x="4044950" y="2241550"/>
          <p14:tracePt t="34962" x="3943350" y="2209800"/>
          <p14:tracePt t="34970" x="3854450" y="2190750"/>
          <p14:tracePt t="34977" x="3778250" y="2178050"/>
          <p14:tracePt t="34986" x="3708400" y="2159000"/>
          <p14:tracePt t="34994" x="3644900" y="2152650"/>
          <p14:tracePt t="35002" x="3594100" y="2152650"/>
          <p14:tracePt t="35010" x="3556000" y="2146300"/>
          <p14:tracePt t="35019" x="3543300" y="2146300"/>
          <p14:tracePt t="35026" x="3536950" y="2146300"/>
          <p14:tracePt t="35066" x="3524250" y="2146300"/>
          <p14:tracePt t="35096" x="3530600" y="2146300"/>
          <p14:tracePt t="35106" x="3549650" y="2133600"/>
          <p14:tracePt t="35114" x="3581400" y="2133600"/>
          <p14:tracePt t="35116" x="3600450" y="2133600"/>
          <p14:tracePt t="35130" x="3632200" y="2133600"/>
          <p14:tracePt t="35140" x="3683000" y="2133600"/>
          <p14:tracePt t="35146" x="3759200" y="2127250"/>
          <p14:tracePt t="35154" x="3829050" y="2120900"/>
          <p14:tracePt t="35162" x="3898900" y="2108200"/>
          <p14:tracePt t="35168" x="3968750" y="2101850"/>
          <p14:tracePt t="35179" x="4044950" y="2089150"/>
          <p14:tracePt t="35186" x="4114800" y="2082800"/>
          <p14:tracePt t="35192" x="4178300" y="2070100"/>
          <p14:tracePt t="35203" x="4248150" y="2063750"/>
          <p14:tracePt t="35210" x="4324350" y="2057400"/>
          <p14:tracePt t="35216" x="4394200" y="2057400"/>
          <p14:tracePt t="35226" x="4470400" y="2057400"/>
          <p14:tracePt t="35234" x="4533900" y="2057400"/>
          <p14:tracePt t="35236" x="4610100" y="2057400"/>
          <p14:tracePt t="35251" x="4686300" y="2057400"/>
          <p14:tracePt t="35258" x="4768850" y="2057400"/>
          <p14:tracePt t="35264" x="4845050" y="2057400"/>
          <p14:tracePt t="35274" x="4940300" y="2057400"/>
          <p14:tracePt t="35282" x="5022850" y="2057400"/>
          <p14:tracePt t="35288" x="5105400" y="2057400"/>
          <p14:tracePt t="35298" x="5181600" y="2057400"/>
          <p14:tracePt t="35306" x="5251450" y="2057400"/>
          <p14:tracePt t="35310" x="5308600" y="2057400"/>
          <p14:tracePt t="35322" x="5353050" y="2057400"/>
          <p14:tracePt t="35330" x="5359400" y="2057400"/>
          <p14:tracePt t="35370" x="5353050" y="2057400"/>
          <p14:tracePt t="35378" x="5340350" y="2057400"/>
          <p14:tracePt t="35384" x="5321300" y="2057400"/>
          <p14:tracePt t="35394" x="5302250" y="2057400"/>
          <p14:tracePt t="35403" x="5270500" y="2057400"/>
          <p14:tracePt t="35404" x="5219700" y="2057400"/>
          <p14:tracePt t="35418" x="5149850" y="2057400"/>
          <p14:tracePt t="35428" x="5073650" y="2057400"/>
          <p14:tracePt t="35434" x="4984750" y="2057400"/>
          <p14:tracePt t="35442" x="4883150" y="2057400"/>
          <p14:tracePt t="35451" x="4787900" y="2057400"/>
          <p14:tracePt t="35456" x="4673600" y="2057400"/>
          <p14:tracePt t="35466" x="4533900" y="2057400"/>
          <p14:tracePt t="35474" x="4406900" y="2063750"/>
          <p14:tracePt t="35480" x="4279900" y="2070100"/>
          <p14:tracePt t="35490" x="4184650" y="2082800"/>
          <p14:tracePt t="35498" x="4114800" y="2089150"/>
          <p14:tracePt t="35502" x="4064000" y="2095500"/>
          <p14:tracePt t="35546" x="4076700" y="2095500"/>
          <p14:tracePt t="35552" x="4095750" y="2095500"/>
          <p14:tracePt t="35562" x="4108450" y="2095500"/>
          <p14:tracePt t="35570" x="4140200" y="2095500"/>
          <p14:tracePt t="35576" x="4178300" y="2095500"/>
          <p14:tracePt t="35587" x="4241800" y="2095500"/>
          <p14:tracePt t="35594" x="4305300" y="2095500"/>
          <p14:tracePt t="35600" x="4375150" y="2095500"/>
          <p14:tracePt t="35610" x="4451350" y="2101850"/>
          <p14:tracePt t="35620" x="4533900" y="2114550"/>
          <p14:tracePt t="35627" x="4622800" y="2114550"/>
          <p14:tracePt t="35634" x="4705350" y="2114550"/>
          <p14:tracePt t="35642" x="4787900" y="2114550"/>
          <p14:tracePt t="35648" x="4870450" y="2127250"/>
          <p14:tracePt t="35658" x="4965700" y="2133600"/>
          <p14:tracePt t="35666" x="5048250" y="2133600"/>
          <p14:tracePt t="35672" x="5143500" y="2139950"/>
          <p14:tracePt t="35682" x="5226050" y="2146300"/>
          <p14:tracePt t="35690" x="5302250" y="2159000"/>
          <p14:tracePt t="35693" x="5391150" y="2178050"/>
          <p14:tracePt t="35706" x="5461000" y="2197100"/>
          <p14:tracePt t="35714" x="5518150" y="2216150"/>
          <p14:tracePt t="35720" x="5581650" y="2228850"/>
          <p14:tracePt t="35730" x="5632450" y="2241550"/>
          <p14:tracePt t="35738" x="5670550" y="2247900"/>
          <p14:tracePt t="35744" x="5708650" y="2260600"/>
          <p14:tracePt t="35762" x="5721350" y="2260600"/>
          <p14:tracePt t="35768" x="5721350" y="2266950"/>
          <p14:tracePt t="35786" x="5746750" y="2273300"/>
          <p14:tracePt t="35792" x="5753100" y="2286000"/>
          <p14:tracePt t="35804" x="5765800" y="2292350"/>
          <p14:tracePt t="35811" x="5778500" y="2305050"/>
          <p14:tracePt t="35816" x="5803900" y="2305050"/>
          <p14:tracePt t="35826" x="5816600" y="2324100"/>
          <p14:tracePt t="35834" x="5835650" y="2336800"/>
          <p14:tracePt t="35840" x="5867400" y="2355850"/>
          <p14:tracePt t="35850" x="5886450" y="2374900"/>
          <p14:tracePt t="35858" x="5905500" y="2400300"/>
          <p14:tracePt t="35864" x="5930900" y="2425700"/>
          <p14:tracePt t="35874" x="5949950" y="2438400"/>
          <p14:tracePt t="35882" x="5962650" y="2457450"/>
          <p14:tracePt t="35886" x="5981700" y="2470150"/>
          <p14:tracePt t="35898" x="5981700" y="2482850"/>
          <p14:tracePt t="35908" x="5981700" y="2495550"/>
          <p14:tracePt t="35922" x="5981700" y="2501900"/>
          <p14:tracePt t="35936" x="5981700" y="2514600"/>
          <p14:tracePt t="35946" x="5988050" y="2527300"/>
          <p14:tracePt t="35954" x="6000750" y="2552700"/>
          <p14:tracePt t="35960" x="6000750" y="2584450"/>
          <p14:tracePt t="35970" x="6000750" y="2609850"/>
          <p14:tracePt t="35978" x="6013450" y="2647950"/>
          <p14:tracePt t="35984" x="6019800" y="2667000"/>
          <p14:tracePt t="35994" x="6026150" y="2698750"/>
          <p14:tracePt t="36002" x="6051550" y="2717800"/>
          <p14:tracePt t="36008" x="6070600" y="2743200"/>
          <p14:tracePt t="36018" x="6083300" y="2762250"/>
          <p14:tracePt t="36026" x="6089650" y="2781300"/>
          <p14:tracePt t="36032" x="6089650" y="2787650"/>
          <p14:tracePt t="36042" x="6076950" y="2819400"/>
          <p14:tracePt t="36050" x="6076950" y="2832100"/>
          <p14:tracePt t="36056" x="6070600" y="2851150"/>
          <p14:tracePt t="36066" x="6070600" y="2863850"/>
          <p14:tracePt t="36076" x="6064250" y="2889250"/>
          <p14:tracePt t="36078" x="6057900" y="2914650"/>
          <p14:tracePt t="36090" x="6057900" y="2921000"/>
          <p14:tracePt t="36098" x="6051550" y="2933700"/>
          <p14:tracePt t="36104" x="6051550" y="2946400"/>
          <p14:tracePt t="36114" x="6038850" y="2971800"/>
          <p14:tracePt t="36122" x="6038850" y="2990850"/>
          <p14:tracePt t="36138" x="6038850" y="2997200"/>
          <p14:tracePt t="36146" x="6038850" y="3016250"/>
          <p14:tracePt t="36152" x="6032500" y="3028950"/>
          <p14:tracePt t="36170" x="6032500" y="3041650"/>
          <p14:tracePt t="36176" x="6032500" y="3054350"/>
          <p14:tracePt t="36194" x="6032500" y="3060700"/>
          <p14:tracePt t="36210" x="6026150" y="3073400"/>
          <p14:tracePt t="36224" x="6026150" y="3079750"/>
          <p14:tracePt t="36234" x="6026150" y="3086100"/>
          <p14:tracePt t="36248" x="6019800" y="3092450"/>
          <p14:tracePt t="36268" x="6019800" y="3098800"/>
          <p14:tracePt t="36413" x="6019800" y="3086100"/>
          <p14:tracePt t="36418" x="6013450" y="3079750"/>
          <p14:tracePt t="36435" x="6007100" y="3054350"/>
          <p14:tracePt t="36442" x="6007100" y="3035300"/>
          <p14:tracePt t="36450" x="6000750" y="3022600"/>
          <p14:tracePt t="36458" x="6000750" y="3003550"/>
          <p14:tracePt t="36465" x="6000750" y="2971800"/>
          <p14:tracePt t="36474" x="5988050" y="2933700"/>
          <p14:tracePt t="36482" x="5981700" y="2908300"/>
          <p14:tracePt t="36486" x="5981700" y="2895600"/>
          <p14:tracePt t="36500" x="5975350" y="2870200"/>
          <p14:tracePt t="36506" x="5969000" y="2844800"/>
          <p14:tracePt t="36512" x="5969000" y="2806700"/>
          <p14:tracePt t="36522" x="5969000" y="2781300"/>
          <p14:tracePt t="36530" x="5969000" y="2743200"/>
          <p14:tracePt t="36537" x="5962650" y="2711450"/>
          <p14:tracePt t="36546" x="5949950" y="2673350"/>
          <p14:tracePt t="36554" x="5943600" y="2628900"/>
          <p14:tracePt t="36561" x="5930900" y="2578100"/>
          <p14:tracePt t="36571" x="5924550" y="2533650"/>
          <p14:tracePt t="36580" x="5911850" y="2489200"/>
          <p14:tracePt t="36587" x="5892800" y="2476500"/>
          <p14:tracePt t="36595" x="5892800" y="2457450"/>
          <p14:tracePt t="36667" x="5892800" y="2470150"/>
          <p14:tracePt t="36674" x="5886450" y="2501900"/>
          <p14:tracePt t="36680" x="5880100" y="2533650"/>
          <p14:tracePt t="36690" x="5880100" y="2571750"/>
          <p14:tracePt t="36698" x="5880100" y="2584450"/>
          <p14:tracePt t="36704" x="5880100" y="2609850"/>
          <p14:tracePt t="36714" x="5880100" y="2647950"/>
          <p14:tracePt t="36722" x="5892800" y="2692400"/>
          <p14:tracePt t="36724" x="5905500" y="2743200"/>
          <p14:tracePt t="36738" x="5918200" y="2794000"/>
          <p14:tracePt t="36746" x="5930900" y="2838450"/>
          <p14:tracePt t="36752" x="5943600" y="2882900"/>
          <p14:tracePt t="36763" x="5962650" y="2921000"/>
          <p14:tracePt t="36771" x="5975350" y="2952750"/>
          <p14:tracePt t="36772" x="5981700" y="2984500"/>
          <p14:tracePt t="36786" x="5994400" y="3016250"/>
          <p14:tracePt t="36794" x="6000750" y="3041650"/>
          <p14:tracePt t="36800" x="6013450" y="3060700"/>
          <p14:tracePt t="36810" x="6019800" y="3092450"/>
          <p14:tracePt t="36818" x="6032500" y="3117850"/>
          <p14:tracePt t="36825" x="6045200" y="3155950"/>
          <p14:tracePt t="36834" x="6064250" y="3187700"/>
          <p14:tracePt t="36842" x="6070600" y="3206750"/>
          <p14:tracePt t="36848" x="6070600" y="3232150"/>
          <p14:tracePt t="36858" x="6070600" y="3244850"/>
          <p14:tracePt t="36866" x="6070600" y="3257550"/>
          <p14:tracePt t="36872" x="6064250" y="3263900"/>
          <p14:tracePt t="36882" x="6051550" y="3276600"/>
          <p14:tracePt t="36898" x="6038850" y="3289300"/>
          <p14:tracePt t="36906" x="6032500" y="3289300"/>
          <p14:tracePt t="36914" x="6019800" y="3295650"/>
          <p14:tracePt t="36916" x="6007100" y="3302000"/>
          <p14:tracePt t="36930" x="5988050" y="3302000"/>
          <p14:tracePt t="36938" x="5962650" y="3314700"/>
          <p14:tracePt t="36944" x="5924550" y="3314700"/>
          <p14:tracePt t="36955" x="5899150" y="3333750"/>
          <p14:tracePt t="36962" x="5886450" y="3333750"/>
          <p14:tracePt t="36968" x="5848350" y="3346450"/>
          <p14:tracePt t="36978" x="5803900" y="3352800"/>
          <p14:tracePt t="36986" x="5759450" y="3365500"/>
          <p14:tracePt t="36992" x="5727700" y="3371850"/>
          <p14:tracePt t="37002" x="5689600" y="3378200"/>
          <p14:tracePt t="37010" x="5676900" y="3378200"/>
          <p14:tracePt t="37026" x="5664200" y="3378200"/>
          <p14:tracePt t="37034" x="5651500" y="3371850"/>
          <p14:tracePt t="37040" x="5638800" y="3365500"/>
          <p14:tracePt t="37050" x="5613400" y="3333750"/>
          <p14:tracePt t="37058" x="5607050" y="3333750"/>
          <p14:tracePt t="37064" x="5575300" y="3314700"/>
          <p14:tracePt t="37074" x="5556250" y="3302000"/>
          <p14:tracePt t="37082" x="5518150" y="3282950"/>
          <p14:tracePt t="37088" x="5511800" y="3270250"/>
          <p14:tracePt t="37098" x="5499100" y="3251200"/>
          <p14:tracePt t="37106" x="5467350" y="3238500"/>
          <p14:tracePt t="37108" x="5448300" y="3225800"/>
          <p14:tracePt t="37122" x="5422900" y="3206750"/>
          <p14:tracePt t="37130" x="5410200" y="3187700"/>
          <p14:tracePt t="37136" x="5391150" y="3168650"/>
          <p14:tracePt t="37146" x="5378450" y="3143250"/>
          <p14:tracePt t="37155" x="5359400" y="3117850"/>
          <p14:tracePt t="37160" x="5340350" y="3092450"/>
          <p14:tracePt t="37170" x="5321300" y="3073400"/>
          <p14:tracePt t="37180" x="5302250" y="3067050"/>
          <p14:tracePt t="37186" x="5289550" y="3054350"/>
          <p14:tracePt t="37195" x="5283200" y="3041650"/>
          <p14:tracePt t="37202" x="5264150" y="3009900"/>
          <p14:tracePt t="37208" x="5245100" y="2997200"/>
          <p14:tracePt t="37218" x="5219700" y="2984500"/>
          <p14:tracePt t="37226" x="5194300" y="2971800"/>
          <p14:tracePt t="37232" x="5149850" y="2952750"/>
          <p14:tracePt t="37243" x="5111750" y="2933700"/>
          <p14:tracePt t="37250" x="5054600" y="2921000"/>
          <p14:tracePt t="37256" x="5003800" y="2908300"/>
          <p14:tracePt t="37266" x="4959350" y="2895600"/>
          <p14:tracePt t="37274" x="4921250" y="2882900"/>
          <p14:tracePt t="37280" x="4908550" y="2882900"/>
          <p14:tracePt t="37298" x="4895850" y="2882900"/>
          <p14:tracePt t="37339" x="4902200" y="2895600"/>
          <p14:tracePt t="37346" x="4908550" y="2914650"/>
          <p14:tracePt t="37352" x="4933950" y="2940050"/>
          <p14:tracePt t="37362" x="4965700" y="2990850"/>
          <p14:tracePt t="37370" x="4997450" y="3035300"/>
          <p14:tracePt t="37372" x="5035550" y="3073400"/>
          <p14:tracePt t="37388" x="5073650" y="3117850"/>
          <p14:tracePt t="37394" x="5124450" y="3155950"/>
          <p14:tracePt t="37400" x="5181600" y="3194050"/>
          <p14:tracePt t="37410" x="5238750" y="3238500"/>
          <p14:tracePt t="37418" x="5314950" y="3263900"/>
          <p14:tracePt t="37424" x="5391150" y="3295650"/>
          <p14:tracePt t="37434" x="5448300" y="3314700"/>
          <p14:tracePt t="37442" x="5511800" y="3327400"/>
          <p14:tracePt t="37448" x="5575300" y="3340100"/>
          <p14:tracePt t="37458" x="5626100" y="3346450"/>
          <p14:tracePt t="37466" x="5670550" y="3352800"/>
          <p14:tracePt t="37470" x="5702300" y="3352800"/>
          <p14:tracePt t="37482" x="5708650" y="3352800"/>
          <p14:tracePt t="37490" x="5727700" y="3352800"/>
          <p14:tracePt t="37497" x="5734050" y="3352800"/>
          <p14:tracePt t="37506" x="5740400" y="3352800"/>
          <p14:tracePt t="37514" x="5753100" y="3346450"/>
          <p14:tracePt t="37521" x="5759450" y="3346450"/>
          <p14:tracePt t="37530" x="5784850" y="3333750"/>
          <p14:tracePt t="37539" x="5791200" y="3327400"/>
          <p14:tracePt t="37546" x="5797550" y="3321050"/>
          <p14:tracePt t="37555" x="5810250" y="3302000"/>
          <p14:tracePt t="37562" x="5816600" y="3302000"/>
          <p14:tracePt t="37571" x="5816600" y="3289300"/>
          <p14:tracePt t="37579" x="5822950" y="3270250"/>
          <p14:tracePt t="37588" x="5835650" y="3257550"/>
          <p14:tracePt t="37595" x="5854700" y="3251200"/>
          <p14:tracePt t="37604" x="5867400" y="3244850"/>
          <p14:tracePt t="37611" x="5892800" y="3232150"/>
          <p14:tracePt t="37621" x="5905500" y="3219450"/>
          <p14:tracePt t="37630" x="5937250" y="3200400"/>
          <p14:tracePt t="37637" x="5949950" y="3187700"/>
          <p14:tracePt t="37645" x="5962650" y="3187700"/>
          <p14:tracePt t="37655" x="5969000" y="3181350"/>
          <p14:tracePt t="37662" x="5975350" y="3175000"/>
          <p14:tracePt t="37671" x="5988050" y="3175000"/>
          <p14:tracePt t="37679" x="5994400" y="3175000"/>
          <p14:tracePt t="37688" x="6000750" y="3175000"/>
          <p14:tracePt t="37706" x="6007100" y="3175000"/>
          <p14:tracePt t="37712" x="6013450" y="3175000"/>
          <p14:tracePt t="37722" x="6019800" y="3175000"/>
          <p14:tracePt t="37730" x="6026150" y="3175000"/>
          <p14:tracePt t="37754" x="6026150" y="3181350"/>
          <p14:tracePt t="37756" x="6026150" y="3194050"/>
          <p14:tracePt t="37770" x="6026150" y="3200400"/>
          <p14:tracePt t="37778" x="6026150" y="3219450"/>
          <p14:tracePt t="37784" x="6013450" y="3225800"/>
          <p14:tracePt t="37794" x="6000750" y="3238500"/>
          <p14:tracePt t="37802" x="5981700" y="3238500"/>
          <p14:tracePt t="37808" x="5962650" y="3238500"/>
          <p14:tracePt t="37818" x="5937250" y="3244850"/>
          <p14:tracePt t="37826" x="5892800" y="3244850"/>
          <p14:tracePt t="37832" x="5835650" y="3244850"/>
          <p14:tracePt t="37842" x="5765800" y="3244850"/>
          <p14:tracePt t="37850" x="5689600" y="3244850"/>
          <p14:tracePt t="37856" x="5594350" y="3232150"/>
          <p14:tracePt t="37866" x="5461000" y="3206750"/>
          <p14:tracePt t="37874" x="5346700" y="3181350"/>
          <p14:tracePt t="37880" x="5257800" y="3155950"/>
          <p14:tracePt t="37890" x="5181600" y="3136900"/>
          <p14:tracePt t="37898" x="5118100" y="3117850"/>
          <p14:tracePt t="37904" x="5060950" y="3105150"/>
          <p14:tracePt t="37915" x="5003800" y="3086100"/>
          <p14:tracePt t="37922" x="4991100" y="3086100"/>
          <p14:tracePt t="37938" x="4991100" y="3079750"/>
          <p14:tracePt t="37946" x="5003800" y="3067050"/>
          <p14:tracePt t="37948" x="5041900" y="3048000"/>
          <p14:tracePt t="37962" x="5060950" y="3041650"/>
          <p14:tracePt t="37970" x="5105400" y="3035300"/>
          <p14:tracePt t="37976" x="5143500" y="3028950"/>
          <p14:tracePt t="37986" x="5200650" y="3022600"/>
          <p14:tracePt t="37994" x="5257800" y="3016250"/>
          <p14:tracePt t="38000" x="5314950" y="3016250"/>
          <p14:tracePt t="38010" x="5365750" y="3016250"/>
          <p14:tracePt t="38018" x="5422900" y="3016250"/>
          <p14:tracePt t="38024" x="5473700" y="3028950"/>
          <p14:tracePt t="38034" x="5511800" y="3048000"/>
          <p14:tracePt t="38042" x="5549900" y="3067050"/>
          <p14:tracePt t="38048" x="5588000" y="3092450"/>
          <p14:tracePt t="38058" x="5626100" y="3111500"/>
          <p14:tracePt t="38066" x="5670550" y="3130550"/>
          <p14:tracePt t="38071" x="5708650" y="3155950"/>
          <p14:tracePt t="38082" x="5734050" y="3175000"/>
          <p14:tracePt t="38090" x="5753100" y="3187700"/>
          <p14:tracePt t="38097" x="5765800" y="3206750"/>
          <p14:tracePt t="38106" x="5772150" y="3219450"/>
          <p14:tracePt t="38114" x="5772150" y="3232150"/>
          <p14:tracePt t="38121" x="5772150" y="3244850"/>
          <p14:tracePt t="38130" x="5772150" y="3257550"/>
          <p14:tracePt t="38139" x="5746750" y="3270250"/>
          <p14:tracePt t="38145" x="5734050" y="3276600"/>
          <p14:tracePt t="38155" x="5715000" y="3282950"/>
          <p14:tracePt t="38164" x="5683250" y="3282950"/>
          <p14:tracePt t="38171" x="5664200" y="3289300"/>
          <p14:tracePt t="38179" x="5645150" y="3289300"/>
          <p14:tracePt t="38188" x="5619750" y="3289300"/>
          <p14:tracePt t="38195" x="5594350" y="3289300"/>
          <p14:tracePt t="38205" x="5581650" y="3282950"/>
          <p14:tracePt t="38234" x="5588000" y="3276600"/>
          <p14:tracePt t="38240" x="5594350" y="3270250"/>
          <p14:tracePt t="38250" x="5626100" y="3257550"/>
          <p14:tracePt t="38258" x="5645150" y="3257550"/>
          <p14:tracePt t="38264" x="5676900" y="3257550"/>
          <p14:tracePt t="38274" x="5708650" y="3257550"/>
          <p14:tracePt t="38282" x="5746750" y="3257550"/>
          <p14:tracePt t="38289" x="5772150" y="3257550"/>
          <p14:tracePt t="38298" x="5784850" y="3263900"/>
          <p14:tracePt t="38306" x="5803900" y="3282950"/>
          <p14:tracePt t="38312" x="5803900" y="3289300"/>
          <p14:tracePt t="38322" x="5810250" y="3295650"/>
          <p14:tracePt t="38330" x="5810250" y="3302000"/>
          <p14:tracePt t="38332" x="5810250" y="3314700"/>
          <p14:tracePt t="38346" x="5810250" y="3327400"/>
          <p14:tracePt t="38354" x="5784850" y="3346450"/>
          <p14:tracePt t="38360" x="5759450" y="3365500"/>
          <p14:tracePt t="38370" x="5746750" y="3371850"/>
          <p14:tracePt t="38378" x="5734050" y="3378200"/>
          <p14:tracePt t="38384" x="5727700" y="3384550"/>
          <p14:tracePt t="38394" x="5721350" y="3390900"/>
          <p14:tracePt t="38426" x="5721350" y="3397250"/>
          <p14:tracePt t="38491" x="5715000" y="3397250"/>
          <p14:tracePt t="38498" x="5715000" y="3378200"/>
          <p14:tracePt t="38514" x="5715000" y="3346450"/>
          <p14:tracePt t="38522" x="5727700" y="3333750"/>
          <p14:tracePt t="38528" x="5740400" y="3295650"/>
          <p14:tracePt t="38538" x="5740400" y="3282950"/>
          <p14:tracePt t="38546" x="5740400" y="3263900"/>
          <p14:tracePt t="38552" x="5740400" y="3251200"/>
          <p14:tracePt t="38562" x="5740400" y="3238500"/>
          <p14:tracePt t="38571" x="5740400" y="3213100"/>
          <p14:tracePt t="38576" x="5740400" y="3200400"/>
          <p14:tracePt t="38586" x="5734050" y="3187700"/>
          <p14:tracePt t="38595" x="5721350" y="3155950"/>
          <p14:tracePt t="38600" x="5695950" y="3117850"/>
          <p14:tracePt t="38610" x="5651500" y="3079750"/>
          <p14:tracePt t="38618" x="5645150" y="3054350"/>
          <p14:tracePt t="38624" x="5626100" y="3028950"/>
          <p14:tracePt t="38634" x="5600700" y="2990850"/>
          <p14:tracePt t="38642" x="5575300" y="2952750"/>
          <p14:tracePt t="38648" x="5556250" y="2914650"/>
          <p14:tracePt t="38658" x="5537200" y="2882900"/>
          <p14:tracePt t="38666" x="5518150" y="2851150"/>
          <p14:tracePt t="38673" x="5511800" y="2825750"/>
          <p14:tracePt t="38682" x="5511800" y="2781300"/>
          <p14:tracePt t="38690" x="5518150" y="2749550"/>
          <p14:tracePt t="38696" x="5537200" y="2730500"/>
          <p14:tracePt t="38707" x="5556250" y="2717800"/>
          <p14:tracePt t="38714" x="5568950" y="2711450"/>
          <p14:tracePt t="38723" x="5607050" y="2705100"/>
          <p14:tracePt t="38731" x="5638800" y="2705100"/>
          <p14:tracePt t="38740" x="5683250" y="2705100"/>
          <p14:tracePt t="38750" x="5721350" y="2705100"/>
          <p14:tracePt t="38762" x="5772150" y="2705100"/>
          <p14:tracePt t="38772" x="5861050" y="2705100"/>
          <p14:tracePt t="38781" x="5899150" y="2717800"/>
          <p14:tracePt t="38791" x="5905500" y="2730500"/>
          <p14:tracePt t="38800" x="5918200" y="2743200"/>
          <p14:tracePt t="38809" x="5918200" y="2755900"/>
          <p14:tracePt t="38818" x="5918200" y="2800350"/>
          <p14:tracePt t="38828" x="5899150" y="2813050"/>
          <p14:tracePt t="38841" x="5854700" y="2844800"/>
          <p14:tracePt t="38859" x="5829300" y="2844800"/>
          <p14:tracePt t="38970" x="5816600" y="2844800"/>
          <p14:tracePt t="39003" x="5816600" y="2838450"/>
          <p14:tracePt t="39008" x="5816600" y="2832100"/>
          <p14:tracePt t="39019" x="5816600" y="2825750"/>
          <p14:tracePt t="39026" x="5822950" y="2825750"/>
          <p14:tracePt t="39030" x="5822950" y="2819400"/>
          <p14:tracePt t="39138" x="5816600" y="2819400"/>
          <p14:tracePt t="39147" x="5816600" y="2825750"/>
          <p14:tracePt t="39152" x="5816600" y="2832100"/>
          <p14:tracePt t="39162" x="5803900" y="2832100"/>
          <p14:tracePt t="39171" x="5784850" y="2838450"/>
          <p14:tracePt t="39176" x="5772150" y="2844800"/>
          <p14:tracePt t="39186" x="5759450" y="2851150"/>
          <p14:tracePt t="39194" x="5734050" y="2870200"/>
          <p14:tracePt t="39201" x="5715000" y="2870200"/>
          <p14:tracePt t="39210" x="5702300" y="2876550"/>
          <p14:tracePt t="39227" x="5689600" y="2876550"/>
          <p14:tracePt t="39238" x="5683250" y="2876550"/>
          <p14:tracePt t="39247" x="5683250" y="2882900"/>
          <p14:tracePt t="39258" x="5670550" y="2882900"/>
          <p14:tracePt t="39268" x="5657850" y="2882900"/>
          <p14:tracePt t="39276" x="5645150" y="2889250"/>
          <p14:tracePt t="39286" x="5632450" y="2895600"/>
          <p14:tracePt t="39296" x="5619750" y="2895600"/>
          <p14:tracePt t="39308" x="5594350" y="2908300"/>
          <p14:tracePt t="39319" x="5581650" y="2921000"/>
          <p14:tracePt t="39330" x="5568950" y="2927350"/>
          <p14:tracePt t="39340" x="5556250" y="2933700"/>
          <p14:tracePt t="39346" x="5543550" y="2940050"/>
          <p14:tracePt t="39362" x="5530850" y="2959100"/>
          <p14:tracePt t="39368" x="5499100" y="2971800"/>
          <p14:tracePt t="39378" x="5480050" y="2984500"/>
          <p14:tracePt t="39386" x="5448300" y="3003550"/>
          <p14:tracePt t="39392" x="5429250" y="3022600"/>
          <p14:tracePt t="39400" x="5403850" y="3054350"/>
          <p14:tracePt t="39410" x="5384800" y="3067050"/>
          <p14:tracePt t="39416" x="5372100" y="3086100"/>
          <p14:tracePt t="39426" x="5334000" y="3117850"/>
          <p14:tracePt t="39434" x="5302250" y="3143250"/>
          <p14:tracePt t="39442" x="5264150" y="3162300"/>
          <p14:tracePt t="39453" x="5232400" y="3181350"/>
          <p14:tracePt t="39466" x="5194300" y="3194050"/>
          <p14:tracePt t="39476" x="5156200" y="3206750"/>
          <p14:tracePt t="39486" x="5118100" y="3219450"/>
          <p14:tracePt t="39494" x="5067300" y="3232150"/>
          <p14:tracePt t="39507" x="4946650" y="3257550"/>
          <p14:tracePt t="39514" x="4883150" y="3282950"/>
          <p14:tracePt t="39523" x="4813300" y="3302000"/>
          <p14:tracePt t="39530" x="4749800" y="3314700"/>
          <p14:tracePt t="39539" x="4679950" y="3327400"/>
          <p14:tracePt t="39547" x="4616450" y="3340100"/>
          <p14:tracePt t="39557" x="4565650" y="3359150"/>
          <p14:tracePt t="39564" x="4508500" y="3378200"/>
          <p14:tracePt t="39574" x="4476750" y="3384550"/>
          <p14:tracePt t="39581" x="4438650" y="3390900"/>
          <p14:tracePt t="39590" x="4400550" y="3397250"/>
          <p14:tracePt t="39597" x="4387850" y="3403600"/>
          <p14:tracePt t="39606" x="4375150" y="3403600"/>
          <p14:tracePt t="39616" x="4362450" y="3416300"/>
          <p14:tracePt t="39642" x="4362450" y="3422650"/>
          <p14:tracePt t="39651" x="4368800" y="3429000"/>
          <p14:tracePt t="39656" x="4400550" y="3429000"/>
          <p14:tracePt t="39666" x="4438650" y="3429000"/>
          <p14:tracePt t="39674" x="4451350" y="3429000"/>
          <p14:tracePt t="39680" x="4483100" y="3429000"/>
          <p14:tracePt t="39690" x="4514850" y="3429000"/>
          <p14:tracePt t="39698" x="4540250" y="3429000"/>
          <p14:tracePt t="39700" x="4584700" y="3429000"/>
          <p14:tracePt t="39715" x="4635500" y="3429000"/>
          <p14:tracePt t="39723" x="4686300" y="3429000"/>
          <p14:tracePt t="39728" x="4730750" y="3429000"/>
          <p14:tracePt t="39738" x="4781550" y="3429000"/>
          <p14:tracePt t="39746" x="4838700" y="3429000"/>
          <p14:tracePt t="39752" x="4889500" y="3429000"/>
          <p14:tracePt t="39762" x="4953000" y="3429000"/>
          <p14:tracePt t="39770" x="5010150" y="3429000"/>
          <p14:tracePt t="39776" x="5067300" y="3429000"/>
          <p14:tracePt t="39786" x="5130800" y="3429000"/>
          <p14:tracePt t="39794" x="5168900" y="3429000"/>
          <p14:tracePt t="39800" x="5226050" y="3422650"/>
          <p14:tracePt t="39810" x="5264150" y="3416300"/>
          <p14:tracePt t="39818" x="5302250" y="3403600"/>
          <p14:tracePt t="39825" x="5346700" y="3390900"/>
          <p14:tracePt t="39834" x="5391150" y="3378200"/>
          <p14:tracePt t="39842" x="5403850" y="3378200"/>
          <p14:tracePt t="39849" x="5435600" y="3371850"/>
          <p14:tracePt t="39858" x="5454650" y="3365500"/>
          <p14:tracePt t="39866" x="5467350" y="3346450"/>
          <p14:tracePt t="39873" x="5480050" y="3346450"/>
          <p14:tracePt t="39882" x="5492750" y="3333750"/>
          <p14:tracePt t="39891" x="5499100" y="3321050"/>
          <p14:tracePt t="39897" x="5505450" y="3289300"/>
          <p14:tracePt t="39907" x="5505450" y="3251200"/>
          <p14:tracePt t="39916" x="5511800" y="3238500"/>
          <p14:tracePt t="39923" x="5511800" y="3213100"/>
          <p14:tracePt t="39931" x="5511800" y="3187700"/>
          <p14:tracePt t="39940" x="5511800" y="3162300"/>
          <p14:tracePt t="39949" x="5511800" y="3143250"/>
          <p14:tracePt t="39957" x="5505450" y="3111500"/>
          <p14:tracePt t="39964" x="5486400" y="3086100"/>
          <p14:tracePt t="39973" x="5461000" y="3054350"/>
          <p14:tracePt t="39980" x="5429250" y="3022600"/>
          <p14:tracePt t="39990" x="5391150" y="2997200"/>
          <p14:tracePt t="39998" x="5346700" y="2965450"/>
          <p14:tracePt t="40007" x="5295900" y="2933700"/>
          <p14:tracePt t="40014" x="5245100" y="2914650"/>
          <p14:tracePt t="40023" x="5175250" y="2901950"/>
          <p14:tracePt t="40033" x="5099050" y="2889250"/>
          <p14:tracePt t="40040" x="5022850" y="2870200"/>
          <p14:tracePt t="40048" x="4927600" y="2857500"/>
          <p14:tracePt t="40057" x="4800600" y="2851150"/>
          <p14:tracePt t="40064" x="4679950" y="2851150"/>
          <p14:tracePt t="40074" x="4591050" y="2851150"/>
          <p14:tracePt t="40081" x="4514850" y="2851150"/>
          <p14:tracePt t="40090" x="4394200" y="2870200"/>
          <p14:tracePt t="40106" x="4381500" y="2882900"/>
          <p14:tracePt t="40122" x="4368800" y="2895600"/>
          <p14:tracePt t="40130" x="4368800" y="2901950"/>
          <p14:tracePt t="40136" x="4356100" y="2921000"/>
          <p14:tracePt t="40146" x="4356100" y="2940050"/>
          <p14:tracePt t="40154" x="4356100" y="2965450"/>
          <p14:tracePt t="40160" x="4356100" y="2990850"/>
          <p14:tracePt t="40170" x="4362450" y="3022600"/>
          <p14:tracePt t="40178" x="4368800" y="3048000"/>
          <p14:tracePt t="40184" x="4375150" y="3067050"/>
          <p14:tracePt t="40194" x="4394200" y="3092450"/>
          <p14:tracePt t="40202" x="4406900" y="3124200"/>
          <p14:tracePt t="40208" x="4432300" y="3162300"/>
          <p14:tracePt t="40218" x="4451350" y="3194050"/>
          <p14:tracePt t="40226" x="4476750" y="3213100"/>
          <p14:tracePt t="40232" x="4495800" y="3238500"/>
          <p14:tracePt t="40242" x="4527550" y="3257550"/>
          <p14:tracePt t="40250" x="4533900" y="3263900"/>
          <p14:tracePt t="40257" x="4546600" y="3270250"/>
          <p14:tracePt t="40264" x="4552950" y="3270250"/>
          <p14:tracePt t="40274" x="4559300" y="3270250"/>
          <p14:tracePt t="40289" x="4565650" y="3282950"/>
          <p14:tracePt t="40314" x="4578350" y="3282950"/>
          <p14:tracePt t="40444" x="4578350" y="3295650"/>
          <p14:tracePt t="40458" x="4603750" y="3302000"/>
          <p14:tracePt t="40466" x="4641850" y="3302000"/>
          <p14:tracePt t="40472" x="4660900" y="3308350"/>
          <p14:tracePt t="40482" x="4686300" y="3314700"/>
          <p14:tracePt t="40491" x="4711700" y="3327400"/>
          <p14:tracePt t="40496" x="4730750" y="3333750"/>
          <p14:tracePt t="40506" x="4737100" y="3340100"/>
          <p14:tracePt t="40514" x="4749800" y="3346450"/>
          <p14:tracePt t="40520" x="4756150" y="3352800"/>
          <p14:tracePt t="40530" x="4756150" y="3365500"/>
          <p14:tracePt t="40538" x="4756150" y="3371850"/>
          <p14:tracePt t="40544" x="4756150" y="3390900"/>
          <p14:tracePt t="40554" x="4756150" y="3409950"/>
          <p14:tracePt t="40562" x="4737100" y="3429000"/>
          <p14:tracePt t="40568" x="4711700" y="3460750"/>
          <p14:tracePt t="40578" x="4705350" y="3467100"/>
          <p14:tracePt t="40586" x="4673600" y="3492500"/>
          <p14:tracePt t="40592" x="4635500" y="3511550"/>
          <p14:tracePt t="40602" x="4603750" y="3517900"/>
          <p14:tracePt t="40610" x="4584700" y="3517900"/>
          <p14:tracePt t="40616" x="4546600" y="3524250"/>
          <p14:tracePt t="40626" x="4483100" y="3530600"/>
          <p14:tracePt t="40634" x="4413250" y="3530600"/>
          <p14:tracePt t="40641" x="4337050" y="3530600"/>
          <p14:tracePt t="40650" x="4273550" y="3530600"/>
          <p14:tracePt t="40658" x="4229100" y="3530600"/>
          <p14:tracePt t="40699" x="4229100" y="3524250"/>
          <p14:tracePt t="40706" x="4235450" y="3517900"/>
          <p14:tracePt t="40722" x="4267200" y="3511550"/>
          <p14:tracePt t="40730" x="4279900" y="3511550"/>
          <p14:tracePt t="40736" x="4311650" y="3511550"/>
          <p14:tracePt t="40746" x="4362450" y="3511550"/>
          <p14:tracePt t="40754" x="4432300" y="3511550"/>
          <p14:tracePt t="40760" x="4502150" y="3511550"/>
          <p14:tracePt t="40770" x="4565650" y="3511550"/>
          <p14:tracePt t="40778" x="4629150" y="3511550"/>
          <p14:tracePt t="40784" x="4686300" y="3511550"/>
          <p14:tracePt t="40794" x="4737100" y="3511550"/>
          <p14:tracePt t="40802" x="4768850" y="3511550"/>
          <p14:tracePt t="40808" x="4775200" y="3511550"/>
          <p14:tracePt t="40867" x="4768850" y="3511550"/>
          <p14:tracePt t="41723" x="4756150" y="3511550"/>
          <p14:tracePt t="41739" x="4762500" y="3511550"/>
          <p14:tracePt t="41740" x="4781550" y="3511550"/>
          <p14:tracePt t="41746" x="4787900" y="3511550"/>
          <p14:tracePt t="41749" x="4800600" y="3511550"/>
          <p14:tracePt t="41757" x="4813300" y="3511550"/>
          <p14:tracePt t="41764" x="4832350" y="3505200"/>
          <p14:tracePt t="41775" x="4864100" y="3492500"/>
          <p14:tracePt t="41782" x="4870450" y="3492500"/>
          <p14:tracePt t="41792" x="4902200" y="3492500"/>
          <p14:tracePt t="41799" x="4921250" y="3486150"/>
          <p14:tracePt t="41808" x="4946650" y="3479800"/>
          <p14:tracePt t="41817" x="4959350" y="3479800"/>
          <p14:tracePt t="41825" x="5035550" y="3467100"/>
          <p14:tracePt t="41834" x="5086350" y="3460750"/>
          <p14:tracePt t="41842" x="5143500" y="3448050"/>
          <p14:tracePt t="41849" x="5207000" y="3429000"/>
          <p14:tracePt t="41858" x="5270500" y="3409950"/>
          <p14:tracePt t="41866" x="5321300" y="3397250"/>
          <p14:tracePt t="41875" x="5372100" y="3378200"/>
          <p14:tracePt t="41883" x="5429250" y="3365500"/>
          <p14:tracePt t="41891" x="5473700" y="3352800"/>
          <p14:tracePt t="41901" x="5524500" y="3340100"/>
          <p14:tracePt t="41908" x="5594350" y="3327400"/>
          <p14:tracePt t="41916" x="5670550" y="3308350"/>
          <p14:tracePt t="41925" x="5746750" y="3295650"/>
          <p14:tracePt t="41932" x="5854700" y="3270250"/>
          <p14:tracePt t="41942" x="5975350" y="3244850"/>
          <p14:tracePt t="41949" x="6076950" y="3219450"/>
          <p14:tracePt t="41958" x="6153150" y="3206750"/>
          <p14:tracePt t="41966" x="6216650" y="3194050"/>
          <p14:tracePt t="41975" x="6267450" y="3181350"/>
          <p14:tracePt t="41984" x="6299200" y="3175000"/>
          <p14:tracePt t="41992" x="6337300" y="3175000"/>
          <p14:tracePt t="41999" x="6362700" y="3175000"/>
          <p14:tracePt t="42009" x="6375400" y="3168650"/>
          <p14:tracePt t="42016" x="6388100" y="3168650"/>
          <p14:tracePt t="42025" x="6426200" y="3155950"/>
          <p14:tracePt t="42033" x="6445250" y="3155950"/>
          <p14:tracePt t="42042" x="6489700" y="3155950"/>
          <p14:tracePt t="42050" x="6527800" y="3143250"/>
          <p14:tracePt t="42059" x="6553200" y="3143250"/>
          <p14:tracePt t="42067" x="6578600" y="3136900"/>
          <p14:tracePt t="42075" x="6616700" y="3124200"/>
          <p14:tracePt t="42083" x="6635750" y="3124200"/>
          <p14:tracePt t="42092" x="6654800" y="3124200"/>
          <p14:tracePt t="42099" x="6680200" y="3117850"/>
          <p14:tracePt t="42109" x="6711950" y="3111500"/>
          <p14:tracePt t="42116" x="6756400" y="3098800"/>
          <p14:tracePt t="42125" x="6813550" y="3086100"/>
          <p14:tracePt t="42133" x="6858000" y="3073400"/>
          <p14:tracePt t="42142" x="6908800" y="3054350"/>
          <p14:tracePt t="42150" x="6978650" y="3035300"/>
          <p14:tracePt t="42159" x="7054850" y="3009900"/>
          <p14:tracePt t="42167" x="7124700" y="2990850"/>
          <p14:tracePt t="42175" x="7194550" y="2965450"/>
          <p14:tracePt t="42183" x="7277100" y="2933700"/>
          <p14:tracePt t="42192" x="7353300" y="2889250"/>
          <p14:tracePt t="42200" x="7442200" y="2825750"/>
          <p14:tracePt t="42209" x="7632700" y="2705100"/>
          <p14:tracePt t="42218" x="7696200" y="2654300"/>
          <p14:tracePt t="42226" x="7753350" y="2616200"/>
          <p14:tracePt t="42234" x="7778750" y="2590800"/>
          <p14:tracePt t="42244" x="7791450" y="2559050"/>
          <p14:tracePt t="42251" x="7778750" y="2546350"/>
          <p14:tracePt t="42259" x="7766050" y="2527300"/>
          <p14:tracePt t="42267" x="7727950" y="2508250"/>
          <p14:tracePt t="42276" x="7696200" y="2508250"/>
          <p14:tracePt t="42543" x="7696200" y="2495550"/>
          <p14:tracePt t="42554" x="7696200" y="2489200"/>
          <p14:tracePt t="42560" x="7683500" y="2489200"/>
          <p14:tracePt t="42568" x="7702550" y="2451100"/>
          <p14:tracePt t="42575" x="7702550" y="2444750"/>
          <p14:tracePt t="42583" x="7727950" y="2432050"/>
          <p14:tracePt t="42590" x="7740650" y="2413000"/>
          <p14:tracePt t="42597" x="7747000" y="2400300"/>
          <p14:tracePt t="42609" x="7759700" y="2393950"/>
          <p14:tracePt t="42617" x="7778750" y="2355850"/>
          <p14:tracePt t="42626" x="7778750" y="2336800"/>
          <p14:tracePt t="42634" x="7791450" y="2305050"/>
          <p14:tracePt t="42643" x="7797800" y="2292350"/>
          <p14:tracePt t="42651" x="7797800" y="2266950"/>
          <p14:tracePt t="42659" x="7797800" y="2235200"/>
          <p14:tracePt t="42666" x="7797800" y="2222500"/>
          <p14:tracePt t="42676" x="7797800" y="2209800"/>
          <p14:tracePt t="42685" x="7797800" y="2190750"/>
          <p14:tracePt t="42692" x="7810500" y="2171700"/>
          <p14:tracePt t="42700" x="7810500" y="2159000"/>
          <p14:tracePt t="42709" x="7810500" y="2133600"/>
          <p14:tracePt t="42716" x="7810500" y="2120900"/>
          <p14:tracePt t="42726" x="7810500" y="2095500"/>
          <p14:tracePt t="42734" x="7810500" y="2076450"/>
          <p14:tracePt t="42743" x="7797800" y="2044700"/>
          <p14:tracePt t="42750" x="7797800" y="2012950"/>
          <p14:tracePt t="42760" x="7791450" y="1993900"/>
          <p14:tracePt t="42768" x="7791450" y="1968500"/>
          <p14:tracePt t="42776" x="7791450" y="1955800"/>
          <p14:tracePt t="42783" x="7785100" y="1930400"/>
          <p14:tracePt t="42792" x="7785100" y="1917700"/>
          <p14:tracePt t="42800" x="7785100" y="1898650"/>
          <p14:tracePt t="42809" x="7778750" y="1866900"/>
          <p14:tracePt t="42818" x="7766050" y="1841500"/>
          <p14:tracePt t="42827" x="7766050" y="1828800"/>
          <p14:tracePt t="42833" x="7759700" y="1809750"/>
          <p14:tracePt t="42843" x="7759700" y="1803400"/>
          <p14:tracePt t="42852" x="7759700" y="1790700"/>
          <p14:tracePt t="42859" x="7753350" y="1771650"/>
          <p14:tracePt t="42867" x="7747000" y="1765300"/>
          <p14:tracePt t="42876" x="7747000" y="1758950"/>
          <p14:tracePt t="42884" x="7740650" y="1746250"/>
          <p14:tracePt t="42893" x="7734300" y="1739900"/>
          <p14:tracePt t="42904" x="7727950" y="1733550"/>
          <p14:tracePt t="42915" x="7727950" y="1727200"/>
          <p14:tracePt t="42922" x="7727950" y="1720850"/>
          <p14:tracePt t="42928" x="7721600" y="1714500"/>
          <p14:tracePt t="42952" x="7715250" y="1701800"/>
          <p14:tracePt t="42986" x="7708900" y="1701800"/>
          <p14:tracePt t="43470" x="7696200" y="1708150"/>
          <p14:tracePt t="43484" x="7696200" y="1720850"/>
          <p14:tracePt t="43486" x="7689850" y="1752600"/>
          <p14:tracePt t="43490" x="7689850" y="1765300"/>
          <p14:tracePt t="43497" x="7670800" y="1854200"/>
          <p14:tracePt t="43505" x="7670800" y="1892300"/>
          <p14:tracePt t="43512" x="7670800" y="1917700"/>
          <p14:tracePt t="43519" x="7670800" y="1936750"/>
          <p14:tracePt t="43527" x="7664450" y="1974850"/>
          <p14:tracePt t="43534" x="7658100" y="2012950"/>
          <p14:tracePt t="43544" x="7651750" y="2070100"/>
          <p14:tracePt t="43553" x="7639050" y="2120900"/>
          <p14:tracePt t="43560" x="7607300" y="2190750"/>
          <p14:tracePt t="43567" x="7581900" y="2266950"/>
          <p14:tracePt t="43577" x="7543800" y="2349500"/>
          <p14:tracePt t="43585" x="7505700" y="2425700"/>
          <p14:tracePt t="43593" x="7435850" y="2584450"/>
          <p14:tracePt t="43602" x="7410450" y="2647950"/>
          <p14:tracePt t="43611" x="7391400" y="2698750"/>
          <p14:tracePt t="43617" x="7378700" y="2743200"/>
          <p14:tracePt t="43627" x="7366000" y="2787650"/>
          <p14:tracePt t="43636" x="7353300" y="2832100"/>
          <p14:tracePt t="43643" x="7340600" y="2870200"/>
          <p14:tracePt t="43651" x="7327900" y="2908300"/>
          <p14:tracePt t="43660" x="7321550" y="2933700"/>
          <p14:tracePt t="43667" x="7315200" y="2946400"/>
          <p14:tracePt t="43677" x="7302500" y="2978150"/>
          <p14:tracePt t="43685" x="7289800" y="3009900"/>
          <p14:tracePt t="43698" x="7283450" y="3022600"/>
          <p14:tracePt t="43706" x="7277100" y="3048000"/>
          <p14:tracePt t="43712" x="7264400" y="3060700"/>
          <p14:tracePt t="43722" x="7264400" y="3079750"/>
          <p14:tracePt t="43730" x="7258050" y="3092450"/>
          <p14:tracePt t="43746" x="7258050" y="3105150"/>
          <p14:tracePt t="43754" x="7258050" y="3117850"/>
          <p14:tracePt t="43760" x="7251700" y="3117850"/>
          <p14:tracePt t="43770" x="7251700" y="3130550"/>
          <p14:tracePt t="43778" x="7245350" y="3136900"/>
          <p14:tracePt t="43784" x="7245350" y="3149600"/>
          <p14:tracePt t="43794" x="7245350" y="3155950"/>
          <p14:tracePt t="43802" x="7239000" y="3168650"/>
          <p14:tracePt t="43808" x="7239000" y="3175000"/>
          <p14:tracePt t="43826" x="7239000" y="3187700"/>
          <p14:tracePt t="44144" x="7239000" y="3181350"/>
          <p14:tracePt t="44156" x="7239000" y="3168650"/>
          <p14:tracePt t="44164" x="7239000" y="3155950"/>
          <p14:tracePt t="44171" x="7239000" y="3143250"/>
          <p14:tracePt t="44178" x="7239000" y="3130550"/>
          <p14:tracePt t="44185" x="7239000" y="3117850"/>
          <p14:tracePt t="44193" x="7251700" y="3092450"/>
          <p14:tracePt t="44202" x="7251700" y="3079750"/>
          <p14:tracePt t="44212" x="7258050" y="3041650"/>
          <p14:tracePt t="44219" x="7258050" y="3028950"/>
          <p14:tracePt t="44228" x="7264400" y="2997200"/>
          <p14:tracePt t="44240" x="7289800" y="2901950"/>
          <p14:tracePt t="44248" x="7302500" y="2844800"/>
          <p14:tracePt t="44256" x="7315200" y="2787650"/>
          <p14:tracePt t="44263" x="7334250" y="2736850"/>
          <p14:tracePt t="44272" x="7340600" y="2673350"/>
          <p14:tracePt t="44282" x="7353300" y="2616200"/>
          <p14:tracePt t="44288" x="7366000" y="2552700"/>
          <p14:tracePt t="44298" x="7378700" y="2489200"/>
          <p14:tracePt t="44306" x="7391400" y="2432050"/>
          <p14:tracePt t="44312" x="7404100" y="2368550"/>
          <p14:tracePt t="44322" x="7416800" y="2311400"/>
          <p14:tracePt t="44330" x="7429500" y="2254250"/>
          <p14:tracePt t="44336" x="7448550" y="2197100"/>
          <p14:tracePt t="44346" x="7461250" y="2152650"/>
          <p14:tracePt t="44354" x="7473950" y="2108200"/>
          <p14:tracePt t="44360" x="7486650" y="2063750"/>
          <p14:tracePt t="44370" x="7493000" y="2025650"/>
          <p14:tracePt t="44378" x="7499350" y="1987550"/>
          <p14:tracePt t="44386" x="7499350" y="1962150"/>
          <p14:tracePt t="44414" x="7505700" y="1892300"/>
          <p14:tracePt t="44421" x="7505700" y="1866900"/>
          <p14:tracePt t="44429" x="7505700" y="1854200"/>
          <p14:tracePt t="44436" x="7505700" y="1847850"/>
          <p14:tracePt t="44444" x="7505700" y="1841500"/>
          <p14:tracePt t="44563" x="7499350" y="1841500"/>
          <p14:tracePt t="44570" x="7499350" y="1854200"/>
          <p14:tracePt t="44586" x="7486650" y="1879600"/>
          <p14:tracePt t="44594" x="7473950" y="1911350"/>
          <p14:tracePt t="44600" x="7467600" y="1949450"/>
          <p14:tracePt t="44610" x="7461250" y="1968500"/>
          <p14:tracePt t="44618" x="7448550" y="2006600"/>
          <p14:tracePt t="44624" x="7435850" y="2051050"/>
          <p14:tracePt t="44634" x="7423150" y="2108200"/>
          <p14:tracePt t="44642" x="7410450" y="2178050"/>
          <p14:tracePt t="44648" x="7391400" y="2241550"/>
          <p14:tracePt t="44658" x="7378700" y="2305050"/>
          <p14:tracePt t="44666" x="7366000" y="2362200"/>
          <p14:tracePt t="44672" x="7340600" y="2425700"/>
          <p14:tracePt t="44682" x="7334250" y="2476500"/>
          <p14:tracePt t="44690" x="7321550" y="2527300"/>
          <p14:tracePt t="44694" x="7308850" y="2584450"/>
          <p14:tracePt t="44706" x="7296150" y="2641600"/>
          <p14:tracePt t="44714" x="7283450" y="2686050"/>
          <p14:tracePt t="44721" x="7270750" y="2736850"/>
          <p14:tracePt t="44730" x="7264400" y="2781300"/>
          <p14:tracePt t="44738" x="7251700" y="2825750"/>
          <p14:tracePt t="44745" x="7245350" y="2863850"/>
          <p14:tracePt t="44755" x="7239000" y="2901950"/>
          <p14:tracePt t="44762" x="7232650" y="2927350"/>
          <p14:tracePt t="44769" x="7232650" y="2940050"/>
          <p14:tracePt t="44778" x="7232650" y="2952750"/>
          <p14:tracePt t="44794" x="7226300" y="2984500"/>
          <p14:tracePt t="44803" x="7219950" y="3009900"/>
          <p14:tracePt t="44816" x="7219950" y="3016250"/>
          <p14:tracePt t="44826" x="7219950" y="3028950"/>
          <p14:tracePt t="44840" x="7219950" y="3041650"/>
          <p14:tracePt t="44851" x="7207250" y="3041650"/>
          <p14:tracePt t="44858" x="7207250" y="3054350"/>
          <p14:tracePt t="44874" x="7207250" y="3060700"/>
          <p14:tracePt t="44882" x="7207250" y="3067050"/>
          <p14:tracePt t="44884" x="7194550" y="3079750"/>
          <p14:tracePt t="44899" x="7194550" y="3086100"/>
          <p14:tracePt t="44906" x="7194550" y="3092450"/>
          <p14:tracePt t="44912" x="7194550" y="3105150"/>
          <p14:tracePt t="44930" x="7194550" y="3111500"/>
          <p14:tracePt t="44936" x="7181850" y="3117850"/>
          <p14:tracePt t="44946" x="7181850" y="3124200"/>
          <p14:tracePt t="44968" x="7181850" y="3136900"/>
          <p14:tracePt t="44982" x="7169150" y="3143250"/>
          <p14:tracePt t="45002" x="7169150" y="3149600"/>
          <p14:tracePt t="45018" x="7169150" y="3155950"/>
          <p14:tracePt t="45057" x="7162800" y="3168650"/>
          <p14:tracePt t="45090" x="7150100" y="3181350"/>
          <p14:tracePt t="45115" x="7137400" y="3181350"/>
          <p14:tracePt t="45122" x="7124700" y="3194050"/>
          <p14:tracePt t="45128" x="7105650" y="3194050"/>
          <p14:tracePt t="45138" x="7092950" y="3206750"/>
          <p14:tracePt t="45152" x="7080250" y="3206750"/>
          <p14:tracePt t="45162" x="7073900" y="3213100"/>
          <p14:tracePt t="45170" x="7061200" y="3213100"/>
          <p14:tracePt t="45176" x="7054850" y="3213100"/>
          <p14:tracePt t="45186" x="7048500" y="3219450"/>
          <p14:tracePt t="45194" x="7042150" y="3219450"/>
          <p14:tracePt t="45200" x="7035800" y="3219450"/>
          <p14:tracePt t="45210" x="7023100" y="3219450"/>
          <p14:tracePt t="45218" x="7016750" y="3219450"/>
          <p14:tracePt t="45224" x="7010400" y="3225800"/>
          <p14:tracePt t="45234" x="7004050" y="3225800"/>
          <p14:tracePt t="45243" x="6991350" y="3225800"/>
          <p14:tracePt t="45248" x="6978650" y="3225800"/>
          <p14:tracePt t="45259" x="6972300" y="3225800"/>
          <p14:tracePt t="45266" x="6965950" y="3225800"/>
          <p14:tracePt t="45269" x="6959600" y="3225800"/>
          <p14:tracePt t="45290" x="6953250" y="3225800"/>
          <p14:tracePt t="45306" x="6946900" y="3225800"/>
          <p14:tracePt t="45314" x="6940550" y="3225800"/>
          <p14:tracePt t="45320" x="6934200" y="3225800"/>
          <p14:tracePt t="45330" x="6921500" y="3225800"/>
          <p14:tracePt t="45338" x="6921500" y="3219450"/>
          <p14:tracePt t="45344" x="6908800" y="3213100"/>
          <p14:tracePt t="45354" x="6896100" y="3206750"/>
          <p14:tracePt t="45362" x="6883400" y="3200400"/>
          <p14:tracePt t="45368" x="6870700" y="3181350"/>
          <p14:tracePt t="45378" x="6858000" y="3181350"/>
          <p14:tracePt t="45387" x="6845300" y="3168650"/>
          <p14:tracePt t="45392" x="6826250" y="3155950"/>
          <p14:tracePt t="45402" x="6813550" y="3149600"/>
          <p14:tracePt t="45410" x="6800850" y="3143250"/>
          <p14:tracePt t="45416" x="6800850" y="3136900"/>
          <p14:tracePt t="45427" x="6788150" y="3130550"/>
          <p14:tracePt t="45434" x="6775450" y="3124200"/>
          <p14:tracePt t="45440" x="6775450" y="3117850"/>
          <p14:tracePt t="45450" x="6762750" y="3105150"/>
          <p14:tracePt t="45458" x="6756400" y="3092450"/>
          <p14:tracePt t="45462" x="6750050" y="3079750"/>
          <p14:tracePt t="45474" x="6743700" y="3048000"/>
          <p14:tracePt t="45482" x="6737350" y="3028950"/>
          <p14:tracePt t="45488" x="6737350" y="2997200"/>
          <p14:tracePt t="45498" x="6737350" y="2984500"/>
          <p14:tracePt t="45506" x="6737350" y="2965450"/>
          <p14:tracePt t="45513" x="6737350" y="2940050"/>
          <p14:tracePt t="45530" x="6737350" y="2927350"/>
          <p14:tracePt t="45536" x="6737350" y="2914650"/>
          <p14:tracePt t="45546" x="6737350" y="2908300"/>
          <p14:tracePt t="45560" x="6737350" y="2895600"/>
          <p14:tracePt t="45570" x="6737350" y="2882900"/>
          <p14:tracePt t="45578" x="6750050" y="2870200"/>
          <p14:tracePt t="45584" x="6756400" y="2863850"/>
          <p14:tracePt t="45594" x="6769100" y="2851150"/>
          <p14:tracePt t="45602" x="6775450" y="2851150"/>
          <p14:tracePt t="45608" x="6788150" y="2844800"/>
          <p14:tracePt t="45618" x="6826250" y="2819400"/>
          <p14:tracePt t="45626" x="6851650" y="2806700"/>
          <p14:tracePt t="45632" x="6864350" y="2806700"/>
          <p14:tracePt t="45642" x="6883400" y="2806700"/>
          <p14:tracePt t="45650" x="6902450" y="2800350"/>
          <p14:tracePt t="45652" x="6934200" y="2794000"/>
          <p14:tracePt t="45666" x="6940550" y="2794000"/>
          <p14:tracePt t="45674" x="6953250" y="2787650"/>
          <p14:tracePt t="45680" x="6985000" y="2781300"/>
          <p14:tracePt t="45690" x="7004050" y="2774950"/>
          <p14:tracePt t="45698" x="7029450" y="2768600"/>
          <p14:tracePt t="45704" x="7048500" y="2768600"/>
          <p14:tracePt t="45714" x="7073900" y="2768600"/>
          <p14:tracePt t="45722" x="7092950" y="2768600"/>
          <p14:tracePt t="45729" x="7112000" y="2768600"/>
          <p14:tracePt t="45738" x="7124700" y="2768600"/>
          <p14:tracePt t="45746" x="7143750" y="2768600"/>
          <p14:tracePt t="45754" x="7156450" y="2774950"/>
          <p14:tracePt t="45762" x="7169150" y="2781300"/>
          <p14:tracePt t="45770" x="7181850" y="2787650"/>
          <p14:tracePt t="45779" x="7200900" y="2794000"/>
          <p14:tracePt t="45787" x="7213600" y="2813050"/>
          <p14:tracePt t="45796" x="7232650" y="2819400"/>
          <p14:tracePt t="45803" x="7251700" y="2832100"/>
          <p14:tracePt t="45812" x="7264400" y="2851150"/>
          <p14:tracePt t="45819" x="7289800" y="2863850"/>
          <p14:tracePt t="45829" x="7296150" y="2882900"/>
          <p14:tracePt t="45838" x="7315200" y="2901950"/>
          <p14:tracePt t="45845" x="7327900" y="2927350"/>
          <p14:tracePt t="45858" x="7327900" y="2952750"/>
          <p14:tracePt t="45866" x="7327900" y="2959100"/>
          <p14:tracePt t="45872" x="7327900" y="2965450"/>
          <p14:tracePt t="45882" x="7327900" y="2978150"/>
          <p14:tracePt t="45890" x="7327900" y="2990850"/>
          <p14:tracePt t="45906" x="7327900" y="3003550"/>
          <p14:tracePt t="45914" x="7327900" y="3009900"/>
          <p14:tracePt t="45920" x="7327900" y="3016250"/>
          <p14:tracePt t="45930" x="7327900" y="3028950"/>
          <p14:tracePt t="45938" x="7327900" y="3035300"/>
          <p14:tracePt t="45944" x="7327900" y="3048000"/>
          <p14:tracePt t="45954" x="7315200" y="3067050"/>
          <p14:tracePt t="45968" x="7308850" y="3079750"/>
          <p14:tracePt t="45978" x="7302500" y="3086100"/>
          <p14:tracePt t="45986" x="7289800" y="3098800"/>
          <p14:tracePt t="45992" x="7277100" y="3124200"/>
          <p14:tracePt t="46000" x="7264400" y="3130550"/>
          <p14:tracePt t="46008" x="7245350" y="3143250"/>
          <p14:tracePt t="46014" x="7219950" y="3155950"/>
          <p14:tracePt t="46024" x="7207250" y="3168650"/>
          <p14:tracePt t="46034" x="7194550" y="3175000"/>
          <p14:tracePt t="46036" x="7175500" y="3187700"/>
          <p14:tracePt t="46050" x="7169150" y="3200400"/>
          <p14:tracePt t="46058" x="7162800" y="3200400"/>
          <p14:tracePt t="46064" x="7150100" y="3206750"/>
          <p14:tracePt t="46074" x="7143750" y="3213100"/>
          <p14:tracePt t="46082" x="7137400" y="3219450"/>
          <p14:tracePt t="46089" x="7124700" y="3225800"/>
          <p14:tracePt t="46098" x="7112000" y="3232150"/>
          <p14:tracePt t="46106" x="7086600" y="3232150"/>
          <p14:tracePt t="46113" x="7067550" y="3238500"/>
          <p14:tracePt t="46123" x="7035800" y="3251200"/>
          <p14:tracePt t="46131" x="7016750" y="3251200"/>
          <p14:tracePt t="46137" x="6991350" y="3257550"/>
          <p14:tracePt t="46146" x="6972300" y="3263900"/>
          <p14:tracePt t="46154" x="6940550" y="3270250"/>
          <p14:tracePt t="46162" x="6902450" y="3276600"/>
          <p14:tracePt t="46171" x="6864350" y="3282950"/>
          <p14:tracePt t="46179" x="6826250" y="3289300"/>
          <p14:tracePt t="46186" x="6794500" y="3302000"/>
          <p14:tracePt t="46196" x="6762750" y="3308350"/>
          <p14:tracePt t="46204" x="6743700" y="3321050"/>
          <p14:tracePt t="46213" x="6731000" y="3321050"/>
          <p14:tracePt t="46220" x="6711950" y="3321050"/>
          <p14:tracePt t="46229" x="6673850" y="3321050"/>
          <p14:tracePt t="46242" x="6635750" y="3321050"/>
          <p14:tracePt t="46250" x="6610350" y="3321050"/>
          <p14:tracePt t="46256" x="6578600" y="3321050"/>
          <p14:tracePt t="46266" x="6540500" y="3321050"/>
          <p14:tracePt t="46274" x="6521450" y="3321050"/>
          <p14:tracePt t="46280" x="6508750" y="3321050"/>
          <p14:tracePt t="46288" x="6496050" y="3321050"/>
          <p14:tracePt t="46297" x="6483350" y="3314700"/>
          <p14:tracePt t="46303" x="6470650" y="3314700"/>
          <p14:tracePt t="46313" x="6464300" y="3308350"/>
          <p14:tracePt t="46320" x="6445250" y="3308350"/>
          <p14:tracePt t="46329" x="6438900" y="3295650"/>
          <p14:tracePt t="46338" x="6419850" y="3295650"/>
          <p14:tracePt t="46347" x="6407150" y="3295650"/>
          <p14:tracePt t="46435" x="6407150" y="3289300"/>
          <p14:tracePt t="46591" x="6394450" y="3289300"/>
          <p14:tracePt t="46598" x="6381750" y="3289300"/>
          <p14:tracePt t="46612" x="6362700" y="3289300"/>
          <p14:tracePt t="46620" x="6350000" y="3289300"/>
          <p14:tracePt t="46623" x="6318250" y="3289300"/>
          <p14:tracePt t="46634" x="6267450" y="3289300"/>
          <p14:tracePt t="46642" x="6210300" y="3289300"/>
          <p14:tracePt t="46648" x="6115050" y="3289300"/>
          <p14:tracePt t="46658" x="5975350" y="3289300"/>
          <p14:tracePt t="46666" x="5778500" y="3295650"/>
          <p14:tracePt t="46672" x="5556250" y="3308350"/>
          <p14:tracePt t="46682" x="5295900" y="3308350"/>
          <p14:tracePt t="46690" x="4997450" y="3333750"/>
          <p14:tracePt t="46696" x="4705350" y="3346450"/>
          <p14:tracePt t="46706" x="4324350" y="3346450"/>
          <p14:tracePt t="46714" x="3911600" y="3346450"/>
          <p14:tracePt t="46721" x="3448050" y="3346450"/>
          <p14:tracePt t="46730" x="2933700" y="3346450"/>
          <p14:tracePt t="46738" x="2387600" y="3346450"/>
          <p14:tracePt t="46747" x="1822450" y="3346450"/>
          <p14:tracePt t="46756" x="1276350" y="3346450"/>
          <p14:tracePt t="46764" x="742950" y="3346450"/>
          <p14:tracePt t="46771" x="260350" y="33464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1154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The World Wide Web Consortium </a:t>
            </a:r>
          </a:p>
          <a:p>
            <a:pPr algn="l">
              <a:lnSpc>
                <a:spcPts val="4626"/>
              </a:lnSpc>
            </a:pPr>
            <a:r>
              <a:rPr lang="en-GB" sz="3600" spc="-80" dirty="0"/>
              <a:t>(W3C)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210BC-2883-7C8F-7C4E-904B0D27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810000"/>
            <a:ext cx="5078789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58491-CB07-1210-CA30-D7E34A6935BD}"/>
              </a:ext>
            </a:extLst>
          </p:cNvPr>
          <p:cNvSpPr txBox="1"/>
          <p:nvPr/>
        </p:nvSpPr>
        <p:spPr>
          <a:xfrm>
            <a:off x="609600" y="2514600"/>
            <a:ext cx="8153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The W3C is an international organization who develop </a:t>
            </a:r>
            <a:r>
              <a:rPr lang="en-GB" sz="2000" dirty="0">
                <a:hlinkClick r:id="rId5"/>
              </a:rPr>
              <a:t>Web standards </a:t>
            </a:r>
            <a:r>
              <a:rPr lang="en-GB" sz="2000" dirty="0"/>
              <a:t>for:</a:t>
            </a:r>
          </a:p>
          <a:p>
            <a:endParaRPr lang="en-GB" sz="2000" dirty="0"/>
          </a:p>
          <a:p>
            <a:r>
              <a:rPr lang="en-GB" sz="2000" dirty="0">
                <a:hlinkClick r:id="rId5"/>
              </a:rPr>
              <a:t>Accessibility, </a:t>
            </a:r>
            <a:endParaRPr lang="en-GB" sz="2000" dirty="0"/>
          </a:p>
          <a:p>
            <a:endParaRPr lang="en-GB" sz="1400" dirty="0"/>
          </a:p>
          <a:p>
            <a:r>
              <a:rPr lang="en-GB" sz="2000" dirty="0">
                <a:hlinkClick r:id="rId6"/>
              </a:rPr>
              <a:t>Internationalization, </a:t>
            </a:r>
            <a:endParaRPr lang="en-GB" sz="2000" dirty="0"/>
          </a:p>
          <a:p>
            <a:endParaRPr lang="en-GB" sz="1400" dirty="0"/>
          </a:p>
          <a:p>
            <a:r>
              <a:rPr lang="en-GB" sz="2000" dirty="0">
                <a:hlinkClick r:id="rId7"/>
              </a:rPr>
              <a:t>Privacy, </a:t>
            </a:r>
            <a:endParaRPr lang="en-GB" sz="2000" dirty="0"/>
          </a:p>
          <a:p>
            <a:endParaRPr lang="en-GB" sz="1400" dirty="0"/>
          </a:p>
          <a:p>
            <a:r>
              <a:rPr lang="en-GB" sz="2000" dirty="0">
                <a:hlinkClick r:id="rId8"/>
              </a:rPr>
              <a:t>and Security.</a:t>
            </a:r>
            <a:endParaRPr lang="en-GB" sz="2000" dirty="0"/>
          </a:p>
          <a:p>
            <a:r>
              <a:rPr lang="en-GB" dirty="0"/>
              <a:t> 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C7D4776-659B-FEAE-8E05-E0244C2C9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288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1"/>
    </mc:Choice>
    <mc:Fallback>
      <p:transition spd="slow" advTm="1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0AAA-C367-35A4-0FD5-481E463A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" t="20319" r="54382" b="50719"/>
          <a:stretch/>
        </p:blipFill>
        <p:spPr>
          <a:xfrm>
            <a:off x="2510006" y="917888"/>
            <a:ext cx="5638800" cy="1574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8E90F-86E8-EB9E-A3B1-2B27DCAE727B}"/>
              </a:ext>
            </a:extLst>
          </p:cNvPr>
          <p:cNvSpPr txBox="1"/>
          <p:nvPr/>
        </p:nvSpPr>
        <p:spPr>
          <a:xfrm>
            <a:off x="6934200" y="2100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Ishihara test</a:t>
            </a:r>
          </a:p>
          <a:p>
            <a:r>
              <a:rPr lang="en-GB" sz="2000" dirty="0"/>
              <a:t>Used since 1917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4D792-845B-8034-EFEC-B61857E22F3A}"/>
              </a:ext>
            </a:extLst>
          </p:cNvPr>
          <p:cNvSpPr txBox="1"/>
          <p:nvPr/>
        </p:nvSpPr>
        <p:spPr>
          <a:xfrm>
            <a:off x="838200" y="28501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Protanopia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97BB5-B307-7F2D-B651-D5D7D1B8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94" y="2573506"/>
            <a:ext cx="4059135" cy="982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4B602F-4CB3-24A2-3F5F-0047655742E0}"/>
              </a:ext>
            </a:extLst>
          </p:cNvPr>
          <p:cNvSpPr/>
          <p:nvPr/>
        </p:nvSpPr>
        <p:spPr>
          <a:xfrm>
            <a:off x="614194" y="2573506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10FE6-C592-1360-20C8-3ACA66F6DC0D}"/>
              </a:ext>
            </a:extLst>
          </p:cNvPr>
          <p:cNvSpPr txBox="1"/>
          <p:nvPr/>
        </p:nvSpPr>
        <p:spPr>
          <a:xfrm>
            <a:off x="838200" y="399197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Deuteranopia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79230-BB77-72CA-3153-68DDE10B1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673369"/>
            <a:ext cx="4017610" cy="9860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8A5958-B78D-CDA9-B84F-5C2599B7CBB1}"/>
              </a:ext>
            </a:extLst>
          </p:cNvPr>
          <p:cNvSpPr/>
          <p:nvPr/>
        </p:nvSpPr>
        <p:spPr>
          <a:xfrm>
            <a:off x="609600" y="3657600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C9921A8-BAAB-7862-7966-ED20EB7B4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535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3"/>
    </mc:Choice>
    <mc:Fallback>
      <p:transition spd="slow" advTm="1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8" x="114300" y="3759200"/>
          <p14:tracePt t="848" x="196850" y="3752850"/>
          <p14:tracePt t="856" x="273050" y="3752850"/>
          <p14:tracePt t="861" x="349250" y="3759200"/>
          <p14:tracePt t="869" x="425450" y="3778250"/>
          <p14:tracePt t="878" x="488950" y="3797300"/>
          <p14:tracePt t="884" x="546100" y="3816350"/>
          <p14:tracePt t="894" x="603250" y="3854450"/>
          <p14:tracePt t="901" x="679450" y="3898900"/>
          <p14:tracePt t="904" x="749300" y="3943350"/>
          <p14:tracePt t="918" x="812800" y="3994150"/>
          <p14:tracePt t="925" x="869950" y="4070350"/>
          <p14:tracePt t="931" x="908050" y="4140200"/>
          <p14:tracePt t="942" x="933450" y="4216400"/>
          <p14:tracePt t="951" x="952500" y="4292600"/>
          <p14:tracePt t="958" x="971550" y="4368800"/>
          <p14:tracePt t="968" x="990600" y="4451350"/>
          <p14:tracePt t="976" x="1003300" y="4521200"/>
          <p14:tracePt t="981" x="1016000" y="4584700"/>
          <p14:tracePt t="992" x="1028700" y="4648200"/>
          <p14:tracePt t="1001" x="1035050" y="4705350"/>
          <p14:tracePt t="1006" x="1054100" y="4768850"/>
          <p14:tracePt t="1016" x="1066800" y="4819650"/>
          <p14:tracePt t="1024" x="1085850" y="4883150"/>
          <p14:tracePt t="1030" x="1098550" y="4940300"/>
          <p14:tracePt t="1040" x="1111250" y="5003800"/>
          <p14:tracePt t="1046" x="1136650" y="5048250"/>
          <p14:tracePt t="1050" x="1162050" y="5099050"/>
          <p14:tracePt t="1064" x="1193800" y="5137150"/>
          <p14:tracePt t="1072" x="1225550" y="5168900"/>
          <p14:tracePt t="1078" x="1257300" y="5187950"/>
          <p14:tracePt t="1088" x="1289050" y="5213350"/>
          <p14:tracePt t="1096" x="1308100" y="5232400"/>
          <p14:tracePt t="1099" x="1327150" y="5238750"/>
          <p14:tracePt t="1112" x="1333500" y="5245100"/>
          <p14:tracePt t="1120" x="1346200" y="5257800"/>
          <p14:tracePt t="1125" x="1365250" y="5257800"/>
          <p14:tracePt t="1135" x="1403350" y="5257800"/>
          <p14:tracePt t="1144" x="1435100" y="5257800"/>
          <p14:tracePt t="1151" x="1454150" y="5257800"/>
          <p14:tracePt t="1157" x="1466850" y="5257800"/>
          <p14:tracePt t="1166" x="1479550" y="5257800"/>
          <p14:tracePt t="1190" x="1479550" y="5245100"/>
          <p14:tracePt t="1450" x="1492250" y="5238750"/>
          <p14:tracePt t="1456" x="1524000" y="5232400"/>
          <p14:tracePt t="1472" x="1536700" y="5226050"/>
          <p14:tracePt t="1479" x="1549400" y="5213350"/>
          <p14:tracePt t="1485" x="1574800" y="5194300"/>
          <p14:tracePt t="1492" x="1587500" y="5187950"/>
          <p14:tracePt t="1500" x="1606550" y="5181600"/>
          <p14:tracePt t="1507" x="1619250" y="5168900"/>
          <p14:tracePt t="1517" x="1631950" y="5168900"/>
          <p14:tracePt t="1522" x="1651000" y="5156200"/>
          <p14:tracePt t="1534" x="1689100" y="5143500"/>
          <p14:tracePt t="1542" x="1727200" y="5124450"/>
          <p14:tracePt t="1550" x="1746250" y="5111750"/>
          <p14:tracePt t="1557" x="1771650" y="5099050"/>
          <p14:tracePt t="1567" x="1797050" y="5086350"/>
          <p14:tracePt t="1576" x="1866900" y="5041900"/>
          <p14:tracePt t="1590" x="1898650" y="5022850"/>
          <p14:tracePt t="1598" x="1936750" y="5003800"/>
          <p14:tracePt t="1600" x="1974850" y="4978400"/>
          <p14:tracePt t="1616" x="2012950" y="4953000"/>
          <p14:tracePt t="1624" x="2051050" y="4927600"/>
          <p14:tracePt t="1630" x="2095500" y="4902200"/>
          <p14:tracePt t="1640" x="2139950" y="4876800"/>
          <p14:tracePt t="1648" x="2197100" y="4851400"/>
          <p14:tracePt t="1654" x="2247900" y="4826000"/>
          <p14:tracePt t="1663" x="2311400" y="4806950"/>
          <p14:tracePt t="1672" x="2368550" y="4787900"/>
          <p14:tracePt t="1678" x="2438400" y="4775200"/>
          <p14:tracePt t="1685" x="2501900" y="4756150"/>
          <p14:tracePt t="1693" x="2546350" y="4743450"/>
          <p14:tracePt t="1700" x="2597150" y="4737100"/>
          <p14:tracePt t="1709" x="2641600" y="4724400"/>
          <p14:tracePt t="1718" x="2686050" y="4718050"/>
          <p14:tracePt t="1724" x="2730500" y="4711700"/>
          <p14:tracePt t="1734" x="2762250" y="4711700"/>
          <p14:tracePt t="1742" x="2800350" y="4705350"/>
          <p14:tracePt t="1750" x="2844800" y="4705350"/>
          <p14:tracePt t="1757" x="2882900" y="4705350"/>
          <p14:tracePt t="1767" x="2921000" y="4705350"/>
          <p14:tracePt t="1772" x="2965450" y="4705350"/>
          <p14:tracePt t="1784" x="2997200" y="4705350"/>
          <p14:tracePt t="1791" x="3022600" y="4705350"/>
          <p14:tracePt t="1800" x="3048000" y="4705350"/>
          <p14:tracePt t="1806" x="3054350" y="4705350"/>
          <p14:tracePt t="1820" x="3060700" y="4705350"/>
          <p14:tracePt t="1864" x="3054350" y="4705350"/>
          <p14:tracePt t="1880" x="3041650" y="4705350"/>
          <p14:tracePt t="1888" x="3028950" y="4705350"/>
          <p14:tracePt t="1894" x="3016250" y="4705350"/>
          <p14:tracePt t="1904" x="3003550" y="4705350"/>
          <p14:tracePt t="1910" x="2971800" y="4705350"/>
          <p14:tracePt t="1916" x="2933700" y="4705350"/>
          <p14:tracePt t="1927" x="2914650" y="4705350"/>
          <p14:tracePt t="1936" x="2863850" y="4692650"/>
          <p14:tracePt t="1941" x="2813050" y="4679950"/>
          <p14:tracePt t="1952" x="2743200" y="4660900"/>
          <p14:tracePt t="1959" x="2654300" y="4641850"/>
          <p14:tracePt t="1966" x="2559050" y="4616450"/>
          <p14:tracePt t="1976" x="2470150" y="4597400"/>
          <p14:tracePt t="1985" x="2374900" y="4572000"/>
          <p14:tracePt t="1990" x="2266950" y="4540250"/>
          <p14:tracePt t="1999" x="2165350" y="4514850"/>
          <p14:tracePt t="2008" x="2082800" y="4495800"/>
          <p14:tracePt t="2013" x="2006600" y="4483100"/>
          <p14:tracePt t="2022" x="1924050" y="4464050"/>
          <p14:tracePt t="2030" x="1866900" y="4457700"/>
          <p14:tracePt t="2034" x="1816100" y="4457700"/>
          <p14:tracePt t="2046" x="1771650" y="4457700"/>
          <p14:tracePt t="2054" x="1739900" y="4457700"/>
          <p14:tracePt t="2102" x="1758950" y="4457700"/>
          <p14:tracePt t="2104" x="1778000" y="4457700"/>
          <p14:tracePt t="2118" x="1803400" y="4457700"/>
          <p14:tracePt t="2126" x="1847850" y="4457700"/>
          <p14:tracePt t="2128" x="1898650" y="4457700"/>
          <p14:tracePt t="2144" x="1955800" y="4457700"/>
          <p14:tracePt t="2152" x="2025650" y="4457700"/>
          <p14:tracePt t="2158" x="2101850" y="4457700"/>
          <p14:tracePt t="2168" x="2178050" y="4457700"/>
          <p14:tracePt t="2175" x="2241550" y="4451350"/>
          <p14:tracePt t="2182" x="2330450" y="4445000"/>
          <p14:tracePt t="2192" x="2413000" y="4445000"/>
          <p14:tracePt t="2200" x="2482850" y="4445000"/>
          <p14:tracePt t="2206" x="2565400" y="4445000"/>
          <p14:tracePt t="2216" x="2628900" y="4445000"/>
          <p14:tracePt t="2222" x="2698750" y="4445000"/>
          <p14:tracePt t="2228" x="2743200" y="4445000"/>
          <p14:tracePt t="2238" x="2774950" y="4445000"/>
          <p14:tracePt t="2245" x="2781300" y="4445000"/>
          <p14:tracePt t="2278" x="2768600" y="4451350"/>
          <p14:tracePt t="2288" x="2736850" y="4464050"/>
          <p14:tracePt t="2296" x="2717800" y="4464050"/>
          <p14:tracePt t="2297" x="2686050" y="4464050"/>
          <p14:tracePt t="2312" x="2635250" y="4470400"/>
          <p14:tracePt t="2320" x="2565400" y="4476750"/>
          <p14:tracePt t="2327" x="2489200" y="4476750"/>
          <p14:tracePt t="2334" x="2413000" y="4476750"/>
          <p14:tracePt t="2342" x="2330450" y="4476750"/>
          <p14:tracePt t="2348" x="2235200" y="4476750"/>
          <p14:tracePt t="2358" x="2146300" y="4476750"/>
          <p14:tracePt t="2366" x="2063750" y="4476750"/>
          <p14:tracePt t="2372" x="1993900" y="4476750"/>
          <p14:tracePt t="2382" x="1949450" y="4476750"/>
          <p14:tracePt t="2390" x="1943100" y="4476750"/>
          <p14:tracePt t="2406" x="1943100" y="4483100"/>
          <p14:tracePt t="2420" x="1949450" y="4483100"/>
          <p14:tracePt t="2430" x="1974850" y="4483100"/>
          <p14:tracePt t="2440" x="1987550" y="4483100"/>
          <p14:tracePt t="2445" x="2019300" y="4483100"/>
          <p14:tracePt t="2456" x="2076450" y="4483100"/>
          <p14:tracePt t="2463" x="2139950" y="4483100"/>
          <p14:tracePt t="2470" x="2197100" y="4483100"/>
          <p14:tracePt t="2480" x="2266950" y="4483100"/>
          <p14:tracePt t="2487" x="2330450" y="4483100"/>
          <p14:tracePt t="2490" x="2381250" y="4483100"/>
          <p14:tracePt t="2504" x="2419350" y="4483100"/>
          <p14:tracePt t="2512" x="2444750" y="4483100"/>
          <p14:tracePt t="2542" x="2444750" y="4489450"/>
          <p14:tracePt t="2550" x="2432050" y="4495800"/>
          <p14:tracePt t="2558" x="2419350" y="4495800"/>
          <p14:tracePt t="2563" x="2400300" y="4495800"/>
          <p14:tracePt t="2574" x="2374900" y="4495800"/>
          <p14:tracePt t="2582" x="2330450" y="4495800"/>
          <p14:tracePt t="2588" x="2273300" y="4495800"/>
          <p14:tracePt t="2597" x="2203450" y="4495800"/>
          <p14:tracePt t="2606" x="2133600" y="4495800"/>
          <p14:tracePt t="2611" x="2070100" y="4495800"/>
          <p14:tracePt t="2622" x="1987550" y="4495800"/>
          <p14:tracePt t="2630" x="1898650" y="4495800"/>
          <p14:tracePt t="2636" x="1822450" y="4502150"/>
          <p14:tracePt t="2646" x="1771650" y="4508500"/>
          <p14:tracePt t="2654" x="1739900" y="4514850"/>
          <p14:tracePt t="2704" x="1752600" y="4514850"/>
          <p14:tracePt t="2710" x="1784350" y="4514850"/>
          <p14:tracePt t="2720" x="1797050" y="4514850"/>
          <p14:tracePt t="2728" x="1828800" y="4514850"/>
          <p14:tracePt t="2734" x="1873250" y="4514850"/>
          <p14:tracePt t="2744" x="1917700" y="4514850"/>
          <p14:tracePt t="2750" x="1968500" y="4514850"/>
          <p14:tracePt t="2756" x="2019300" y="4514850"/>
          <p14:tracePt t="2766" x="2070100" y="4514850"/>
          <p14:tracePt t="2776" x="2120900" y="4514850"/>
          <p14:tracePt t="2782" x="2171700" y="4514850"/>
          <p14:tracePt t="2792" x="2222500" y="4514850"/>
          <p14:tracePt t="2800" x="2266950" y="4514850"/>
          <p14:tracePt t="2806" x="2279650" y="4514850"/>
          <p14:tracePt t="2920" x="2273300" y="4514850"/>
          <p14:tracePt t="2942" x="2266950" y="4514850"/>
          <p14:tracePt t="2948" x="2260600" y="4514850"/>
          <p14:tracePt t="15225" x="1854200" y="4514850"/>
          <p14:tracePt t="15260" x="1511300" y="4514850"/>
          <p14:tracePt t="15282" x="1371600" y="4514850"/>
          <p14:tracePt t="15283" x="1282700" y="4508500"/>
          <p14:tracePt t="15291" x="1219200" y="4502150"/>
          <p14:tracePt t="15298" x="952500" y="4438650"/>
          <p14:tracePt t="15305" x="876300" y="4419600"/>
          <p14:tracePt t="15312" x="800100" y="4400550"/>
          <p14:tracePt t="15319" x="736600" y="4381500"/>
          <p14:tracePt t="15330" x="685800" y="4375150"/>
          <p14:tracePt t="15340" x="596900" y="4356100"/>
          <p14:tracePt t="15353" x="546100" y="4343400"/>
          <p14:tracePt t="15364" x="488950" y="4330700"/>
          <p14:tracePt t="15369" x="431800" y="4311650"/>
          <p14:tracePt t="15380" x="368300" y="4273550"/>
          <p14:tracePt t="15388" x="215900" y="4191000"/>
          <p14:tracePt t="15398" x="152400" y="4140200"/>
          <p14:tracePt t="15405" x="69850" y="40894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0AAA-C367-35A4-0FD5-481E463A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" t="20319" r="54382" b="50719"/>
          <a:stretch/>
        </p:blipFill>
        <p:spPr>
          <a:xfrm>
            <a:off x="2510006" y="917888"/>
            <a:ext cx="5638800" cy="1574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8E90F-86E8-EB9E-A3B1-2B27DCAE727B}"/>
              </a:ext>
            </a:extLst>
          </p:cNvPr>
          <p:cNvSpPr txBox="1"/>
          <p:nvPr/>
        </p:nvSpPr>
        <p:spPr>
          <a:xfrm>
            <a:off x="6934200" y="2100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Ishihara test</a:t>
            </a:r>
          </a:p>
          <a:p>
            <a:r>
              <a:rPr lang="en-GB" sz="2000" dirty="0"/>
              <a:t>Used since 1917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4D792-845B-8034-EFEC-B61857E22F3A}"/>
              </a:ext>
            </a:extLst>
          </p:cNvPr>
          <p:cNvSpPr txBox="1"/>
          <p:nvPr/>
        </p:nvSpPr>
        <p:spPr>
          <a:xfrm>
            <a:off x="838200" y="28501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Protanopia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97BB5-B307-7F2D-B651-D5D7D1B8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694" y="2573506"/>
            <a:ext cx="4059135" cy="982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4B602F-4CB3-24A2-3F5F-0047655742E0}"/>
              </a:ext>
            </a:extLst>
          </p:cNvPr>
          <p:cNvSpPr/>
          <p:nvPr/>
        </p:nvSpPr>
        <p:spPr>
          <a:xfrm>
            <a:off x="614194" y="2573506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10FE6-C592-1360-20C8-3ACA66F6DC0D}"/>
              </a:ext>
            </a:extLst>
          </p:cNvPr>
          <p:cNvSpPr txBox="1"/>
          <p:nvPr/>
        </p:nvSpPr>
        <p:spPr>
          <a:xfrm>
            <a:off x="838200" y="399197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Deuteranopia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79230-BB77-72CA-3153-68DDE10B1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673369"/>
            <a:ext cx="4017610" cy="9860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8A5958-B78D-CDA9-B84F-5C2599B7CBB1}"/>
              </a:ext>
            </a:extLst>
          </p:cNvPr>
          <p:cNvSpPr/>
          <p:nvPr/>
        </p:nvSpPr>
        <p:spPr>
          <a:xfrm>
            <a:off x="609600" y="3657600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EC3B7E-4B42-CDD2-4120-072ABD9644B4}"/>
              </a:ext>
            </a:extLst>
          </p:cNvPr>
          <p:cNvSpPr txBox="1"/>
          <p:nvPr/>
        </p:nvSpPr>
        <p:spPr>
          <a:xfrm>
            <a:off x="838200" y="4976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Tritanopia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6277405-0347-E8DB-E6B6-9AE295D2D5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92" b="6357"/>
          <a:stretch/>
        </p:blipFill>
        <p:spPr>
          <a:xfrm>
            <a:off x="3589145" y="4796289"/>
            <a:ext cx="4030855" cy="9179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A13E638-FA58-0671-6C4A-D20F810A68CB}"/>
              </a:ext>
            </a:extLst>
          </p:cNvPr>
          <p:cNvSpPr/>
          <p:nvPr/>
        </p:nvSpPr>
        <p:spPr>
          <a:xfrm>
            <a:off x="609600" y="4732262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2214F18-4A17-B719-88DC-DC01AA5D5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135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8"/>
    </mc:Choice>
    <mc:Fallback>
      <p:transition spd="slow" advTm="1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5" x="139700" y="5486400"/>
          <p14:tracePt t="1217" x="203200" y="5435600"/>
          <p14:tracePt t="1231" x="266700" y="5384800"/>
          <p14:tracePt t="1239" x="330200" y="5327650"/>
          <p14:tracePt t="1245" x="393700" y="5270500"/>
          <p14:tracePt t="1255" x="450850" y="5213350"/>
          <p14:tracePt t="1263" x="508000" y="5168900"/>
          <p14:tracePt t="1269" x="546100" y="5111750"/>
          <p14:tracePt t="1280" x="590550" y="5054600"/>
          <p14:tracePt t="1287" x="615950" y="5003800"/>
          <p14:tracePt t="1293" x="654050" y="4940300"/>
          <p14:tracePt t="1303" x="698500" y="4895850"/>
          <p14:tracePt t="1311" x="730250" y="4838700"/>
          <p14:tracePt t="1317" x="762000" y="4794250"/>
          <p14:tracePt t="1327" x="806450" y="4756150"/>
          <p14:tracePt t="1335" x="831850" y="4737100"/>
          <p14:tracePt t="1342" x="863600" y="4711700"/>
          <p14:tracePt t="1351" x="895350" y="4692650"/>
          <p14:tracePt t="1359" x="914400" y="4673600"/>
          <p14:tracePt t="1365" x="927100" y="4673600"/>
          <p14:tracePt t="1375" x="958850" y="4667250"/>
          <p14:tracePt t="1381" x="971550" y="4667250"/>
          <p14:tracePt t="1392" x="984250" y="4667250"/>
          <p14:tracePt t="1399" x="1003300" y="4667250"/>
          <p14:tracePt t="1408" x="1028700" y="4667250"/>
          <p14:tracePt t="1414" x="1060450" y="4673600"/>
          <p14:tracePt t="1425" x="1079500" y="4705350"/>
          <p14:tracePt t="1431" x="1117600" y="4724400"/>
          <p14:tracePt t="1442" x="1149350" y="4762500"/>
          <p14:tracePt t="1448" x="1187450" y="4787900"/>
          <p14:tracePt t="1458" x="1225550" y="4813300"/>
          <p14:tracePt t="1464" x="1270000" y="4845050"/>
          <p14:tracePt t="1475" x="1289050" y="4857750"/>
          <p14:tracePt t="1482" x="1314450" y="4876800"/>
          <p14:tracePt t="1492" x="1346200" y="4902200"/>
          <p14:tracePt t="1497" x="1371600" y="4921250"/>
          <p14:tracePt t="1509" x="1403350" y="4940300"/>
          <p14:tracePt t="1517" x="1422400" y="4959350"/>
          <p14:tracePt t="1525" x="1447800" y="4972050"/>
          <p14:tracePt t="1531" x="1466850" y="4997450"/>
          <p14:tracePt t="1542" x="1492250" y="5029200"/>
          <p14:tracePt t="1547" x="1517650" y="5054600"/>
          <p14:tracePt t="1558" x="1581150" y="5124450"/>
          <p14:tracePt t="1567" x="1593850" y="5143500"/>
          <p14:tracePt t="1576" x="1612900" y="5162550"/>
          <p14:tracePt t="1582" x="1619250" y="5194300"/>
          <p14:tracePt t="1592" x="1625600" y="5194300"/>
          <p14:tracePt t="1601" x="1631950" y="5207000"/>
          <p14:tracePt t="1623" x="1631950" y="5213350"/>
          <p14:tracePt t="1629" x="1625600" y="5213350"/>
          <p14:tracePt t="1639" x="1612900" y="5219700"/>
          <p14:tracePt t="1647" x="1606550" y="5232400"/>
          <p14:tracePt t="1653" x="1593850" y="5232400"/>
          <p14:tracePt t="1663" x="1581150" y="5232400"/>
          <p14:tracePt t="1671" x="1568450" y="5238750"/>
          <p14:tracePt t="1678" x="1549400" y="5245100"/>
          <p14:tracePt t="1687" x="1524000" y="5257800"/>
          <p14:tracePt t="1695" x="1504950" y="5257800"/>
          <p14:tracePt t="1701" x="1479550" y="5257800"/>
          <p14:tracePt t="1711" x="1460500" y="5270500"/>
          <p14:tracePt t="1719" x="1435100" y="5270500"/>
          <p14:tracePt t="1735" x="1428750" y="5270500"/>
          <p14:tracePt t="1744" x="1422400" y="5270500"/>
          <p14:tracePt t="1749" x="1409700" y="5270500"/>
          <p14:tracePt t="1760" x="1397000" y="5270500"/>
          <p14:tracePt t="1767" x="1384300" y="5270500"/>
          <p14:tracePt t="1773" x="1371600" y="5270500"/>
          <p14:tracePt t="1783" x="1358900" y="5270500"/>
          <p14:tracePt t="1807" x="1352550" y="5270500"/>
          <p14:tracePt t="1815" x="1352550" y="5264150"/>
          <p14:tracePt t="1821" x="1352550" y="5257800"/>
          <p14:tracePt t="1831" x="1352550" y="5251450"/>
          <p14:tracePt t="1839" x="1352550" y="5232400"/>
          <p14:tracePt t="1845" x="1352550" y="5219700"/>
          <p14:tracePt t="1855" x="1352550" y="5194300"/>
          <p14:tracePt t="1864" x="1346200" y="5181600"/>
          <p14:tracePt t="1869" x="1339850" y="5168900"/>
          <p14:tracePt t="1879" x="1339850" y="5156200"/>
          <p14:tracePt t="1887" x="1333500" y="5143500"/>
          <p14:tracePt t="1893" x="1327150" y="5137150"/>
          <p14:tracePt t="1903" x="1320800" y="5124450"/>
          <p14:tracePt t="1911" x="1308100" y="5124450"/>
          <p14:tracePt t="1917" x="1289050" y="5105400"/>
          <p14:tracePt t="1927" x="1270000" y="5105400"/>
          <p14:tracePt t="1935" x="1231900" y="5099050"/>
          <p14:tracePt t="1942" x="1212850" y="5092700"/>
          <p14:tracePt t="1951" x="1174750" y="5086350"/>
          <p14:tracePt t="1959" x="1123950" y="5086350"/>
          <p14:tracePt t="1965" x="1073150" y="5086350"/>
          <p14:tracePt t="1976" x="1028700" y="5086350"/>
          <p14:tracePt t="1983" x="990600" y="5086350"/>
          <p14:tracePt t="1992" x="952500" y="5086350"/>
          <p14:tracePt t="1999" x="939800" y="5086350"/>
          <p14:tracePt t="2009" x="927100" y="5086350"/>
          <p14:tracePt t="2017" x="920750" y="5086350"/>
          <p14:tracePt t="2026" x="914400" y="5086350"/>
          <p14:tracePt t="2072" x="920750" y="5086350"/>
          <p14:tracePt t="2079" x="939800" y="5073650"/>
          <p14:tracePt t="2085" x="958850" y="5073650"/>
          <p14:tracePt t="2095" x="990600" y="5073650"/>
          <p14:tracePt t="2103" x="1047750" y="5073650"/>
          <p14:tracePt t="2110" x="1117600" y="5073650"/>
          <p14:tracePt t="2119" x="1193800" y="5073650"/>
          <p14:tracePt t="2127" x="1270000" y="5073650"/>
          <p14:tracePt t="2129" x="1346200" y="5073650"/>
          <p14:tracePt t="2143" x="1416050" y="5073650"/>
          <p14:tracePt t="2151" x="1479550" y="5073650"/>
          <p14:tracePt t="2157" x="1530350" y="5086350"/>
          <p14:tracePt t="2167" x="1581150" y="5099050"/>
          <p14:tracePt t="2175" x="1619250" y="5105400"/>
          <p14:tracePt t="2181" x="1625600" y="5111750"/>
          <p14:tracePt t="2191" x="1625600" y="5118100"/>
          <p14:tracePt t="2199" x="1625600" y="5124450"/>
          <p14:tracePt t="2215" x="1625600" y="5130800"/>
          <p14:tracePt t="2223" x="1593850" y="5149850"/>
          <p14:tracePt t="2229" x="1574800" y="5149850"/>
          <p14:tracePt t="2239" x="1536700" y="5156200"/>
          <p14:tracePt t="2247" x="1479550" y="5162550"/>
          <p14:tracePt t="2253" x="1416050" y="5162550"/>
          <p14:tracePt t="2263" x="1352550" y="5168900"/>
          <p14:tracePt t="2271" x="1295400" y="5181600"/>
          <p14:tracePt t="2277" x="1250950" y="5194300"/>
          <p14:tracePt t="2288" x="1219200" y="5200650"/>
          <p14:tracePt t="2295" x="1206500" y="5200650"/>
          <p14:tracePt t="2321" x="1225550" y="5213350"/>
          <p14:tracePt t="2335" x="1244600" y="5213350"/>
          <p14:tracePt t="2343" x="1282700" y="5213350"/>
          <p14:tracePt t="2350" x="1339850" y="5213350"/>
          <p14:tracePt t="2359" x="1416050" y="5213350"/>
          <p14:tracePt t="2367" x="1504950" y="5213350"/>
          <p14:tracePt t="2373" x="1587500" y="5194300"/>
          <p14:tracePt t="2383" x="1670050" y="5181600"/>
          <p14:tracePt t="2391" x="1752600" y="5168900"/>
          <p14:tracePt t="2397" x="1816100" y="5156200"/>
          <p14:tracePt t="2407" x="1873250" y="5143500"/>
          <p14:tracePt t="2415" x="1879600" y="5143500"/>
          <p14:tracePt t="2445" x="1873250" y="5130800"/>
          <p14:tracePt t="2453" x="1835150" y="5118100"/>
          <p14:tracePt t="2463" x="1816100" y="5118100"/>
          <p14:tracePt t="2469" x="1771650" y="5111750"/>
          <p14:tracePt t="2479" x="1682750" y="5080000"/>
          <p14:tracePt t="2487" x="1581150" y="5054600"/>
          <p14:tracePt t="2494" x="1422400" y="5010150"/>
          <p14:tracePt t="2503" x="1250950" y="4959350"/>
          <p14:tracePt t="2511" x="1066800" y="4927600"/>
          <p14:tracePt t="2513" x="882650" y="4895850"/>
          <p14:tracePt t="2527" x="717550" y="4864100"/>
          <p14:tracePt t="2535" x="584200" y="4832350"/>
          <p14:tracePt t="2541" x="457200" y="4794250"/>
          <p14:tracePt t="2551" x="355600" y="4768850"/>
          <p14:tracePt t="2560" x="222250" y="4743450"/>
          <p14:tracePt t="2565" x="76200" y="4718050"/>
          <p14:tracePt t="2719" x="7129463" y="3502025"/>
          <p14:tracePt t="2727" x="5842000" y="3502025"/>
          <p14:tracePt t="2733" x="4681538" y="3446463"/>
          <p14:tracePt t="2743" x="3502025" y="3446463"/>
          <p14:tracePt t="2751" x="2339975" y="3446463"/>
          <p14:tracePt t="2757" x="1179513" y="3446463"/>
          <p14:tracePt t="5175" x="31750" y="4064000"/>
          <p14:tracePt t="5181" x="76200" y="4191000"/>
          <p14:tracePt t="5192" x="120650" y="4298950"/>
          <p14:tracePt t="5199" x="158750" y="4394200"/>
          <p14:tracePt t="5206" x="203200" y="4476750"/>
          <p14:tracePt t="5215" x="247650" y="4546600"/>
          <p14:tracePt t="5223" x="285750" y="4597400"/>
          <p14:tracePt t="5230" x="330200" y="4648200"/>
          <p14:tracePt t="5239" x="361950" y="4692650"/>
          <p14:tracePt t="5249" x="393700" y="4743450"/>
          <p14:tracePt t="5255" x="425450" y="4781550"/>
          <p14:tracePt t="5264" x="450850" y="4813300"/>
          <p14:tracePt t="5271" x="476250" y="4838700"/>
          <p14:tracePt t="5277" x="495300" y="4870450"/>
          <p14:tracePt t="5287" x="495300" y="4883150"/>
          <p14:tracePt t="5296" x="495300" y="4889500"/>
          <p14:tracePt t="5302" x="488950" y="4895850"/>
          <p14:tracePt t="5311" x="469900" y="4902200"/>
          <p14:tracePt t="5320" x="438150" y="4908550"/>
          <p14:tracePt t="5325" x="425450" y="4895850"/>
          <p14:tracePt t="5335" x="387350" y="4883150"/>
          <p14:tracePt t="5699" x="387350" y="4889500"/>
          <p14:tracePt t="5706" x="412750" y="4914900"/>
          <p14:tracePt t="5721" x="431800" y="4946650"/>
          <p14:tracePt t="5729" x="425450" y="4959350"/>
          <p14:tracePt t="5735" x="425450" y="4972050"/>
          <p14:tracePt t="5753" x="438150" y="4984750"/>
          <p14:tracePt t="5759" x="438150" y="4991100"/>
          <p14:tracePt t="5769" x="438150" y="5010150"/>
          <p14:tracePt t="5775" x="438150" y="5016500"/>
          <p14:tracePt t="5783" x="438150" y="5035550"/>
          <p14:tracePt t="5791" x="438150" y="5041900"/>
          <p14:tracePt t="5799" x="438150" y="5060950"/>
          <p14:tracePt t="5805" x="438150" y="5073650"/>
          <p14:tracePt t="5815" x="457200" y="5099050"/>
          <p14:tracePt t="5823" x="463550" y="5111750"/>
          <p14:tracePt t="5831" x="482600" y="5118100"/>
          <p14:tracePt t="5839" x="495300" y="5143500"/>
          <p14:tracePt t="5848" x="514350" y="5143500"/>
          <p14:tracePt t="5855" x="546100" y="5162550"/>
          <p14:tracePt t="5865" x="552450" y="5175250"/>
          <p14:tracePt t="5871" x="565150" y="5200650"/>
          <p14:tracePt t="5873" x="577850" y="5207000"/>
          <p14:tracePt t="5887" x="609600" y="5226050"/>
          <p14:tracePt t="5895" x="635000" y="5245100"/>
          <p14:tracePt t="5901" x="673100" y="5276850"/>
          <p14:tracePt t="5912" x="711200" y="5289550"/>
          <p14:tracePt t="5919" x="749300" y="5314950"/>
          <p14:tracePt t="5925" x="781050" y="5327650"/>
          <p14:tracePt t="5935" x="819150" y="5340350"/>
          <p14:tracePt t="5943" x="838200" y="5346700"/>
          <p14:tracePt t="5949" x="869950" y="5359400"/>
          <p14:tracePt t="5959" x="889000" y="5359400"/>
          <p14:tracePt t="5967" x="908050" y="5365750"/>
          <p14:tracePt t="5973" x="920750" y="5372100"/>
          <p14:tracePt t="5981" x="933450" y="5372100"/>
          <p14:tracePt t="5989" x="946150" y="5378450"/>
          <p14:tracePt t="5996" x="958850" y="5378450"/>
          <p14:tracePt t="6005" x="990600" y="5391150"/>
          <p14:tracePt t="6014" x="1016000" y="5397500"/>
          <p14:tracePt t="6019" x="1047750" y="5397500"/>
          <p14:tracePt t="6031" x="1060450" y="5397500"/>
          <p14:tracePt t="6039" x="1085850" y="5397500"/>
          <p14:tracePt t="6046" x="1111250" y="5403850"/>
          <p14:tracePt t="6055" x="1123950" y="5403850"/>
          <p14:tracePt t="6064" x="1143000" y="5403850"/>
          <p14:tracePt t="6068" x="1149350" y="5410200"/>
          <p14:tracePt t="6080" x="1162050" y="5410200"/>
          <p14:tracePt t="6093" x="1174750" y="5416550"/>
          <p14:tracePt t="6103" x="1187450" y="5416550"/>
          <p14:tracePt t="6111" x="1200150" y="5422900"/>
          <p14:tracePt t="6117" x="1225550" y="5422900"/>
          <p14:tracePt t="6127" x="1238250" y="5429250"/>
          <p14:tracePt t="6135" x="1257300" y="5429250"/>
          <p14:tracePt t="6141" x="1263650" y="5429250"/>
          <p14:tracePt t="6151" x="1270000" y="5435600"/>
          <p14:tracePt t="6159" x="1276350" y="5435600"/>
          <p14:tracePt t="6165" x="1282700" y="5435600"/>
          <p14:tracePt t="6250" x="1289050" y="5435600"/>
          <p14:tracePt t="6261" x="1301750" y="5435600"/>
          <p14:tracePt t="6739" x="1333500" y="5435600"/>
          <p14:tracePt t="6741" x="1365250" y="5435600"/>
          <p14:tracePt t="6760" x="1460500" y="5435600"/>
          <p14:tracePt t="6767" x="1524000" y="5435600"/>
          <p14:tracePt t="6774" x="1638300" y="5435600"/>
          <p14:tracePt t="6781" x="1701800" y="5435600"/>
          <p14:tracePt t="6788" x="1752600" y="5435600"/>
          <p14:tracePt t="6797" x="1803400" y="5435600"/>
          <p14:tracePt t="6803" x="1860550" y="5435600"/>
          <p14:tracePt t="6813" x="1917700" y="5435600"/>
          <p14:tracePt t="6819" x="1981200" y="5435600"/>
          <p14:tracePt t="6830" x="2032000" y="5435600"/>
          <p14:tracePt t="6837" x="2070100" y="5435600"/>
          <p14:tracePt t="6847" x="2152650" y="5435600"/>
          <p14:tracePt t="6855" x="2165350" y="5435600"/>
          <p14:tracePt t="6863" x="2190750" y="5435600"/>
          <p14:tracePt t="6871" x="2209800" y="5435600"/>
          <p14:tracePt t="6881" x="2235200" y="5435600"/>
          <p14:tracePt t="6888" x="2247900" y="5435600"/>
          <p14:tracePt t="6897" x="2266950" y="5454650"/>
          <p14:tracePt t="6904" x="2286000" y="5454650"/>
          <p14:tracePt t="6914" x="2292350" y="5461000"/>
          <p14:tracePt t="6920" x="2298700" y="5461000"/>
          <p14:tracePt t="6930" x="2305050" y="5461000"/>
          <p14:tracePt t="6936" x="2311400" y="5461000"/>
          <p14:tracePt t="7079" x="2305050" y="5461000"/>
          <p14:tracePt t="7085" x="2292350" y="5473700"/>
          <p14:tracePt t="7101" x="2254250" y="5480050"/>
          <p14:tracePt t="7107" x="2228850" y="5480050"/>
          <p14:tracePt t="7115" x="2197100" y="5480050"/>
          <p14:tracePt t="7121" x="2178050" y="5486400"/>
          <p14:tracePt t="7128" x="2146300" y="5486400"/>
          <p14:tracePt t="7135" x="2114550" y="5486400"/>
          <p14:tracePt t="7148" x="2101850" y="5486400"/>
          <p14:tracePt t="7156" x="2082800" y="5492750"/>
          <p14:tracePt t="7164" x="2082800" y="5499100"/>
          <p14:tracePt t="7170" x="2076450" y="5499100"/>
          <p14:tracePt t="7180" x="2070100" y="5499100"/>
          <p14:tracePt t="7186" x="2063750" y="5499100"/>
          <p14:tracePt t="7197" x="2051050" y="5499100"/>
          <p14:tracePt t="7215" x="2044700" y="5499100"/>
          <p14:tracePt t="7221" x="2025650" y="5499100"/>
          <p14:tracePt t="7223" x="2019300" y="5499100"/>
          <p14:tracePt t="7230" x="2006600" y="5499100"/>
          <p14:tracePt t="7241" x="2000250" y="5499100"/>
          <p14:tracePt t="7248" x="1993900" y="5499100"/>
          <p14:tracePt t="7264" x="1987550" y="5499100"/>
          <p14:tracePt t="7434" x="1974850" y="5499100"/>
          <p14:tracePt t="7527" x="1962150" y="5492750"/>
          <p14:tracePt t="7551" x="1955800" y="5492750"/>
          <p14:tracePt t="7589" x="1943100" y="5492750"/>
          <p14:tracePt t="7597" x="1943100" y="5486400"/>
          <p14:tracePt t="7611" x="1930400" y="5486400"/>
          <p14:tracePt t="7621" x="1930400" y="5480050"/>
          <p14:tracePt t="7632" x="1924050" y="5480050"/>
          <p14:tracePt t="7637" x="1917700" y="5480050"/>
          <p14:tracePt t="7648" x="1905000" y="5480050"/>
          <p14:tracePt t="7655" x="1898650" y="5473700"/>
          <p14:tracePt t="7657" x="1892300" y="5473700"/>
          <p14:tracePt t="7671" x="1885950" y="5473700"/>
          <p14:tracePt t="7680" x="1879600" y="5473700"/>
          <p14:tracePt t="7685" x="1873250" y="5473700"/>
          <p14:tracePt t="7695" x="1866900" y="5473700"/>
          <p14:tracePt t="7709" x="1860550" y="5473700"/>
          <p14:tracePt t="7727" x="1854200" y="5473700"/>
          <p14:tracePt t="7743" x="1841500" y="5467350"/>
          <p14:tracePt t="7751" x="1822450" y="5467350"/>
          <p14:tracePt t="7757" x="1816100" y="5467350"/>
          <p14:tracePt t="7775" x="1803400" y="5467350"/>
          <p14:tracePt t="10052" x="1790700" y="5467350"/>
          <p14:tracePt t="10065" x="1778000" y="5454650"/>
          <p14:tracePt t="10073" x="1765300" y="5454650"/>
          <p14:tracePt t="10160" x="1758950" y="5454650"/>
          <p14:tracePt t="10173" x="1752600" y="5454650"/>
          <p14:tracePt t="10182" x="1746250" y="5448300"/>
          <p14:tracePt t="10205" x="1739900" y="5448300"/>
          <p14:tracePt t="10741" x="1746250" y="5454650"/>
          <p14:tracePt t="10771" x="1746250" y="5461000"/>
          <p14:tracePt t="10887" x="1752600" y="5461000"/>
          <p14:tracePt t="11025" x="1752600" y="5473700"/>
          <p14:tracePt t="11031" x="1758950" y="5473700"/>
          <p14:tracePt t="11055" x="1758950" y="5486400"/>
          <p14:tracePt t="11061" x="1758950" y="5492750"/>
          <p14:tracePt t="11069" x="1765300" y="5492750"/>
          <p14:tracePt t="11077" x="1765300" y="5499100"/>
          <p14:tracePt t="11107" x="1765300" y="5505450"/>
          <p14:tracePt t="11118" x="1771650" y="5505450"/>
          <p14:tracePt t="11901" x="1771650" y="5518150"/>
          <p14:tracePt t="11919" x="1771650" y="5524500"/>
          <p14:tracePt t="11921" x="1771650" y="5530850"/>
          <p14:tracePt t="11935" x="1778000" y="5530850"/>
          <p14:tracePt t="12015" x="1778000" y="5524500"/>
          <p14:tracePt t="12024" x="1778000" y="5518150"/>
          <p14:tracePt t="12039" x="1778000" y="5505450"/>
          <p14:tracePt t="12112" x="1784350" y="5505450"/>
          <p14:tracePt t="12119" x="1797050" y="5486400"/>
          <p14:tracePt t="12135" x="1803400" y="5486400"/>
          <p14:tracePt t="12143" x="1809750" y="5480050"/>
          <p14:tracePt t="12150" x="1816100" y="5473700"/>
          <p14:tracePt t="12159" x="1822450" y="5473700"/>
          <p14:tracePt t="12173" x="1828800" y="5467350"/>
          <p14:tracePt t="12191" x="1835150" y="5467350"/>
          <p14:tracePt t="12197" x="1835150" y="5461000"/>
          <p14:tracePt t="12215" x="1841500" y="5461000"/>
          <p14:tracePt t="12288" x="1847850" y="5454650"/>
          <p14:tracePt t="12333" x="1847850" y="5448300"/>
          <p14:tracePt t="12349" x="1854200" y="5448300"/>
          <p14:tracePt t="12357" x="1860550" y="5429250"/>
          <p14:tracePt t="12359" x="1866900" y="5416550"/>
          <p14:tracePt t="12375" x="1873250" y="5410200"/>
          <p14:tracePt t="12383" x="1879600" y="5391150"/>
          <p14:tracePt t="12389" x="1885950" y="5378450"/>
          <p14:tracePt t="12399" x="1892300" y="5378450"/>
          <p14:tracePt t="12409" x="1892300" y="5365750"/>
          <p14:tracePt t="12424" x="1905000" y="5359400"/>
          <p14:tracePt t="12431" x="1905000" y="5346700"/>
          <p14:tracePt t="12437" x="1917700" y="5346700"/>
          <p14:tracePt t="12447" x="1917700" y="5334000"/>
          <p14:tracePt t="12503" x="1924050" y="5334000"/>
          <p14:tracePt t="12549" x="1911350" y="5334000"/>
          <p14:tracePt t="12555" x="1892300" y="5346700"/>
          <p14:tracePt t="12565" x="1866900" y="5346700"/>
          <p14:tracePt t="12575" x="1828800" y="5359400"/>
          <p14:tracePt t="12581" x="1816100" y="5365750"/>
          <p14:tracePt t="12591" x="1790700" y="5372100"/>
          <p14:tracePt t="12599" x="1778000" y="5372100"/>
          <p14:tracePt t="12605" x="1765300" y="5372100"/>
          <p14:tracePt t="12623" x="1758950" y="5378450"/>
          <p14:tracePt t="12641" x="1752600" y="5378450"/>
          <p14:tracePt t="12643" x="1746250" y="5378450"/>
          <p14:tracePt t="12712" x="1746250" y="5384800"/>
          <p14:tracePt t="12743" x="1739900" y="5391150"/>
          <p14:tracePt t="13156" x="1739900" y="5397500"/>
          <p14:tracePt t="13175" x="1739900" y="5403850"/>
          <p14:tracePt t="13179" x="1746250" y="5403850"/>
          <p14:tracePt t="13272" x="1746250" y="5410200"/>
          <p14:tracePt t="13309" x="1746250" y="5422900"/>
          <p14:tracePt t="13323" x="1746250" y="5429250"/>
          <p14:tracePt t="13335" x="1739900" y="5435600"/>
          <p14:tracePt t="13343" x="1733550" y="5448300"/>
          <p14:tracePt t="13349" x="1727200" y="5454650"/>
          <p14:tracePt t="13359" x="1714500" y="5461000"/>
          <p14:tracePt t="13367" x="1708150" y="5473700"/>
          <p14:tracePt t="13383" x="1701800" y="5473700"/>
          <p14:tracePt t="13398" x="1695450" y="5480050"/>
          <p14:tracePt t="13421" x="1695450" y="5486400"/>
          <p14:tracePt t="13560" x="1714500" y="5486400"/>
          <p14:tracePt t="13565" x="1727200" y="5486400"/>
          <p14:tracePt t="13580" x="1752600" y="5486400"/>
          <p14:tracePt t="13586" x="1765300" y="5486400"/>
          <p14:tracePt t="13593" x="1784350" y="5486400"/>
          <p14:tracePt t="13600" x="1803400" y="5486400"/>
          <p14:tracePt t="13607" x="1822450" y="5486400"/>
          <p14:tracePt t="13623" x="1835150" y="5486400"/>
          <p14:tracePt t="13631" x="1841500" y="5486400"/>
          <p14:tracePt t="13671" x="1847850" y="5486400"/>
          <p14:tracePt t="13703" x="1854200" y="5486400"/>
          <p14:tracePt t="13710" x="1860550" y="5486400"/>
          <p14:tracePt t="13727" x="1860550" y="5480050"/>
          <p14:tracePt t="14321" x="1847850" y="5467350"/>
          <p14:tracePt t="14329" x="1841500" y="5461000"/>
          <p14:tracePt t="14341" x="1822450" y="5454650"/>
          <p14:tracePt t="14344" x="1822450" y="5448300"/>
          <p14:tracePt t="14350" x="1809750" y="5441950"/>
          <p14:tracePt t="14357" x="1797050" y="5435600"/>
          <p14:tracePt t="14367" x="1784350" y="5435600"/>
          <p14:tracePt t="14375" x="1771650" y="5429250"/>
          <p14:tracePt t="14381" x="1752600" y="5422900"/>
          <p14:tracePt t="14389" x="1739900" y="5422900"/>
          <p14:tracePt t="14397" x="1727200" y="5422900"/>
          <p14:tracePt t="14404" x="1701800" y="5410200"/>
          <p14:tracePt t="14413" x="1682750" y="5410200"/>
          <p14:tracePt t="14427" x="1663700" y="5397500"/>
          <p14:tracePt t="14437" x="1644650" y="5397500"/>
          <p14:tracePt t="14443" x="1625600" y="5391150"/>
          <p14:tracePt t="14454" x="1568450" y="5378450"/>
          <p14:tracePt t="14462" x="1536700" y="5365750"/>
          <p14:tracePt t="14471" x="1498600" y="5346700"/>
          <p14:tracePt t="14477" x="1460500" y="5321300"/>
          <p14:tracePt t="14488" x="1422400" y="5289550"/>
          <p14:tracePt t="14496" x="1409700" y="5270500"/>
          <p14:tracePt t="14505" x="1358900" y="5245100"/>
          <p14:tracePt t="14511" x="1308100" y="5213350"/>
          <p14:tracePt t="14521" x="1244600" y="5168900"/>
          <p14:tracePt t="14527" x="1181100" y="5124450"/>
          <p14:tracePt t="14538" x="1111250" y="5080000"/>
          <p14:tracePt t="14545" x="1022350" y="5041900"/>
          <p14:tracePt t="14554" x="946150" y="5016500"/>
          <p14:tracePt t="14560" x="895350" y="4978400"/>
          <p14:tracePt t="14571" x="838200" y="4946650"/>
          <p14:tracePt t="14580" x="787400" y="4908550"/>
          <p14:tracePt t="14588" x="736600" y="4876800"/>
          <p14:tracePt t="14593" x="635000" y="4813300"/>
          <p14:tracePt t="14605" x="565150" y="4775200"/>
          <p14:tracePt t="14613" x="488950" y="4730750"/>
          <p14:tracePt t="14621" x="406400" y="4686300"/>
          <p14:tracePt t="14629" x="323850" y="4641850"/>
          <p14:tracePt t="14637" x="241300" y="4603750"/>
          <p14:tracePt t="14644" x="165100" y="4572000"/>
          <p14:tracePt t="14655" x="101600" y="4540250"/>
          <p14:tracePt t="14663" x="44450" y="45212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99230EB-C2EC-B71F-BC14-7E889A8B6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53" y="5796368"/>
            <a:ext cx="3953476" cy="99889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0AAA-C367-35A4-0FD5-481E463A6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4" t="20319" r="54382" b="50719"/>
          <a:stretch/>
        </p:blipFill>
        <p:spPr>
          <a:xfrm>
            <a:off x="2510006" y="917888"/>
            <a:ext cx="5638800" cy="1574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8E90F-86E8-EB9E-A3B1-2B27DCAE727B}"/>
              </a:ext>
            </a:extLst>
          </p:cNvPr>
          <p:cNvSpPr txBox="1"/>
          <p:nvPr/>
        </p:nvSpPr>
        <p:spPr>
          <a:xfrm>
            <a:off x="6934200" y="2100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Ishihara test</a:t>
            </a:r>
          </a:p>
          <a:p>
            <a:r>
              <a:rPr lang="en-GB" sz="2000" dirty="0"/>
              <a:t>Used since 1917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4D792-845B-8034-EFEC-B61857E22F3A}"/>
              </a:ext>
            </a:extLst>
          </p:cNvPr>
          <p:cNvSpPr txBox="1"/>
          <p:nvPr/>
        </p:nvSpPr>
        <p:spPr>
          <a:xfrm>
            <a:off x="838200" y="28501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Protanopia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97BB5-B307-7F2D-B651-D5D7D1B8E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694" y="2573506"/>
            <a:ext cx="4059135" cy="982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4B602F-4CB3-24A2-3F5F-0047655742E0}"/>
              </a:ext>
            </a:extLst>
          </p:cNvPr>
          <p:cNvSpPr/>
          <p:nvPr/>
        </p:nvSpPr>
        <p:spPr>
          <a:xfrm>
            <a:off x="614194" y="2573506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10FE6-C592-1360-20C8-3ACA66F6DC0D}"/>
              </a:ext>
            </a:extLst>
          </p:cNvPr>
          <p:cNvSpPr txBox="1"/>
          <p:nvPr/>
        </p:nvSpPr>
        <p:spPr>
          <a:xfrm>
            <a:off x="838200" y="3991970"/>
            <a:ext cx="459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Deuteranopia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79230-BB77-72CA-3153-68DDE10B1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3673369"/>
            <a:ext cx="4017610" cy="9860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8A5958-B78D-CDA9-B84F-5C2599B7CBB1}"/>
              </a:ext>
            </a:extLst>
          </p:cNvPr>
          <p:cNvSpPr/>
          <p:nvPr/>
        </p:nvSpPr>
        <p:spPr>
          <a:xfrm>
            <a:off x="609600" y="3657600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47BFEC-18BB-3287-BEDF-F86D2407338F}"/>
              </a:ext>
            </a:extLst>
          </p:cNvPr>
          <p:cNvSpPr/>
          <p:nvPr/>
        </p:nvSpPr>
        <p:spPr>
          <a:xfrm>
            <a:off x="609600" y="5799062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EC3B7E-4B42-CDD2-4120-072ABD9644B4}"/>
              </a:ext>
            </a:extLst>
          </p:cNvPr>
          <p:cNvSpPr txBox="1"/>
          <p:nvPr/>
        </p:nvSpPr>
        <p:spPr>
          <a:xfrm>
            <a:off x="838200" y="4976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Tritanopia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6277405-0347-E8DB-E6B6-9AE295D2D5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292" b="6357"/>
          <a:stretch/>
        </p:blipFill>
        <p:spPr>
          <a:xfrm>
            <a:off x="3589145" y="4796289"/>
            <a:ext cx="4030855" cy="917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7C5AFF-8BAE-F144-617C-BD80188F8024}"/>
              </a:ext>
            </a:extLst>
          </p:cNvPr>
          <p:cNvSpPr txBox="1"/>
          <p:nvPr/>
        </p:nvSpPr>
        <p:spPr>
          <a:xfrm>
            <a:off x="609600" y="61057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Greyscale/achromatopsia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13E638-FA58-0671-6C4A-D20F810A68CB}"/>
              </a:ext>
            </a:extLst>
          </p:cNvPr>
          <p:cNvSpPr/>
          <p:nvPr/>
        </p:nvSpPr>
        <p:spPr>
          <a:xfrm>
            <a:off x="609600" y="4732262"/>
            <a:ext cx="7539206" cy="9827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C008264-2B78-AB25-73E8-F602B7CD9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724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6"/>
    </mc:Choice>
    <mc:Fallback>
      <p:transition spd="slow" advTm="1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9" x="120650" y="4667250"/>
          <p14:tracePt t="1034" x="184150" y="4756150"/>
          <p14:tracePt t="1044" x="273050" y="4876800"/>
          <p14:tracePt t="1052" x="355600" y="4997450"/>
          <p14:tracePt t="1058" x="425450" y="5105400"/>
          <p14:tracePt t="1068" x="482600" y="5187950"/>
          <p14:tracePt t="1076" x="533400" y="5276850"/>
          <p14:tracePt t="1082" x="590550" y="5359400"/>
          <p14:tracePt t="1092" x="635000" y="5441950"/>
          <p14:tracePt t="1100" x="679450" y="5518150"/>
          <p14:tracePt t="1102" x="717550" y="5588000"/>
          <p14:tracePt t="1116" x="755650" y="5657850"/>
          <p14:tracePt t="1124" x="787400" y="5721350"/>
          <p14:tracePt t="1130" x="819150" y="5778500"/>
          <p14:tracePt t="1138" x="838200" y="5829300"/>
          <p14:tracePt t="1148" x="850900" y="5880100"/>
          <p14:tracePt t="1154" x="869950" y="5924550"/>
          <p14:tracePt t="1164" x="882650" y="5975350"/>
          <p14:tracePt t="1172" x="895350" y="6019800"/>
          <p14:tracePt t="1178" x="914400" y="6057900"/>
          <p14:tracePt t="1188" x="933450" y="6096000"/>
          <p14:tracePt t="1196" x="939800" y="6108700"/>
          <p14:tracePt t="1202" x="952500" y="6127750"/>
          <p14:tracePt t="1212" x="958850" y="6140450"/>
          <p14:tracePt t="1220" x="965200" y="6153150"/>
          <p14:tracePt t="1226" x="971550" y="6159500"/>
          <p14:tracePt t="1236" x="977900" y="6172200"/>
          <p14:tracePt t="1244" x="977900" y="6178550"/>
          <p14:tracePt t="1250" x="977900" y="6191250"/>
          <p14:tracePt t="1268" x="984250" y="6191250"/>
          <p14:tracePt t="1582" x="958850" y="6191250"/>
          <p14:tracePt t="1612" x="958850" y="6184900"/>
          <p14:tracePt t="1622" x="958850" y="6178550"/>
          <p14:tracePt t="1628" x="965200" y="6172200"/>
          <p14:tracePt t="1630" x="965200" y="6146800"/>
          <p14:tracePt t="1646" x="965200" y="6134100"/>
          <p14:tracePt t="1652" x="965200" y="6121400"/>
          <p14:tracePt t="1658" x="965200" y="6102350"/>
          <p14:tracePt t="1668" x="977900" y="6083300"/>
          <p14:tracePt t="1676" x="984250" y="6064250"/>
          <p14:tracePt t="1682" x="984250" y="6051550"/>
          <p14:tracePt t="1692" x="984250" y="6032500"/>
          <p14:tracePt t="1700" x="971550" y="6019800"/>
          <p14:tracePt t="1706" x="952500" y="6013450"/>
          <p14:tracePt t="1717" x="920750" y="5988050"/>
          <p14:tracePt t="1724" x="914400" y="5981700"/>
          <p14:tracePt t="1730" x="908050" y="5969000"/>
          <p14:tracePt t="1740" x="901700" y="5969000"/>
          <p14:tracePt t="1754" x="901700" y="5956300"/>
          <p14:tracePt t="1772" x="895350" y="5943600"/>
          <p14:tracePt t="1779" x="889000" y="5943600"/>
          <p14:tracePt t="1789" x="889000" y="5930900"/>
          <p14:tracePt t="1796" x="882650" y="5930900"/>
          <p14:tracePt t="1802" x="882650" y="5924550"/>
          <p14:tracePt t="1812" x="869950" y="5905500"/>
          <p14:tracePt t="1822" x="857250" y="5905500"/>
          <p14:tracePt t="1844" x="857250" y="5892800"/>
          <p14:tracePt t="1884" x="844550" y="5892800"/>
          <p14:tracePt t="1898" x="831850" y="5880100"/>
          <p14:tracePt t="1908" x="819150" y="5873750"/>
          <p14:tracePt t="1922" x="806450" y="5867400"/>
          <p14:tracePt t="1932" x="793750" y="5867400"/>
          <p14:tracePt t="1946" x="787400" y="5861050"/>
          <p14:tracePt t="1956" x="768350" y="5854700"/>
          <p14:tracePt t="1964" x="762000" y="5854700"/>
          <p14:tracePt t="1970" x="749300" y="5854700"/>
          <p14:tracePt t="1980" x="730250" y="5854700"/>
          <p14:tracePt t="1988" x="723900" y="5854700"/>
          <p14:tracePt t="1995" x="711200" y="5854700"/>
          <p14:tracePt t="2004" x="692150" y="5854700"/>
          <p14:tracePt t="2014" x="679450" y="5854700"/>
          <p14:tracePt t="2028" x="673100" y="5854700"/>
          <p14:tracePt t="2036" x="660400" y="5861050"/>
          <p14:tracePt t="2052" x="647700" y="5861050"/>
          <p14:tracePt t="2060" x="635000" y="5867400"/>
          <p14:tracePt t="2066" x="615950" y="5873750"/>
          <p14:tracePt t="2076" x="603250" y="5873750"/>
          <p14:tracePt t="2084" x="596900" y="5880100"/>
          <p14:tracePt t="2090" x="584200" y="5892800"/>
          <p14:tracePt t="2100" x="565150" y="5892800"/>
          <p14:tracePt t="2108" x="552450" y="5892800"/>
          <p14:tracePt t="2114" x="533400" y="5892800"/>
          <p14:tracePt t="2124" x="508000" y="5905500"/>
          <p14:tracePt t="2132" x="488950" y="5905500"/>
          <p14:tracePt t="2138" x="476250" y="5911850"/>
          <p14:tracePt t="2148" x="469900" y="5911850"/>
          <p14:tracePt t="2156" x="457200" y="5911850"/>
          <p14:tracePt t="2172" x="457200" y="5918200"/>
          <p14:tracePt t="2186" x="450850" y="5918200"/>
          <p14:tracePt t="2194" x="444500" y="5924550"/>
          <p14:tracePt t="2202" x="444500" y="5930900"/>
          <p14:tracePt t="2204" x="444500" y="5956300"/>
          <p14:tracePt t="2218" x="444500" y="5981700"/>
          <p14:tracePt t="2229" x="431800" y="5994400"/>
          <p14:tracePt t="2234" x="431800" y="6019800"/>
          <p14:tracePt t="2244" x="431800" y="6038850"/>
          <p14:tracePt t="2252" x="431800" y="6064250"/>
          <p14:tracePt t="2258" x="425450" y="6083300"/>
          <p14:tracePt t="2268" x="419100" y="6115050"/>
          <p14:tracePt t="2276" x="412750" y="6134100"/>
          <p14:tracePt t="2282" x="412750" y="6146800"/>
          <p14:tracePt t="2293" x="412750" y="6172200"/>
          <p14:tracePt t="2300" x="412750" y="6184900"/>
          <p14:tracePt t="2306" x="412750" y="6203950"/>
          <p14:tracePt t="2316" x="419100" y="6223000"/>
          <p14:tracePt t="2324" x="419100" y="6229350"/>
          <p14:tracePt t="2330" x="425450" y="6248400"/>
          <p14:tracePt t="2340" x="431800" y="6267450"/>
          <p14:tracePt t="2348" x="463550" y="6292850"/>
          <p14:tracePt t="2354" x="469900" y="6318250"/>
          <p14:tracePt t="2364" x="482600" y="6337300"/>
          <p14:tracePt t="2372" x="495300" y="6356350"/>
          <p14:tracePt t="2378" x="508000" y="6369050"/>
          <p14:tracePt t="2388" x="520700" y="6388100"/>
          <p14:tracePt t="2396" x="539750" y="6413500"/>
          <p14:tracePt t="2403" x="546100" y="6419850"/>
          <p14:tracePt t="2411" x="552450" y="6438900"/>
          <p14:tracePt t="2418" x="571500" y="6438900"/>
          <p14:tracePt t="2427" x="584200" y="6457950"/>
          <p14:tracePt t="2436" x="615950" y="6464300"/>
          <p14:tracePt t="2445" x="641350" y="6470650"/>
          <p14:tracePt t="2452" x="660400" y="6470650"/>
          <p14:tracePt t="2461" x="685800" y="6483350"/>
          <p14:tracePt t="2468" x="717550" y="6489700"/>
          <p14:tracePt t="2478" x="749300" y="6502400"/>
          <p14:tracePt t="2487" x="768350" y="6502400"/>
          <p14:tracePt t="2495" x="787400" y="6502400"/>
          <p14:tracePt t="2500" x="800100" y="6515100"/>
          <p14:tracePt t="2516" x="806450" y="6515100"/>
          <p14:tracePt t="2581" x="793750" y="6515100"/>
          <p14:tracePt t="2588" x="768350" y="6515100"/>
          <p14:tracePt t="2594" x="749300" y="6515100"/>
          <p14:tracePt t="2604" x="717550" y="6534150"/>
          <p14:tracePt t="2612" x="698500" y="6534150"/>
          <p14:tracePt t="2614" x="673100" y="6534150"/>
          <p14:tracePt t="2628" x="660400" y="6534150"/>
          <p14:tracePt t="2636" x="654050" y="6540500"/>
          <p14:tracePt t="2642" x="635000" y="6546850"/>
          <p14:tracePt t="2684" x="635000" y="6559550"/>
          <p14:tracePt t="2700" x="666750" y="6572250"/>
          <p14:tracePt t="2714" x="698500" y="6578600"/>
          <p14:tracePt t="2724" x="723900" y="6578600"/>
          <p14:tracePt t="2732" x="755650" y="6578600"/>
          <p14:tracePt t="2738" x="781050" y="6578600"/>
          <p14:tracePt t="2748" x="800100" y="6578600"/>
          <p14:tracePt t="2756" x="825500" y="6578600"/>
          <p14:tracePt t="2762" x="850900" y="6578600"/>
          <p14:tracePt t="2772" x="876300" y="6578600"/>
          <p14:tracePt t="2780" x="889000" y="6578600"/>
          <p14:tracePt t="2786" x="895350" y="6578600"/>
          <p14:tracePt t="2828" x="876300" y="6578600"/>
          <p14:tracePt t="2844" x="857250" y="6578600"/>
          <p14:tracePt t="2853" x="825500" y="6578600"/>
          <p14:tracePt t="2858" x="793750" y="6578600"/>
          <p14:tracePt t="2868" x="755650" y="6578600"/>
          <p14:tracePt t="2876" x="730250" y="6578600"/>
          <p14:tracePt t="2882" x="717550" y="6578600"/>
          <p14:tracePt t="2924" x="749300" y="6578600"/>
          <p14:tracePt t="2940" x="787400" y="6578600"/>
          <p14:tracePt t="2948" x="800100" y="6578600"/>
          <p14:tracePt t="2954" x="825500" y="6578600"/>
          <p14:tracePt t="2964" x="863600" y="6572250"/>
          <p14:tracePt t="2972" x="895350" y="6559550"/>
          <p14:tracePt t="2978" x="933450" y="6553200"/>
          <p14:tracePt t="2988" x="946150" y="6553200"/>
          <p14:tracePt t="2996" x="958850" y="6546850"/>
          <p14:tracePt t="3135" x="952500" y="6546850"/>
          <p14:tracePt t="4221" x="939800" y="6540500"/>
          <p14:tracePt t="4230" x="933450" y="6540500"/>
          <p14:tracePt t="4243" x="920750" y="6534150"/>
          <p14:tracePt t="4250" x="914400" y="6534150"/>
          <p14:tracePt t="4257" x="908050" y="6534150"/>
          <p14:tracePt t="4341" x="920750" y="6534150"/>
          <p14:tracePt t="4348" x="939800" y="6534150"/>
          <p14:tracePt t="4354" x="952500" y="6534150"/>
          <p14:tracePt t="4364" x="965200" y="6534150"/>
          <p14:tracePt t="4378" x="977900" y="6534150"/>
          <p14:tracePt t="4541" x="971550" y="6534150"/>
          <p14:tracePt t="4564" x="965200" y="6534150"/>
          <p14:tracePt t="4580" x="958850" y="6534150"/>
          <p14:tracePt t="4588" x="952500" y="6534150"/>
          <p14:tracePt t="4594" x="946150" y="6534150"/>
          <p14:tracePt t="4604" x="939800" y="6534150"/>
          <p14:tracePt t="4757" x="927100" y="6534150"/>
          <p14:tracePt t="4802" x="920750" y="6534150"/>
          <p14:tracePt t="4844" x="914400" y="6534150"/>
          <p14:tracePt t="6055" x="914400" y="6521450"/>
          <p14:tracePt t="6062" x="908050" y="6521450"/>
          <p14:tracePt t="6077" x="889000" y="6521450"/>
          <p14:tracePt t="6083" x="882650" y="6521450"/>
          <p14:tracePt t="6209" x="876300" y="6521450"/>
          <p14:tracePt t="6611" x="857250" y="6521450"/>
          <p14:tracePt t="11283" x="508000" y="64706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31CDD-C898-0C37-113A-834B9C57E991}"/>
              </a:ext>
            </a:extLst>
          </p:cNvPr>
          <p:cNvSpPr txBox="1"/>
          <p:nvPr/>
        </p:nvSpPr>
        <p:spPr>
          <a:xfrm>
            <a:off x="1295400" y="5791350"/>
            <a:ext cx="75438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4"/>
              </a:rPr>
              <a:t>https://www.toptal.com/designers/colorfilter</a:t>
            </a:r>
            <a:endParaRPr lang="en-GB" sz="2800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4BD6A-7562-73C2-DB94-13661D44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" y="2214562"/>
            <a:ext cx="8791575" cy="242887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FE2E58E-27A1-E8FC-7223-7695333B2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00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60"/>
    </mc:Choice>
    <mc:Fallback>
      <p:transition spd="slow" advTm="3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31CDD-C898-0C37-113A-834B9C57E991}"/>
              </a:ext>
            </a:extLst>
          </p:cNvPr>
          <p:cNvSpPr txBox="1"/>
          <p:nvPr/>
        </p:nvSpPr>
        <p:spPr>
          <a:xfrm>
            <a:off x="1295400" y="5791350"/>
            <a:ext cx="75438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2"/>
              </a:rPr>
              <a:t>https://www.toptal.com/designers/colorfilter</a:t>
            </a:r>
            <a:endParaRPr lang="en-GB" sz="2800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4BD6A-7562-73C2-DB94-13661D44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2214562"/>
            <a:ext cx="8791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0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5"/>
    </mc:Choice>
    <mc:Fallback>
      <p:transition spd="slow" advTm="1904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37585-AD0B-7666-EFCE-07E20508E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428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22EF4-DC88-F757-DAC0-44AEFFB85F87}"/>
              </a:ext>
            </a:extLst>
          </p:cNvPr>
          <p:cNvSpPr txBox="1"/>
          <p:nvPr/>
        </p:nvSpPr>
        <p:spPr>
          <a:xfrm>
            <a:off x="2438400" y="59631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Amazon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725D101-6732-0621-F69F-EC2BF8612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655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6"/>
    </mc:Choice>
    <mc:Fallback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01" x="12700" y="6064250"/>
          <p14:tracePt t="6138" x="25400" y="6064250"/>
          <p14:tracePt t="6153" x="25400" y="6070600"/>
          <p14:tracePt t="6161" x="38100" y="6070600"/>
          <p14:tracePt t="6174" x="44450" y="6070600"/>
          <p14:tracePt t="6206" x="57150" y="6070600"/>
          <p14:tracePt t="9354" x="120650" y="6070600"/>
          <p14:tracePt t="9398" x="209550" y="6051550"/>
          <p14:tracePt t="9408" x="292100" y="6026150"/>
          <p14:tracePt t="9410" x="381000" y="6007100"/>
          <p14:tracePt t="9416" x="463550" y="5981700"/>
          <p14:tracePt t="9423" x="552450" y="5962650"/>
          <p14:tracePt t="9430" x="641350" y="5956300"/>
          <p14:tracePt t="9437" x="730250" y="5949950"/>
          <p14:tracePt t="9444" x="882650" y="5930900"/>
          <p14:tracePt t="9451" x="958850" y="5930900"/>
          <p14:tracePt t="9458" x="1022350" y="5930900"/>
          <p14:tracePt t="9465" x="1092200" y="5930900"/>
          <p14:tracePt t="9474" x="1168400" y="5930900"/>
          <p14:tracePt t="9480" x="1244600" y="5918200"/>
          <p14:tracePt t="9491" x="1333500" y="5911850"/>
          <p14:tracePt t="9499" x="1454150" y="5899150"/>
          <p14:tracePt t="9508" x="1727200" y="5842000"/>
          <p14:tracePt t="9517" x="1841500" y="5816600"/>
          <p14:tracePt t="9525" x="1943100" y="5797550"/>
          <p14:tracePt t="9531" x="2051050" y="5765800"/>
          <p14:tracePt t="9542" x="2152650" y="5740400"/>
          <p14:tracePt t="9551" x="2228850" y="5721350"/>
          <p14:tracePt t="9558" x="2292350" y="5689600"/>
          <p14:tracePt t="9565" x="2362200" y="5657850"/>
          <p14:tracePt t="9575" x="2425700" y="5619750"/>
          <p14:tracePt t="9583" x="2489200" y="5581650"/>
          <p14:tracePt t="9591" x="2559050" y="5537200"/>
          <p14:tracePt t="9598" x="2635250" y="5492750"/>
          <p14:tracePt t="9608" x="2755900" y="5429250"/>
          <p14:tracePt t="9615" x="2889250" y="5340350"/>
          <p14:tracePt t="9624" x="3016250" y="5232400"/>
          <p14:tracePt t="9632" x="3149600" y="5111750"/>
          <p14:tracePt t="9642" x="3276600" y="4965700"/>
          <p14:tracePt t="9649" x="3390900" y="4813300"/>
          <p14:tracePt t="9658" x="3473450" y="4641850"/>
          <p14:tracePt t="9667" x="3549650" y="4451350"/>
          <p14:tracePt t="9674" x="3613150" y="4222750"/>
          <p14:tracePt t="9681" x="3670300" y="4000500"/>
          <p14:tracePt t="9691" x="3714750" y="3784600"/>
          <p14:tracePt t="9697" x="3746500" y="3581400"/>
          <p14:tracePt t="9708" x="3740150" y="3409950"/>
          <p14:tracePt t="9715" x="3714750" y="3225800"/>
          <p14:tracePt t="9725" x="3670300" y="3054350"/>
          <p14:tracePt t="9730" x="3619500" y="2940050"/>
          <p14:tracePt t="9742" x="3549650" y="2819400"/>
          <p14:tracePt t="9750" x="3403600" y="2641600"/>
          <p14:tracePt t="9759" x="3327400" y="2571750"/>
          <p14:tracePt t="9768" x="3219450" y="2489200"/>
          <p14:tracePt t="9774" x="3073400" y="2419350"/>
          <p14:tracePt t="9783" x="2863850" y="2355850"/>
          <p14:tracePt t="9792" x="2673350" y="2305050"/>
          <p14:tracePt t="9798" x="2495550" y="2273300"/>
          <p14:tracePt t="9808" x="2298700" y="2247900"/>
          <p14:tracePt t="9815" x="2120900" y="2241550"/>
          <p14:tracePt t="9825" x="1943100" y="2241550"/>
          <p14:tracePt t="9833" x="1758950" y="2241550"/>
          <p14:tracePt t="9841" x="1581150" y="2241550"/>
          <p14:tracePt t="9848" x="1409700" y="2241550"/>
          <p14:tracePt t="9858" x="1282700" y="2241550"/>
          <p14:tracePt t="9864" x="1206500" y="2247900"/>
          <p14:tracePt t="9875" x="1193800" y="2254250"/>
          <p14:tracePt t="9889" x="1200150" y="2254250"/>
          <p14:tracePt t="9902" x="1219200" y="2254250"/>
          <p14:tracePt t="9909" x="1238250" y="2254250"/>
          <p14:tracePt t="9915" x="1282700" y="2241550"/>
          <p14:tracePt t="9926" x="1371600" y="2222500"/>
          <p14:tracePt t="9935" x="1479550" y="2209800"/>
          <p14:tracePt t="9942" x="1638300" y="2190750"/>
          <p14:tracePt t="9958" x="1847850" y="2178050"/>
          <p14:tracePt t="9974" x="2070100" y="2146300"/>
          <p14:tracePt t="9980" x="2286000" y="2114550"/>
          <p14:tracePt t="9981" x="2482850" y="2082800"/>
          <p14:tracePt t="9987" x="2686050" y="2051050"/>
          <p14:tracePt t="9993" x="2889250" y="2006600"/>
          <p14:tracePt t="10001" x="3092450" y="1955800"/>
          <p14:tracePt t="10008" x="3244850" y="1917700"/>
          <p14:tracePt t="10014" x="3378200" y="1885950"/>
          <p14:tracePt t="10025" x="3467100" y="1866900"/>
          <p14:tracePt t="10032" x="3524250" y="1847850"/>
          <p14:tracePt t="10041" x="3568700" y="1841500"/>
          <p14:tracePt t="10048" x="3587750" y="1835150"/>
          <p14:tracePt t="10071" x="3594100" y="1835150"/>
          <p14:tracePt t="10104" x="3600450" y="1835150"/>
          <p14:tracePt t="10110" x="3613150" y="1828800"/>
          <p14:tracePt t="10119" x="3638550" y="1828800"/>
          <p14:tracePt t="10128" x="3663950" y="1828800"/>
          <p14:tracePt t="10133" x="3683000" y="1828800"/>
          <p14:tracePt t="10143" x="3721100" y="1828800"/>
          <p14:tracePt t="10151" x="3784600" y="1841500"/>
          <p14:tracePt t="10157" x="3841750" y="1847850"/>
          <p14:tracePt t="10167" x="3905250" y="1860550"/>
          <p14:tracePt t="10176" x="3956050" y="1866900"/>
          <p14:tracePt t="10182" x="3994150" y="1879600"/>
          <p14:tracePt t="10190" x="4006850" y="1885950"/>
          <p14:tracePt t="10203" x="4006850" y="1892300"/>
          <p14:tracePt t="10214" x="4025900" y="1905000"/>
          <p14:tracePt t="10221" x="4025900" y="1917700"/>
          <p14:tracePt t="10228" x="4038600" y="1924050"/>
          <p14:tracePt t="10237" x="4051300" y="1936750"/>
          <p14:tracePt t="10245" x="4064000" y="1949450"/>
          <p14:tracePt t="10251" x="4089400" y="1962150"/>
          <p14:tracePt t="10261" x="4127500" y="1981200"/>
          <p14:tracePt t="10270" x="4159250" y="1987550"/>
          <p14:tracePt t="10271" x="4178300" y="1993900"/>
          <p14:tracePt t="10287" x="4210050" y="2000250"/>
          <p14:tracePt t="10296" x="4254500" y="2012950"/>
          <p14:tracePt t="10301" x="4305300" y="2025650"/>
          <p14:tracePt t="10311" x="4356100" y="2038350"/>
          <p14:tracePt t="10319" x="4419600" y="2051050"/>
          <p14:tracePt t="10326" x="4489450" y="2063750"/>
          <p14:tracePt t="10335" x="4559300" y="2089150"/>
          <p14:tracePt t="10343" x="4635500" y="2108200"/>
          <p14:tracePt t="10349" x="4718050" y="2120900"/>
          <p14:tracePt t="10360" x="4819650" y="2146300"/>
          <p14:tracePt t="10368" x="4921250" y="2165350"/>
          <p14:tracePt t="10374" x="5016500" y="2184400"/>
          <p14:tracePt t="10383" x="5149850" y="2197100"/>
          <p14:tracePt t="10391" x="5270500" y="2209800"/>
          <p14:tracePt t="10397" x="5397500" y="2216150"/>
          <p14:tracePt t="10408" x="5518150" y="2216150"/>
          <p14:tracePt t="10415" x="5626100" y="2216150"/>
          <p14:tracePt t="10421" x="5727700" y="2216150"/>
          <p14:tracePt t="10431" x="5822950" y="2216150"/>
          <p14:tracePt t="10440" x="5905500" y="2216150"/>
          <p14:tracePt t="10445" x="5981700" y="2216150"/>
          <p14:tracePt t="10455" x="6038850" y="2216150"/>
          <p14:tracePt t="10464" x="6083300" y="2216150"/>
          <p14:tracePt t="10466" x="6121400" y="2216150"/>
          <p14:tracePt t="10480" x="6146800" y="2216150"/>
          <p14:tracePt t="10487" x="6184900" y="2209800"/>
          <p14:tracePt t="10493" x="6210300" y="2203450"/>
          <p14:tracePt t="10504" x="6248400" y="2190750"/>
          <p14:tracePt t="10511" x="6280150" y="2190750"/>
          <p14:tracePt t="10517" x="6318250" y="2178050"/>
          <p14:tracePt t="10527" x="6356350" y="2171700"/>
          <p14:tracePt t="10535" x="6381750" y="2165350"/>
          <p14:tracePt t="10542" x="6419850" y="2152650"/>
          <p14:tracePt t="10551" x="6445250" y="2139950"/>
          <p14:tracePt t="10560" x="6477000" y="2133600"/>
          <p14:tracePt t="10566" x="6489700" y="2127250"/>
          <p14:tracePt t="10576" x="6502400" y="2127250"/>
          <p14:tracePt t="10583" x="6515100" y="2120900"/>
          <p14:tracePt t="10592" x="6521450" y="2120900"/>
          <p14:tracePt t="10598" x="6527800" y="2114550"/>
          <p14:tracePt t="10609" x="6534150" y="2114550"/>
          <p14:tracePt t="10618" x="6540500" y="2108200"/>
          <p14:tracePt t="10646" x="6553200" y="2108200"/>
          <p14:tracePt t="10671" x="6565900" y="2095500"/>
          <p14:tracePt t="10679" x="6565900" y="2089150"/>
          <p14:tracePt t="10685" x="6578600" y="2089150"/>
          <p14:tracePt t="10695" x="6591300" y="2082800"/>
          <p14:tracePt t="10710" x="6604000" y="2076450"/>
          <p14:tracePt t="10719" x="6604000" y="2070100"/>
          <p14:tracePt t="10726" x="6616700" y="2070100"/>
          <p14:tracePt t="10792" x="6616700" y="2063750"/>
          <p14:tracePt t="10799" x="6610350" y="2051050"/>
          <p14:tracePt t="10806" x="6591300" y="2044700"/>
          <p14:tracePt t="10816" x="6559550" y="2025650"/>
          <p14:tracePt t="10821" x="6540500" y="2025650"/>
          <p14:tracePt t="10823" x="6515100" y="2019300"/>
          <p14:tracePt t="10840" x="6496050" y="2019300"/>
          <p14:tracePt t="10848" x="6477000" y="2019300"/>
          <p14:tracePt t="10853" x="6451600" y="2019300"/>
          <p14:tracePt t="10863" x="6419850" y="2019300"/>
          <p14:tracePt t="10872" x="6375400" y="2019300"/>
          <p14:tracePt t="10877" x="6318250" y="2012950"/>
          <p14:tracePt t="10888" x="6248400" y="2006600"/>
          <p14:tracePt t="10895" x="6172200" y="2006600"/>
          <p14:tracePt t="10901" x="6089650" y="2006600"/>
          <p14:tracePt t="10911" x="5988050" y="2006600"/>
          <p14:tracePt t="10919" x="5829300" y="2006600"/>
          <p14:tracePt t="10925" x="5657850" y="2006600"/>
          <p14:tracePt t="10933" x="5499100" y="2006600"/>
          <p14:tracePt t="10942" x="5327650" y="2006600"/>
          <p14:tracePt t="10943" x="5137150" y="2006600"/>
          <p14:tracePt t="10958" x="4965700" y="2006600"/>
          <p14:tracePt t="10965" x="4794250" y="2006600"/>
          <p14:tracePt t="10972" x="4616450" y="2006600"/>
          <p14:tracePt t="10981" x="4464050" y="2006600"/>
          <p14:tracePt t="10989" x="4324350" y="2006600"/>
          <p14:tracePt t="10995" x="4216400" y="2006600"/>
          <p14:tracePt t="11006" x="4114800" y="2006600"/>
          <p14:tracePt t="11014" x="4006850" y="2006600"/>
          <p14:tracePt t="11016" x="3911600" y="2006600"/>
          <p14:tracePt t="11031" x="3829050" y="2006600"/>
          <p14:tracePt t="11039" x="3752850" y="2006600"/>
          <p14:tracePt t="11045" x="3676650" y="2006600"/>
          <p14:tracePt t="11055" x="3606800" y="2006600"/>
          <p14:tracePt t="11064" x="3549650" y="2006600"/>
          <p14:tracePt t="11069" x="3498850" y="2006600"/>
          <p14:tracePt t="11080" x="3454400" y="2006600"/>
          <p14:tracePt t="11087" x="3441700" y="2006600"/>
          <p14:tracePt t="11093" x="3422650" y="2000250"/>
          <p14:tracePt t="11103" x="3390900" y="1981200"/>
          <p14:tracePt t="11111" x="3371850" y="1968500"/>
          <p14:tracePt t="11118" x="3333750" y="1949450"/>
          <p14:tracePt t="11127" x="3295650" y="1930400"/>
          <p14:tracePt t="11135" x="3257550" y="1911350"/>
          <p14:tracePt t="11143" x="3238500" y="1898650"/>
          <p14:tracePt t="11151" x="3200400" y="1879600"/>
          <p14:tracePt t="11160" x="3162300" y="1854200"/>
          <p14:tracePt t="11166" x="3124200" y="1822450"/>
          <p14:tracePt t="11176" x="3098800" y="1809750"/>
          <p14:tracePt t="11183" x="3060700" y="1797050"/>
          <p14:tracePt t="11193" x="3041650" y="1778000"/>
          <p14:tracePt t="11201" x="3003550" y="1758950"/>
          <p14:tracePt t="11210" x="2984500" y="1739900"/>
          <p14:tracePt t="11215" x="2952750" y="1727200"/>
          <p14:tracePt t="11226" x="2946400" y="1714500"/>
          <p14:tracePt t="11232" x="2921000" y="1714500"/>
          <p14:tracePt t="11243" x="2901950" y="1714500"/>
          <p14:tracePt t="11250" x="2889250" y="1701800"/>
          <p14:tracePt t="11260" x="2857500" y="1701800"/>
          <p14:tracePt t="11265" x="2819400" y="1695450"/>
          <p14:tracePt t="11276" x="2794000" y="1682750"/>
          <p14:tracePt t="11284" x="2730500" y="1663700"/>
          <p14:tracePt t="11294" x="2711450" y="1663700"/>
          <p14:tracePt t="11301" x="2698750" y="1663700"/>
          <p14:tracePt t="11309" x="2673350" y="1663700"/>
          <p14:tracePt t="11317" x="2654300" y="1663700"/>
          <p14:tracePt t="11326" x="2622550" y="1663700"/>
          <p14:tracePt t="11333" x="2609850" y="1663700"/>
          <p14:tracePt t="11343" x="2597150" y="1663700"/>
          <p14:tracePt t="11351" x="2584450" y="1670050"/>
          <p14:tracePt t="11359" x="2571750" y="1670050"/>
          <p14:tracePt t="11368" x="2571750" y="1676400"/>
          <p14:tracePt t="11377" x="2559050" y="1676400"/>
          <p14:tracePt t="11416" x="2552700" y="1676400"/>
          <p14:tracePt t="11421" x="2552700" y="1682750"/>
          <p14:tracePt t="11472" x="2565400" y="1695450"/>
          <p14:tracePt t="11477" x="2590800" y="1714500"/>
          <p14:tracePt t="11496" x="2628900" y="1733550"/>
          <p14:tracePt t="11510" x="2647950" y="1733550"/>
          <p14:tracePt t="11515" x="2686050" y="1739900"/>
          <p14:tracePt t="11518" x="2736850" y="1758950"/>
          <p14:tracePt t="11523" x="2800350" y="1771650"/>
          <p14:tracePt t="11529" x="2882900" y="1790700"/>
          <p14:tracePt t="11534" x="2978150" y="1803400"/>
          <p14:tracePt t="11543" x="3111500" y="1835150"/>
          <p14:tracePt t="11549" x="3276600" y="1854200"/>
          <p14:tracePt t="11560" x="3460750" y="1873250"/>
          <p14:tracePt t="11566" x="3657600" y="1905000"/>
          <p14:tracePt t="11577" x="3860800" y="1943100"/>
          <p14:tracePt t="11583" x="4064000" y="1987550"/>
          <p14:tracePt t="11593" x="4483100" y="2076450"/>
          <p14:tracePt t="11607" x="4724400" y="2120900"/>
          <p14:tracePt t="11615" x="4940300" y="2152650"/>
          <p14:tracePt t="11621" x="5149850" y="2165350"/>
          <p14:tracePt t="11632" x="5378450" y="2171700"/>
          <p14:tracePt t="11639" x="5619750" y="2184400"/>
          <p14:tracePt t="11645" x="5880100" y="2184400"/>
          <p14:tracePt t="11656" x="6121400" y="2184400"/>
          <p14:tracePt t="11664" x="6362700" y="2184400"/>
          <p14:tracePt t="11669" x="6604000" y="2184400"/>
          <p14:tracePt t="11677" x="6845300" y="2184400"/>
          <p14:tracePt t="11685" x="7048500" y="2184400"/>
          <p14:tracePt t="11693" x="7258050" y="2184400"/>
          <p14:tracePt t="11701" x="7467600" y="2184400"/>
          <p14:tracePt t="11710" x="7639050" y="2184400"/>
          <p14:tracePt t="11716" x="7791450" y="2184400"/>
          <p14:tracePt t="11727" x="7950200" y="2184400"/>
          <p14:tracePt t="11736" x="8102600" y="2184400"/>
          <p14:tracePt t="11743" x="8261350" y="2184400"/>
          <p14:tracePt t="11750" x="8401050" y="2184400"/>
          <p14:tracePt t="11760" x="8616950" y="2184400"/>
          <p14:tracePt t="11776" x="8699500" y="2184400"/>
          <p14:tracePt t="11784" x="8775700" y="2184400"/>
          <p14:tracePt t="11785" x="8839200" y="2184400"/>
          <p14:tracePt t="11800" x="8902700" y="2184400"/>
          <p14:tracePt t="11807" x="8959850" y="2184400"/>
          <p14:tracePt t="11813" x="9010650" y="2184400"/>
          <p14:tracePt t="11823" x="9061450" y="2184400"/>
          <p14:tracePt t="11832" x="9112250" y="2184400"/>
          <p14:tracePt t="12142" x="9131300" y="2222500"/>
          <p14:tracePt t="12143" x="9105900" y="2235200"/>
          <p14:tracePt t="12158" x="9099550" y="2254250"/>
          <p14:tracePt t="12167" x="9061450" y="2273300"/>
          <p14:tracePt t="12174" x="9029700" y="2298700"/>
          <p14:tracePt t="12184" x="9010650" y="2324100"/>
          <p14:tracePt t="12192" x="8978900" y="2343150"/>
          <p14:tracePt t="12197" x="8959850" y="2368550"/>
          <p14:tracePt t="12208" x="8953500" y="2387600"/>
          <p14:tracePt t="12215" x="8928100" y="2413000"/>
          <p14:tracePt t="12222" x="8896350" y="2457450"/>
          <p14:tracePt t="12231" x="8858250" y="2508250"/>
          <p14:tracePt t="12237" x="8820150" y="2559050"/>
          <p14:tracePt t="12244" x="8782050" y="2616200"/>
          <p14:tracePt t="12254" x="8737600" y="2679700"/>
          <p14:tracePt t="12263" x="8699500" y="2736850"/>
          <p14:tracePt t="12270" x="8648700" y="2787650"/>
          <p14:tracePt t="12279" x="8591550" y="2844800"/>
          <p14:tracePt t="12287" x="8547100" y="2895600"/>
          <p14:tracePt t="12293" x="8496300" y="2946400"/>
          <p14:tracePt t="12303" x="8445500" y="3003550"/>
          <p14:tracePt t="12311" x="8394700" y="3054350"/>
          <p14:tracePt t="12319" x="8343900" y="3098800"/>
          <p14:tracePt t="12328" x="8305800" y="3149600"/>
          <p14:tracePt t="12334" x="8261350" y="3200400"/>
          <p14:tracePt t="12344" x="8223250" y="3251200"/>
          <p14:tracePt t="12350" x="8178800" y="3308350"/>
          <p14:tracePt t="12361" x="8140700" y="3359150"/>
          <p14:tracePt t="12368" x="8096250" y="3416300"/>
          <p14:tracePt t="12377" x="8051800" y="3473450"/>
          <p14:tracePt t="12384" x="8001000" y="3517900"/>
          <p14:tracePt t="12394" x="7962900" y="3568700"/>
          <p14:tracePt t="12402" x="7924800" y="3613150"/>
          <p14:tracePt t="12411" x="7893050" y="3651250"/>
          <p14:tracePt t="12417" x="7874000" y="3683000"/>
          <p14:tracePt t="12427" x="7854950" y="3721100"/>
          <p14:tracePt t="12433" x="7835900" y="3746500"/>
          <p14:tracePt t="12444" x="7816850" y="3778250"/>
          <p14:tracePt t="12451" x="7804150" y="3790950"/>
          <p14:tracePt t="12461" x="7791450" y="3816350"/>
          <p14:tracePt t="12467" x="7785100" y="3841750"/>
          <p14:tracePt t="12478" x="7785100" y="3848100"/>
          <p14:tracePt t="12486" x="7778750" y="3867150"/>
          <p14:tracePt t="12496" x="7778750" y="3873500"/>
          <p14:tracePt t="12503" x="7778750" y="3886200"/>
          <p14:tracePt t="12511" x="7778750" y="3892550"/>
          <p14:tracePt t="12528" x="7772400" y="3898900"/>
          <p14:tracePt t="12551" x="7772400" y="3905250"/>
          <p14:tracePt t="12582" x="7766050" y="3905250"/>
          <p14:tracePt t="12600" x="7766050" y="3911600"/>
          <p14:tracePt t="12605" x="7759700" y="3911600"/>
          <p14:tracePt t="12624" x="7759700" y="3917950"/>
          <p14:tracePt t="12640" x="7753350" y="3924300"/>
          <p14:tracePt t="12647" x="7747000" y="3930650"/>
          <p14:tracePt t="12653" x="7740650" y="3937000"/>
          <p14:tracePt t="12661" x="7734300" y="3937000"/>
          <p14:tracePt t="12685" x="7727950" y="3937000"/>
          <p14:tracePt t="12700" x="7727950" y="3949700"/>
          <p14:tracePt t="12709" x="7721600" y="3949700"/>
          <p14:tracePt t="12734" x="7715250" y="3949700"/>
          <p14:tracePt t="12741" x="7708900" y="3949700"/>
          <p14:tracePt t="12747" x="7702550" y="3949700"/>
          <p14:tracePt t="12757" x="7689850" y="3949700"/>
          <p14:tracePt t="12765" x="7677150" y="3949700"/>
          <p14:tracePt t="12771" x="7664450" y="3949700"/>
          <p14:tracePt t="12781" x="7651750" y="3949700"/>
          <p14:tracePt t="12789" x="7632700" y="3949700"/>
          <p14:tracePt t="12807" x="7626350" y="3949700"/>
          <p14:tracePt t="13226" x="7613650" y="3968750"/>
          <p14:tracePt t="13242" x="7600950" y="3968750"/>
          <p14:tracePt t="13249" x="7594600" y="3968750"/>
          <p14:tracePt t="13255" x="7581900" y="3962400"/>
          <p14:tracePt t="13263" x="7575550" y="3962400"/>
          <p14:tracePt t="13271" x="7569200" y="3949700"/>
          <p14:tracePt t="13277" x="7556500" y="3943350"/>
          <p14:tracePt t="13287" x="7543800" y="3937000"/>
          <p14:tracePt t="13293" x="7531100" y="3937000"/>
          <p14:tracePt t="13299" x="7531100" y="3930650"/>
          <p14:tracePt t="13317" x="7524750" y="3930650"/>
          <p14:tracePt t="13336" x="7505700" y="3911600"/>
          <p14:tracePt t="13344" x="7505700" y="3905250"/>
          <p14:tracePt t="13345" x="7486650" y="3886200"/>
          <p14:tracePt t="13360" x="7473950" y="3854450"/>
          <p14:tracePt t="13367" x="7461250" y="3848100"/>
          <p14:tracePt t="13374" x="7442200" y="3822700"/>
          <p14:tracePt t="13383" x="7416800" y="3797300"/>
          <p14:tracePt t="13391" x="7385050" y="3778250"/>
          <p14:tracePt t="13397" x="7366000" y="3759200"/>
          <p14:tracePt t="13405" x="7334250" y="3752850"/>
          <p14:tracePt t="13413" x="7321550" y="3740150"/>
          <p14:tracePt t="13419" x="7289800" y="3721100"/>
          <p14:tracePt t="13429" x="7270750" y="3708400"/>
          <p14:tracePt t="13437" x="7251700" y="3695700"/>
          <p14:tracePt t="13444" x="7226300" y="3676650"/>
          <p14:tracePt t="13453" x="7188200" y="3651250"/>
          <p14:tracePt t="13463" x="7143750" y="3619500"/>
          <p14:tracePt t="13468" x="7080250" y="3575050"/>
          <p14:tracePt t="13477" x="7016750" y="3536950"/>
          <p14:tracePt t="13485" x="6946900" y="3492500"/>
          <p14:tracePt t="13491" x="6864350" y="3448050"/>
          <p14:tracePt t="13502" x="6769100" y="3409950"/>
          <p14:tracePt t="13510" x="6648450" y="3365500"/>
          <p14:tracePt t="13515" x="6508750" y="3327400"/>
          <p14:tracePt t="13525" x="6369050" y="3289300"/>
          <p14:tracePt t="13535" x="6235700" y="3257550"/>
          <p14:tracePt t="13537" x="6108700" y="3219450"/>
          <p14:tracePt t="13551" x="5969000" y="3175000"/>
          <p14:tracePt t="13560" x="5797550" y="3124200"/>
          <p14:tracePt t="13565" x="5575300" y="3067050"/>
          <p14:tracePt t="13575" x="5334000" y="2997200"/>
          <p14:tracePt t="13583" x="5080000" y="2927350"/>
          <p14:tracePt t="13589" x="4819650" y="2870200"/>
          <p14:tracePt t="13597" x="4578350" y="2800350"/>
          <p14:tracePt t="13605" x="4356100" y="2736850"/>
          <p14:tracePt t="13612" x="4152900" y="2692400"/>
          <p14:tracePt t="13621" x="3968750" y="2647950"/>
          <p14:tracePt t="13629" x="3797300" y="2609850"/>
          <p14:tracePt t="13635" x="3651250" y="2590800"/>
          <p14:tracePt t="13647" x="3524250" y="2584450"/>
          <p14:tracePt t="13653" x="3429000" y="2584450"/>
          <p14:tracePt t="13662" x="3340100" y="2584450"/>
          <p14:tracePt t="13669" x="3257550" y="2584450"/>
          <p14:tracePt t="13679" x="3181350" y="2584450"/>
          <p14:tracePt t="13687" x="3105150" y="2584450"/>
          <p14:tracePt t="13695" x="3035300" y="2584450"/>
          <p14:tracePt t="13702" x="2978150" y="2584450"/>
          <p14:tracePt t="13712" x="2921000" y="2584450"/>
          <p14:tracePt t="13719" x="2857500" y="2584450"/>
          <p14:tracePt t="13729" x="2806700" y="2584450"/>
          <p14:tracePt t="13736" x="2755900" y="2584450"/>
          <p14:tracePt t="13745" x="2743200" y="2584450"/>
          <p14:tracePt t="13752" x="2717800" y="2584450"/>
          <p14:tracePt t="13762" x="2698750" y="2584450"/>
          <p14:tracePt t="13771" x="2686050" y="2578100"/>
          <p14:tracePt t="13779" x="2654300" y="2578100"/>
          <p14:tracePt t="13784" x="2616200" y="2565400"/>
          <p14:tracePt t="13795" x="2597150" y="2559050"/>
          <p14:tracePt t="13801" x="2578100" y="2552700"/>
          <p14:tracePt t="13812" x="2540000" y="2540000"/>
          <p14:tracePt t="13819" x="2501900" y="2527300"/>
          <p14:tracePt t="13829" x="2444750" y="2501900"/>
          <p14:tracePt t="13837" x="2406650" y="2482850"/>
          <p14:tracePt t="13846" x="2387600" y="2470150"/>
          <p14:tracePt t="13854" x="2355850" y="2457450"/>
          <p14:tracePt t="13862" x="2336800" y="2438400"/>
          <p14:tracePt t="13869" x="2324100" y="2438400"/>
          <p14:tracePt t="13885" x="2324100" y="2425700"/>
          <p14:tracePt t="13900" x="2343150" y="2400300"/>
          <p14:tracePt t="13910" x="2381250" y="2393950"/>
          <p14:tracePt t="13917" x="2393950" y="2387600"/>
          <p14:tracePt t="13919" x="2438400" y="2374900"/>
          <p14:tracePt t="13936" x="2508250" y="2362200"/>
          <p14:tracePt t="13944" x="2597150" y="2336800"/>
          <p14:tracePt t="13949" x="2717800" y="2298700"/>
          <p14:tracePt t="13960" x="2857500" y="2260600"/>
          <p14:tracePt t="13967" x="3009900" y="2222500"/>
          <p14:tracePt t="13973" x="3162300" y="2197100"/>
          <p14:tracePt t="13984" x="3327400" y="2165350"/>
          <p14:tracePt t="13991" x="3479800" y="2139950"/>
          <p14:tracePt t="13997" x="3606800" y="2127250"/>
          <p14:tracePt t="14005" x="3714750" y="2120900"/>
          <p14:tracePt t="14013" x="3835400" y="2120900"/>
          <p14:tracePt t="14019" x="3956050" y="2120900"/>
          <p14:tracePt t="14029" x="4064000" y="2120900"/>
          <p14:tracePt t="14037" x="4152900" y="2120900"/>
          <p14:tracePt t="14044" x="4260850" y="2120900"/>
          <p14:tracePt t="14053" x="4362450" y="2120900"/>
          <p14:tracePt t="14061" x="4502150" y="2120900"/>
          <p14:tracePt t="14068" x="4641850" y="2120900"/>
          <p14:tracePt t="14078" x="4781550" y="2127250"/>
          <p14:tracePt t="14085" x="4927600" y="2139950"/>
          <p14:tracePt t="14091" x="5073650" y="2152650"/>
          <p14:tracePt t="14101" x="5219700" y="2171700"/>
          <p14:tracePt t="14109" x="5353050" y="2197100"/>
          <p14:tracePt t="14112" x="5486400" y="2222500"/>
          <p14:tracePt t="14128" x="5619750" y="2247900"/>
          <p14:tracePt t="14135" x="5740400" y="2273300"/>
          <p14:tracePt t="14141" x="5873750" y="2305050"/>
          <p14:tracePt t="14151" x="5994400" y="2330450"/>
          <p14:tracePt t="14160" x="6102350" y="2336800"/>
          <p14:tracePt t="14165" x="6229350" y="2355850"/>
          <p14:tracePt t="14175" x="6343650" y="2362200"/>
          <p14:tracePt t="14181" x="6445250" y="2362200"/>
          <p14:tracePt t="14187" x="6527800" y="2362200"/>
          <p14:tracePt t="14197" x="6604000" y="2362200"/>
          <p14:tracePt t="14208" x="6680200" y="2362200"/>
          <p14:tracePt t="14213" x="6750050" y="2362200"/>
          <p14:tracePt t="14223" x="6813550" y="2362200"/>
          <p14:tracePt t="14231" x="6877050" y="2362200"/>
          <p14:tracePt t="14237" x="6934200" y="2368550"/>
          <p14:tracePt t="14247" x="6985000" y="2368550"/>
          <p14:tracePt t="14255" x="7035800" y="2374900"/>
          <p14:tracePt t="14262" x="7086600" y="2374900"/>
          <p14:tracePt t="14271" x="7131050" y="2381250"/>
          <p14:tracePt t="14279" x="7169150" y="2387600"/>
          <p14:tracePt t="14286" x="7194550" y="2400300"/>
          <p14:tracePt t="14296" x="7226300" y="2400300"/>
          <p14:tracePt t="14303" x="7232650" y="2406650"/>
          <p14:tracePt t="14312" x="7239000" y="2406650"/>
          <p14:tracePt t="14319" x="7245350" y="2413000"/>
          <p14:tracePt t="14376" x="7245350" y="2419350"/>
          <p14:tracePt t="14377" x="7245350" y="2425700"/>
          <p14:tracePt t="14392" x="7245350" y="2432050"/>
          <p14:tracePt t="14400" x="7245350" y="2438400"/>
          <p14:tracePt t="14405" x="7258050" y="2451100"/>
          <p14:tracePt t="14415" x="7258050" y="2457450"/>
          <p14:tracePt t="14424" x="7258050" y="2463800"/>
          <p14:tracePt t="14430" x="7258050" y="2476500"/>
          <p14:tracePt t="14440" x="7258050" y="2489200"/>
          <p14:tracePt t="14446" x="7258050" y="2495550"/>
          <p14:tracePt t="14452" x="7258050" y="2501900"/>
          <p14:tracePt t="14462" x="7258050" y="2508250"/>
          <p14:tracePt t="14472" x="7258050" y="2520950"/>
          <p14:tracePt t="14487" x="7258050" y="2527300"/>
          <p14:tracePt t="14495" x="7251700" y="2540000"/>
          <p14:tracePt t="14501" x="7251700" y="2546350"/>
          <p14:tracePt t="14512" x="7245350" y="2552700"/>
          <p14:tracePt t="14519" x="7245350" y="2559050"/>
          <p14:tracePt t="14525" x="7245350" y="2565400"/>
          <p14:tracePt t="14536" x="7245350" y="2571750"/>
          <p14:tracePt t="14543" x="7245350" y="2584450"/>
          <p14:tracePt t="14557" x="7251700" y="2597150"/>
          <p14:tracePt t="14566" x="7251700" y="2609850"/>
          <p14:tracePt t="14567" x="7264400" y="2616200"/>
          <p14:tracePt t="14582" x="7277100" y="2628900"/>
          <p14:tracePt t="14589" x="7302500" y="2635250"/>
          <p14:tracePt t="14596" x="7321550" y="2635250"/>
          <p14:tracePt t="14605" x="7340600" y="2641600"/>
          <p14:tracePt t="14614" x="7372350" y="2647950"/>
          <p14:tracePt t="14619" x="7385050" y="2654300"/>
          <p14:tracePt t="14631" x="7410450" y="2660650"/>
          <p14:tracePt t="14637" x="7435850" y="2660650"/>
          <p14:tracePt t="14644" x="7461250" y="2660650"/>
          <p14:tracePt t="14653" x="7486650" y="2660650"/>
          <p14:tracePt t="14662" x="7524750" y="2660650"/>
          <p14:tracePt t="14668" x="7556500" y="2660650"/>
          <p14:tracePt t="14678" x="7575550" y="2660650"/>
          <p14:tracePt t="14687" x="7600950" y="2660650"/>
          <p14:tracePt t="14694" x="7645400" y="2660650"/>
          <p14:tracePt t="14703" x="7696200" y="2660650"/>
          <p14:tracePt t="14712" x="7747000" y="2660650"/>
          <p14:tracePt t="14717" x="7797800" y="2660650"/>
          <p14:tracePt t="14728" x="7854950" y="2647950"/>
          <p14:tracePt t="14735" x="7899400" y="2635250"/>
          <p14:tracePt t="14741" x="7943850" y="2628900"/>
          <p14:tracePt t="14752" x="7981950" y="2616200"/>
          <p14:tracePt t="14757" x="8020050" y="2616200"/>
          <p14:tracePt t="14763" x="8032750" y="2603500"/>
          <p14:tracePt t="14773" x="8058150" y="2603500"/>
          <p14:tracePt t="14784" x="8077200" y="2590800"/>
          <p14:tracePt t="14789" x="8089900" y="2590800"/>
          <p14:tracePt t="14800" x="8108950" y="2578100"/>
          <p14:tracePt t="14807" x="8121650" y="2571750"/>
          <p14:tracePt t="14814" x="8121650" y="2565400"/>
          <p14:tracePt t="14823" x="8128000" y="2552700"/>
          <p14:tracePt t="14847" x="8147050" y="2520950"/>
          <p14:tracePt t="14854" x="8153400" y="2482850"/>
          <p14:tracePt t="14861" x="8153400" y="2457450"/>
          <p14:tracePt t="14867" x="8159750" y="2438400"/>
          <p14:tracePt t="14880" x="8159750" y="2406650"/>
          <p14:tracePt t="14888" x="8172450" y="2387600"/>
          <p14:tracePt t="14896" x="8172450" y="2349500"/>
          <p14:tracePt t="14902" x="8159750" y="2336800"/>
          <p14:tracePt t="14913" x="8153400" y="2311400"/>
          <p14:tracePt t="14919" x="8134350" y="2273300"/>
          <p14:tracePt t="14930" x="8108950" y="2235200"/>
          <p14:tracePt t="14937" x="8077200" y="2197100"/>
          <p14:tracePt t="14947" x="8051800" y="2152650"/>
          <p14:tracePt t="14952" x="8007350" y="2101850"/>
          <p14:tracePt t="14965" x="7988300" y="2082800"/>
          <p14:tracePt t="14973" x="7962900" y="2051050"/>
          <p14:tracePt t="14980" x="7937500" y="2025650"/>
          <p14:tracePt t="14989" x="7924800" y="2019300"/>
          <p14:tracePt t="14997" x="7886700" y="2000250"/>
          <p14:tracePt t="15002" x="7861300" y="1981200"/>
          <p14:tracePt t="15015" x="7835900" y="1968500"/>
          <p14:tracePt t="15023" x="7816850" y="1968500"/>
          <p14:tracePt t="15030" x="7785100" y="1955800"/>
          <p14:tracePt t="15039" x="7734300" y="1949450"/>
          <p14:tracePt t="15047" x="7683500" y="1949450"/>
          <p14:tracePt t="15055" x="7626350" y="1949450"/>
          <p14:tracePt t="15064" x="7556500" y="1949450"/>
          <p14:tracePt t="15070" x="7499350" y="1949450"/>
          <p14:tracePt t="15080" x="7435850" y="1949450"/>
          <p14:tracePt t="15086" x="7378700" y="1962150"/>
          <p14:tracePt t="15097" x="7315200" y="1974850"/>
          <p14:tracePt t="15104" x="7239000" y="1987550"/>
          <p14:tracePt t="15113" x="7169150" y="2012950"/>
          <p14:tracePt t="15120" x="7105650" y="2032000"/>
          <p14:tracePt t="15130" x="7048500" y="2044700"/>
          <p14:tracePt t="15138" x="6991350" y="2057400"/>
          <p14:tracePt t="15147" x="6889750" y="2076450"/>
          <p14:tracePt t="15157" x="6845300" y="2089150"/>
          <p14:tracePt t="15165" x="6807200" y="2101850"/>
          <p14:tracePt t="15171" x="6775450" y="2108200"/>
          <p14:tracePt t="15181" x="6762750" y="2120900"/>
          <p14:tracePt t="15189" x="6762750" y="2127250"/>
          <p14:tracePt t="15196" x="6750050" y="2133600"/>
          <p14:tracePt t="15213" x="6750050" y="2139950"/>
          <p14:tracePt t="15219" x="6737350" y="2146300"/>
          <p14:tracePt t="15243" x="6743700" y="2159000"/>
          <p14:tracePt t="15254" x="6775450" y="2165350"/>
          <p14:tracePt t="15262" x="6788150" y="2171700"/>
          <p14:tracePt t="15268" x="6832600" y="2184400"/>
          <p14:tracePt t="15277" x="6896100" y="2197100"/>
          <p14:tracePt t="15287" x="6965950" y="2216150"/>
          <p14:tracePt t="15293" x="7042150" y="2235200"/>
          <p14:tracePt t="15304" x="7112000" y="2254250"/>
          <p14:tracePt t="15311" x="7181850" y="2273300"/>
          <p14:tracePt t="15317" x="7232650" y="2292350"/>
          <p14:tracePt t="15327" x="7289800" y="2324100"/>
          <p14:tracePt t="15335" x="7334250" y="2355850"/>
          <p14:tracePt t="15337" x="7372350" y="2387600"/>
          <p14:tracePt t="15352" x="7391400" y="2419350"/>
          <p14:tracePt t="15357" x="7410450" y="2444750"/>
          <p14:tracePt t="15364" x="7410450" y="2476500"/>
          <p14:tracePt t="15373" x="7410450" y="2501900"/>
          <p14:tracePt t="15381" x="7410450" y="2533650"/>
          <p14:tracePt t="15383" x="7391400" y="2571750"/>
          <p14:tracePt t="15400" x="7372350" y="2609850"/>
          <p14:tracePt t="15408" x="7340600" y="2654300"/>
          <p14:tracePt t="15414" x="7315200" y="2705100"/>
          <p14:tracePt t="15423" x="7283450" y="2743200"/>
          <p14:tracePt t="15431" x="7251700" y="2787650"/>
          <p14:tracePt t="15438" x="7213600" y="2825750"/>
          <p14:tracePt t="15448" x="7169150" y="2870200"/>
          <p14:tracePt t="15455" x="7124700" y="2901950"/>
          <p14:tracePt t="15462" x="7080250" y="2933700"/>
          <p14:tracePt t="15471" x="7023100" y="2952750"/>
          <p14:tracePt t="15477" x="6972300" y="2965450"/>
          <p14:tracePt t="15483" x="6921500" y="2978150"/>
          <p14:tracePt t="15494" x="6851650" y="2990850"/>
          <p14:tracePt t="15502" x="6775450" y="2990850"/>
          <p14:tracePt t="15503" x="6699250" y="2990850"/>
          <p14:tracePt t="15520" x="6616700" y="2990850"/>
          <p14:tracePt t="15527" x="6540500" y="2984500"/>
          <p14:tracePt t="15530" x="6464300" y="2978150"/>
          <p14:tracePt t="15543" x="6394450" y="2965450"/>
          <p14:tracePt t="15552" x="6324600" y="2952750"/>
          <p14:tracePt t="15557" x="6273800" y="2933700"/>
          <p14:tracePt t="15568" x="6229350" y="2908300"/>
          <p14:tracePt t="15573" x="6197600" y="2889250"/>
          <p14:tracePt t="15580" x="6184900" y="2876550"/>
          <p14:tracePt t="15589" x="6172200" y="2857500"/>
          <p14:tracePt t="15598" x="6165850" y="2844800"/>
          <p14:tracePt t="15604" x="6165850" y="2832100"/>
          <p14:tracePt t="15615" x="6165850" y="2819400"/>
          <p14:tracePt t="15623" x="6184900" y="2800350"/>
          <p14:tracePt t="15630" x="6210300" y="2781300"/>
          <p14:tracePt t="15639" x="6223000" y="2774950"/>
          <p14:tracePt t="15648" x="6267450" y="2762250"/>
          <p14:tracePt t="15653" x="6337300" y="2743200"/>
          <p14:tracePt t="15665" x="6445250" y="2724150"/>
          <p14:tracePt t="15671" x="6591300" y="2698750"/>
          <p14:tracePt t="15680" x="6762750" y="2667000"/>
          <p14:tracePt t="15687" x="6908800" y="2641600"/>
          <p14:tracePt t="15697" x="7061200" y="2616200"/>
          <p14:tracePt t="15703" x="7213600" y="2571750"/>
          <p14:tracePt t="15714" x="7366000" y="2533650"/>
          <p14:tracePt t="15722" x="7594600" y="2476500"/>
          <p14:tracePt t="15733" x="7664450" y="2451100"/>
          <p14:tracePt t="15741" x="7715250" y="2425700"/>
          <p14:tracePt t="15748" x="7759700" y="2393950"/>
          <p14:tracePt t="15757" x="7778750" y="2381250"/>
          <p14:tracePt t="15765" x="7797800" y="2368550"/>
          <p14:tracePt t="15771" x="7810500" y="2349500"/>
          <p14:tracePt t="15781" x="7816850" y="2336800"/>
          <p14:tracePt t="15789" x="7816850" y="2317750"/>
          <p14:tracePt t="15797" x="7816850" y="2292350"/>
          <p14:tracePt t="15806" x="7810500" y="2254250"/>
          <p14:tracePt t="15814" x="7804150" y="2241550"/>
          <p14:tracePt t="15820" x="7778750" y="2216150"/>
          <p14:tracePt t="15831" x="7740650" y="2165350"/>
          <p14:tracePt t="15840" x="7689850" y="2108200"/>
          <p14:tracePt t="15847" x="7626350" y="2063750"/>
          <p14:tracePt t="15855" x="7556500" y="2019300"/>
          <p14:tracePt t="15864" x="7480300" y="1981200"/>
          <p14:tracePt t="15870" x="7378700" y="1955800"/>
          <p14:tracePt t="15881" x="7251700" y="1911350"/>
          <p14:tracePt t="15888" x="7118350" y="1873250"/>
          <p14:tracePt t="15897" x="6985000" y="1854200"/>
          <p14:tracePt t="15903" x="6877050" y="1847850"/>
          <p14:tracePt t="15914" x="6718300" y="1847850"/>
          <p14:tracePt t="15925" x="6654800" y="1847850"/>
          <p14:tracePt t="15933" x="6610350" y="1847850"/>
          <p14:tracePt t="15939" x="6597650" y="1847850"/>
          <p14:tracePt t="15949" x="6578600" y="1860550"/>
          <p14:tracePt t="15957" x="6578600" y="1873250"/>
          <p14:tracePt t="15964" x="6572250" y="1885950"/>
          <p14:tracePt t="15973" x="6572250" y="1905000"/>
          <p14:tracePt t="15981" x="6572250" y="1943100"/>
          <p14:tracePt t="15987" x="6597650" y="1981200"/>
          <p14:tracePt t="15999" x="6610350" y="2000250"/>
          <p14:tracePt t="16007" x="6642100" y="2038350"/>
          <p14:tracePt t="16014" x="6680200" y="2076450"/>
          <p14:tracePt t="16021" x="6743700" y="2120900"/>
          <p14:tracePt t="16031" x="6807200" y="2152650"/>
          <p14:tracePt t="16037" x="6883400" y="2190750"/>
          <p14:tracePt t="16048" x="6965950" y="2209800"/>
          <p14:tracePt t="16056" x="7042150" y="2235200"/>
          <p14:tracePt t="16064" x="7112000" y="2254250"/>
          <p14:tracePt t="16071" x="7169150" y="2273300"/>
          <p14:tracePt t="16081" x="7226300" y="2286000"/>
          <p14:tracePt t="16090" x="7270750" y="2298700"/>
          <p14:tracePt t="16097" x="7283450" y="2317750"/>
          <p14:tracePt t="16104" x="7296150" y="2336800"/>
          <p14:tracePt t="16119" x="7296150" y="2362200"/>
          <p14:tracePt t="16128" x="7296150" y="2400300"/>
          <p14:tracePt t="16133" x="7296150" y="2413000"/>
          <p14:tracePt t="16144" x="7277100" y="2438400"/>
          <p14:tracePt t="16152" x="7251700" y="2482850"/>
          <p14:tracePt t="16157" x="7213600" y="2533650"/>
          <p14:tracePt t="16167" x="7181850" y="2571750"/>
          <p14:tracePt t="16174" x="7137400" y="2609850"/>
          <p14:tracePt t="16180" x="7099300" y="2635250"/>
          <p14:tracePt t="16189" x="7061200" y="2654300"/>
          <p14:tracePt t="16198" x="7016750" y="2673350"/>
          <p14:tracePt t="16204" x="6965950" y="2692400"/>
          <p14:tracePt t="16214" x="6915150" y="2705100"/>
          <p14:tracePt t="16223" x="6870700" y="2717800"/>
          <p14:tracePt t="16231" x="6813550" y="2736850"/>
          <p14:tracePt t="16239" x="6762750" y="2749550"/>
          <p14:tracePt t="16248" x="6718300" y="2762250"/>
          <p14:tracePt t="16257" x="6705600" y="2762250"/>
          <p14:tracePt t="16264" x="6699250" y="2762250"/>
          <p14:tracePt t="16270" x="6680200" y="2762250"/>
          <p14:tracePt t="16281" x="6673850" y="2755900"/>
          <p14:tracePt t="16287" x="6654800" y="2743200"/>
          <p14:tracePt t="16297" x="6635750" y="2724150"/>
          <p14:tracePt t="16320" x="6635750" y="2711450"/>
          <p14:tracePt t="16325" x="6667500" y="2698750"/>
          <p14:tracePt t="16335" x="6686550" y="2686050"/>
          <p14:tracePt t="16343" x="6705600" y="2686050"/>
          <p14:tracePt t="16349" x="6737350" y="2673350"/>
          <p14:tracePt t="16359" x="6775450" y="2667000"/>
          <p14:tracePt t="16365" x="6813550" y="2654300"/>
          <p14:tracePt t="16371" x="6845300" y="2647950"/>
          <p14:tracePt t="16382" x="6883400" y="2647950"/>
          <p14:tracePt t="16389" x="6915150" y="2647950"/>
          <p14:tracePt t="16396" x="6940550" y="2647950"/>
          <p14:tracePt t="16405" x="6953250" y="2647950"/>
          <p14:tracePt t="16414" x="6965950" y="2647950"/>
          <p14:tracePt t="16440" x="6965950" y="2641600"/>
          <p14:tracePt t="16445" x="6965950" y="2628900"/>
          <p14:tracePt t="16456" x="6934200" y="2616200"/>
          <p14:tracePt t="16464" x="6896100" y="2590800"/>
          <p14:tracePt t="16469" x="6877050" y="2571750"/>
          <p14:tracePt t="16477" x="6845300" y="2552700"/>
          <p14:tracePt t="16486" x="6807200" y="2527300"/>
          <p14:tracePt t="16487" x="6756400" y="2495550"/>
          <p14:tracePt t="16502" x="6673850" y="2457450"/>
          <p14:tracePt t="16509" x="6610350" y="2425700"/>
          <p14:tracePt t="16515" x="6572250" y="2400300"/>
          <p14:tracePt t="16525" x="6534150" y="2374900"/>
          <p14:tracePt t="16539" x="6521450" y="2368550"/>
          <p14:tracePt t="16549" x="6515100" y="2362200"/>
          <p14:tracePt t="16557" x="6508750" y="2355850"/>
          <p14:tracePt t="16564" x="6496050" y="2336800"/>
          <p14:tracePt t="16582" x="6489700" y="2336800"/>
          <p14:tracePt t="16614" x="6489700" y="2330450"/>
          <p14:tracePt t="16623" x="6496050" y="2330450"/>
          <p14:tracePt t="16632" x="6508750" y="2330450"/>
          <p14:tracePt t="16637" x="6534150" y="2330450"/>
          <p14:tracePt t="16648" x="6559550" y="2330450"/>
          <p14:tracePt t="16655" x="6578600" y="2330450"/>
          <p14:tracePt t="16661" x="6597650" y="2330450"/>
          <p14:tracePt t="16671" x="6610350" y="2330450"/>
          <p14:tracePt t="16680" x="6616700" y="2330450"/>
          <p14:tracePt t="17114" x="6597650" y="2330450"/>
          <p14:tracePt t="17129" x="6578600" y="2330450"/>
          <p14:tracePt t="17137" x="6540500" y="2343150"/>
          <p14:tracePt t="17144" x="6477000" y="2362200"/>
          <p14:tracePt t="17151" x="6400800" y="2387600"/>
          <p14:tracePt t="17160" x="6318250" y="2406650"/>
          <p14:tracePt t="17165" x="6178550" y="2438400"/>
          <p14:tracePt t="17175" x="5962650" y="2470150"/>
          <p14:tracePt t="17183" x="5715000" y="2508250"/>
          <p14:tracePt t="17187" x="5461000" y="2552700"/>
          <p14:tracePt t="17197" x="5175250" y="2597150"/>
          <p14:tracePt t="17205" x="4876800" y="2635250"/>
          <p14:tracePt t="17207" x="4559300" y="2660650"/>
          <p14:tracePt t="17223" x="4260850" y="2698750"/>
          <p14:tracePt t="17231" x="3975100" y="2730500"/>
          <p14:tracePt t="17237" x="3727450" y="2768600"/>
          <p14:tracePt t="17247" x="3492500" y="2813050"/>
          <p14:tracePt t="17255" x="3238500" y="2844800"/>
          <p14:tracePt t="17261" x="3003550" y="2901950"/>
          <p14:tracePt t="17271" x="2749550" y="2946400"/>
          <p14:tracePt t="17277" x="2533650" y="2978150"/>
          <p14:tracePt t="17283" x="2349500" y="3009900"/>
          <p14:tracePt t="17293" x="2197100" y="3048000"/>
          <p14:tracePt t="17301" x="2089150" y="3079750"/>
          <p14:tracePt t="17307" x="2019300" y="3105150"/>
          <p14:tracePt t="17317" x="1962150" y="3117850"/>
          <p14:tracePt t="17327" x="1911350" y="3130550"/>
          <p14:tracePt t="17333" x="1860550" y="3143250"/>
          <p14:tracePt t="17343" x="1835150" y="3149600"/>
          <p14:tracePt t="17351" x="1822450" y="3149600"/>
          <p14:tracePt t="17357" x="1797050" y="3155950"/>
          <p14:tracePt t="17367" x="1790700" y="3155950"/>
          <p14:tracePt t="17375" x="1778000" y="3168650"/>
          <p14:tracePt t="17382" x="1771650" y="3168650"/>
          <p14:tracePt t="17389" x="1765300" y="3168650"/>
          <p14:tracePt t="17398" x="1752600" y="3168650"/>
          <p14:tracePt t="17404" x="1752600" y="3175000"/>
          <p14:tracePt t="17415" x="1733550" y="3181350"/>
          <p14:tracePt t="17423" x="1733550" y="3187700"/>
          <p14:tracePt t="17432" x="1733550" y="3194050"/>
          <p14:tracePt t="17438" x="1720850" y="3200400"/>
          <p14:tracePt t="17449" x="1720850" y="3206750"/>
          <p14:tracePt t="17461" x="1720850" y="3213100"/>
          <p14:tracePt t="17470" x="1714500" y="3219450"/>
          <p14:tracePt t="17475" x="1714500" y="3225800"/>
          <p14:tracePt t="17485" x="1708150" y="3225800"/>
          <p14:tracePt t="17493" x="1701800" y="3232150"/>
          <p14:tracePt t="17499" x="1695450" y="3251200"/>
          <p14:tracePt t="17511" x="1689100" y="3251200"/>
          <p14:tracePt t="17520" x="1670050" y="3270250"/>
          <p14:tracePt t="17525" x="1670050" y="3276600"/>
          <p14:tracePt t="17536" x="1657350" y="3282950"/>
          <p14:tracePt t="17543" x="1644650" y="3282950"/>
          <p14:tracePt t="17549" x="1644650" y="3289300"/>
          <p14:tracePt t="17592" x="1631950" y="3289300"/>
          <p14:tracePt t="17630" x="1631950" y="3302000"/>
          <p14:tracePt t="17646" x="1638300" y="3302000"/>
          <p14:tracePt t="17664" x="1651000" y="3302000"/>
          <p14:tracePt t="17679" x="1663700" y="3314700"/>
          <p14:tracePt t="17716" x="1670050" y="3314700"/>
          <p14:tracePt t="17733" x="1676400" y="3314700"/>
          <p14:tracePt t="17735" x="1701800" y="3314700"/>
          <p14:tracePt t="17752" x="1714500" y="3314700"/>
          <p14:tracePt t="17759" x="1752600" y="3314700"/>
          <p14:tracePt t="17765" x="1784350" y="3302000"/>
          <p14:tracePt t="17776" x="1816100" y="3302000"/>
          <p14:tracePt t="17784" x="1854200" y="3302000"/>
          <p14:tracePt t="17785" x="1924050" y="3295650"/>
          <p14:tracePt t="17798" x="1993900" y="3289300"/>
          <p14:tracePt t="17805" x="2057400" y="3289300"/>
          <p14:tracePt t="17811" x="2133600" y="3289300"/>
          <p14:tracePt t="17821" x="2222500" y="3270250"/>
          <p14:tracePt t="17830" x="2305050" y="3257550"/>
          <p14:tracePt t="17835" x="2413000" y="3251200"/>
          <p14:tracePt t="17845" x="2533650" y="3251200"/>
          <p14:tracePt t="17854" x="2660650" y="3244850"/>
          <p14:tracePt t="17859" x="2819400" y="3232150"/>
          <p14:tracePt t="17869" x="2990850" y="3232150"/>
          <p14:tracePt t="17877" x="3187700" y="3225800"/>
          <p14:tracePt t="17883" x="3409950" y="3213100"/>
          <p14:tracePt t="17893" x="3670300" y="3213100"/>
          <p14:tracePt t="17901" x="3930650" y="3213100"/>
          <p14:tracePt t="17907" x="4203700" y="3213100"/>
          <p14:tracePt t="17917" x="4464050" y="3200400"/>
          <p14:tracePt t="17925" x="4711700" y="3187700"/>
          <p14:tracePt t="17933" x="4921250" y="3181350"/>
          <p14:tracePt t="17941" x="5086350" y="3162300"/>
          <p14:tracePt t="17951" x="5245100" y="3149600"/>
          <p14:tracePt t="17958" x="5372100" y="3143250"/>
          <p14:tracePt t="17967" x="5492750" y="3143250"/>
          <p14:tracePt t="17975" x="5613400" y="3143250"/>
          <p14:tracePt t="17982" x="5734050" y="3143250"/>
          <p14:tracePt t="17991" x="5842000" y="3143250"/>
          <p14:tracePt t="17999" x="5943600" y="3143250"/>
          <p14:tracePt t="18007" x="6032500" y="3143250"/>
          <p14:tracePt t="18016" x="6102350" y="3143250"/>
          <p14:tracePt t="18022" x="6172200" y="3130550"/>
          <p14:tracePt t="18034" x="6235700" y="3117850"/>
          <p14:tracePt t="18041" x="6280150" y="3111500"/>
          <p14:tracePt t="18050" x="6394450" y="3079750"/>
          <p14:tracePt t="18063" x="6445250" y="3073400"/>
          <p14:tracePt t="18071" x="6496050" y="3060700"/>
          <p14:tracePt t="18077" x="6553200" y="3054350"/>
          <p14:tracePt t="18088" x="6616700" y="3041650"/>
          <p14:tracePt t="18095" x="6673850" y="3035300"/>
          <p14:tracePt t="18101" x="6737350" y="3028950"/>
          <p14:tracePt t="18111" x="6781800" y="3028950"/>
          <p14:tracePt t="18117" x="6794500" y="3016250"/>
          <p14:tracePt t="18124" x="6813550" y="3016250"/>
          <p14:tracePt t="18133" x="6819900" y="3003550"/>
          <p14:tracePt t="18141" x="6832600" y="3003550"/>
          <p14:tracePt t="18149" x="6864350" y="2990850"/>
          <p14:tracePt t="18157" x="6883400" y="2978150"/>
          <p14:tracePt t="18167" x="6896100" y="2978150"/>
          <p14:tracePt t="18173" x="6934200" y="2971800"/>
          <p14:tracePt t="18183" x="6965950" y="2959100"/>
          <p14:tracePt t="18191" x="6985000" y="2952750"/>
          <p14:tracePt t="18200" x="7010400" y="2946400"/>
          <p14:tracePt t="18208" x="7042150" y="2940050"/>
          <p14:tracePt t="18216" x="7054850" y="2927350"/>
          <p14:tracePt t="18222" x="7067550" y="2914650"/>
          <p14:tracePt t="18233" x="7080250" y="2901950"/>
          <p14:tracePt t="18239" x="7080250" y="2889250"/>
          <p14:tracePt t="18249" x="7080250" y="2876550"/>
          <p14:tracePt t="18257" x="7099300" y="2838450"/>
          <p14:tracePt t="18266" x="7099300" y="2825750"/>
          <p14:tracePt t="18272" x="7112000" y="2800350"/>
          <p14:tracePt t="18283" x="7118350" y="2787650"/>
          <p14:tracePt t="18291" x="7118350" y="2768600"/>
          <p14:tracePt t="18299" x="7118350" y="2736850"/>
          <p14:tracePt t="18305" x="7118350" y="2724150"/>
          <p14:tracePt t="18316" x="7124700" y="2679700"/>
          <p14:tracePt t="18325" x="7124700" y="2660650"/>
          <p14:tracePt t="18334" x="7124700" y="2647950"/>
          <p14:tracePt t="18340" x="7112000" y="2635250"/>
          <p14:tracePt t="18350" x="7105650" y="2622550"/>
          <p14:tracePt t="18359" x="7099300" y="2609850"/>
          <p14:tracePt t="18366" x="7086600" y="2603500"/>
          <p14:tracePt t="18375" x="7073900" y="2597150"/>
          <p14:tracePt t="18384" x="7073900" y="2590800"/>
          <p14:tracePt t="18390" x="7067550" y="2590800"/>
          <p14:tracePt t="18400" x="7054850" y="2584450"/>
          <p14:tracePt t="18411" x="7042150" y="2584450"/>
          <p14:tracePt t="18421" x="7029450" y="2584450"/>
          <p14:tracePt t="18429" x="6997700" y="2578100"/>
          <p14:tracePt t="18435" x="6985000" y="2565400"/>
          <p14:tracePt t="18445" x="6953250" y="2565400"/>
          <p14:tracePt t="18454" x="6921500" y="2565400"/>
          <p14:tracePt t="18458" x="6883400" y="2552700"/>
          <p14:tracePt t="18471" x="6845300" y="2552700"/>
          <p14:tracePt t="18479" x="6813550" y="2540000"/>
          <p14:tracePt t="18485" x="6794500" y="2540000"/>
          <p14:tracePt t="18496" x="6769100" y="2540000"/>
          <p14:tracePt t="18504" x="6724650" y="2540000"/>
          <p14:tracePt t="18509" x="6673850" y="2540000"/>
          <p14:tracePt t="18518" x="6616700" y="2552700"/>
          <p14:tracePt t="18525" x="6559550" y="2565400"/>
          <p14:tracePt t="18533" x="6483350" y="2584450"/>
          <p14:tracePt t="18542" x="6407150" y="2603500"/>
          <p14:tracePt t="18550" x="6305550" y="2622550"/>
          <p14:tracePt t="18555" x="6203950" y="2654300"/>
          <p14:tracePt t="18567" x="6102350" y="2679700"/>
          <p14:tracePt t="18576" x="6007100" y="2711450"/>
          <p14:tracePt t="18583" x="5911850" y="2755900"/>
          <p14:tracePt t="18590" x="5842000" y="2800350"/>
          <p14:tracePt t="18600" x="5778500" y="2844800"/>
          <p14:tracePt t="18605" x="5715000" y="2876550"/>
          <p14:tracePt t="18617" x="5664200" y="2908300"/>
          <p14:tracePt t="18624" x="5600700" y="2946400"/>
          <p14:tracePt t="18633" x="5543550" y="2978150"/>
          <p14:tracePt t="18639" x="5480050" y="3022600"/>
          <p14:tracePt t="18650" x="5416550" y="3054350"/>
          <p14:tracePt t="18659" x="5346700" y="3098800"/>
          <p14:tracePt t="18666" x="5283200" y="3130550"/>
          <p14:tracePt t="18674" x="5232400" y="3168650"/>
          <p14:tracePt t="18683" x="5175250" y="3200400"/>
          <p14:tracePt t="18689" x="5137150" y="3232150"/>
          <p14:tracePt t="18700" x="5099050" y="3257550"/>
          <p14:tracePt t="18708" x="5054600" y="3282950"/>
          <p14:tracePt t="18716" x="5010150" y="3308350"/>
          <p14:tracePt t="18722" x="4972050" y="3327400"/>
          <p14:tracePt t="18734" x="4933950" y="3340100"/>
          <p14:tracePt t="18743" x="4851400" y="3378200"/>
          <p14:tracePt t="18750" x="4794250" y="3403600"/>
          <p14:tracePt t="18757" x="4737100" y="3416300"/>
          <p14:tracePt t="18767" x="4667250" y="3429000"/>
          <p14:tracePt t="18773" x="4591050" y="3448050"/>
          <p14:tracePt t="18783" x="4508500" y="3479800"/>
          <p14:tracePt t="18791" x="4432300" y="3492500"/>
          <p14:tracePt t="18800" x="4362450" y="3511550"/>
          <p14:tracePt t="18806" x="4305300" y="3524250"/>
          <p14:tracePt t="18817" x="4241800" y="3549650"/>
          <p14:tracePt t="18826" x="4191000" y="3562350"/>
          <p14:tracePt t="18833" x="4140200" y="3575050"/>
          <p14:tracePt t="18840" x="4038600" y="3600450"/>
          <p14:tracePt t="18855" x="3987800" y="3613150"/>
          <p14:tracePt t="18863" x="3924300" y="3625850"/>
          <p14:tracePt t="18869" x="3867150" y="3644900"/>
          <p14:tracePt t="18879" x="3803650" y="3657600"/>
          <p14:tracePt t="18888" x="3733800" y="3670300"/>
          <p14:tracePt t="18893" x="3676650" y="3695700"/>
          <p14:tracePt t="18901" x="3600450" y="3714750"/>
          <p14:tracePt t="18910" x="3530600" y="3727450"/>
          <p14:tracePt t="18916" x="3467100" y="3746500"/>
          <p14:tracePt t="18925" x="3397250" y="3765550"/>
          <p14:tracePt t="18934" x="3321050" y="3778250"/>
          <p14:tracePt t="18940" x="3244850" y="3803650"/>
          <p14:tracePt t="18950" x="3155950" y="3829050"/>
          <p14:tracePt t="18958" x="3060700" y="3848100"/>
          <p14:tracePt t="18967" x="2921000" y="3886200"/>
          <p14:tracePt t="18973" x="2774950" y="3911600"/>
          <p14:tracePt t="18984" x="2616200" y="3949700"/>
          <p14:tracePt t="18993" x="2495550" y="3987800"/>
          <p14:tracePt t="19000" x="2393950" y="4019550"/>
          <p14:tracePt t="19006" x="2305050" y="4038600"/>
          <p14:tracePt t="19017" x="2228850" y="4064000"/>
          <p14:tracePt t="19023" x="2165350" y="4083050"/>
          <p14:tracePt t="19034" x="2082800" y="4121150"/>
          <p14:tracePt t="19048" x="2076450" y="4127500"/>
          <p14:tracePt t="19055" x="2070100" y="4146550"/>
          <p14:tracePt t="19061" x="2063750" y="4146550"/>
          <p14:tracePt t="19072" x="2063750" y="4159250"/>
          <p14:tracePt t="19086" x="2063750" y="4165600"/>
          <p14:tracePt t="19093" x="2051050" y="4171950"/>
          <p14:tracePt t="19101" x="2051050" y="4178300"/>
          <p14:tracePt t="19125" x="2044700" y="4178300"/>
          <p14:tracePt t="19142" x="2038350" y="4191000"/>
          <p14:tracePt t="19150" x="2032000" y="4191000"/>
          <p14:tracePt t="19165" x="2012950" y="4191000"/>
          <p14:tracePt t="19174" x="2000250" y="4191000"/>
          <p14:tracePt t="19181" x="1987550" y="4203700"/>
          <p14:tracePt t="19190" x="1955800" y="4203700"/>
          <p14:tracePt t="19197" x="1930400" y="4203700"/>
          <p14:tracePt t="19203" x="1892300" y="4203700"/>
          <p14:tracePt t="19213" x="1879600" y="4210050"/>
          <p14:tracePt t="19222" x="1860550" y="4210050"/>
          <p14:tracePt t="19227" x="1828800" y="4210050"/>
          <p14:tracePt t="19238" x="1797050" y="4210050"/>
          <p14:tracePt t="19245" x="1771650" y="4210050"/>
          <p14:tracePt t="19251" x="1758950" y="4210050"/>
          <p14:tracePt t="19261" x="1746250" y="4210050"/>
          <p14:tracePt t="19366" x="1746250" y="4203700"/>
          <p14:tracePt t="19368" x="1752600" y="4197350"/>
          <p14:tracePt t="19382" x="1771650" y="4184650"/>
          <p14:tracePt t="19392" x="1784350" y="4171950"/>
          <p14:tracePt t="19397" x="1809750" y="4171950"/>
          <p14:tracePt t="19408" x="1822450" y="4159250"/>
          <p14:tracePt t="19415" x="1835150" y="4159250"/>
          <p14:tracePt t="19421" x="1854200" y="4152900"/>
          <p14:tracePt t="19438" x="1860550" y="4146550"/>
          <p14:tracePt t="19453" x="1866900" y="4146550"/>
          <p14:tracePt t="19462" x="1873250" y="4140200"/>
          <p14:tracePt t="19467" x="1892300" y="4127500"/>
          <p14:tracePt t="19477" x="1898650" y="4102100"/>
          <p14:tracePt t="19485" x="1917700" y="4064000"/>
          <p14:tracePt t="19491" x="1930400" y="4044950"/>
          <p14:tracePt t="19502" x="1943100" y="4019550"/>
          <p14:tracePt t="19509" x="1962150" y="3994150"/>
          <p14:tracePt t="19511" x="1981200" y="3943350"/>
          <p14:tracePt t="19525" x="2000250" y="3905250"/>
          <p14:tracePt t="19533" x="2012950" y="3854450"/>
          <p14:tracePt t="19540" x="2032000" y="3803650"/>
          <p14:tracePt t="19550" x="2057400" y="3746500"/>
          <p14:tracePt t="19557" x="2070100" y="3702050"/>
          <p14:tracePt t="19559" x="2082800" y="3670300"/>
          <p14:tracePt t="19576" x="2089150" y="3632200"/>
          <p14:tracePt t="19584" x="2108200" y="3619500"/>
          <p14:tracePt t="19590" x="2139950" y="3594100"/>
          <p14:tracePt t="19599" x="2139950" y="3575050"/>
          <p14:tracePt t="19605" x="2159000" y="3568700"/>
          <p14:tracePt t="19612" x="2171700" y="3562350"/>
          <p14:tracePt t="19621" x="2178050" y="3562350"/>
          <p14:tracePt t="19629" x="2190750" y="3562350"/>
          <p14:tracePt t="19635" x="2197100" y="3562350"/>
          <p14:tracePt t="19645" x="2203450" y="3562350"/>
          <p14:tracePt t="19656" x="2209800" y="3575050"/>
          <p14:tracePt t="19672" x="2222500" y="3600450"/>
          <p14:tracePt t="19680" x="2235200" y="3619500"/>
          <p14:tracePt t="19685" x="2254250" y="3657600"/>
          <p14:tracePt t="19695" x="2266950" y="3695700"/>
          <p14:tracePt t="19702" x="2286000" y="3733800"/>
          <p14:tracePt t="19703" x="2298700" y="3752850"/>
          <p14:tracePt t="19718" x="2317750" y="3784600"/>
          <p14:tracePt t="19725" x="2349500" y="3829050"/>
          <p14:tracePt t="19731" x="2400300" y="3873500"/>
          <p14:tracePt t="19741" x="2444750" y="3905250"/>
          <p14:tracePt t="19752" x="2508250" y="3924300"/>
          <p14:tracePt t="19757" x="2578100" y="3937000"/>
          <p14:tracePt t="19769" x="2641600" y="3949700"/>
          <p14:tracePt t="19775" x="2717800" y="3949700"/>
          <p14:tracePt t="19781" x="2806700" y="3943350"/>
          <p14:tracePt t="19791" x="2889250" y="3930650"/>
          <p14:tracePt t="19800" x="2971800" y="3917950"/>
          <p14:tracePt t="19806" x="3060700" y="3898900"/>
          <p14:tracePt t="19814" x="3136900" y="3879850"/>
          <p14:tracePt t="19822" x="3213100" y="3867150"/>
          <p14:tracePt t="19827" x="3282950" y="3848100"/>
          <p14:tracePt t="19854" x="3448050" y="3822700"/>
          <p14:tracePt t="19862" x="3492500" y="3822700"/>
          <p14:tracePt t="19869" x="3530600" y="3822700"/>
          <p14:tracePt t="19875" x="3575050" y="3822700"/>
          <p14:tracePt t="19885" x="3619500" y="3822700"/>
          <p14:tracePt t="19893" x="3663950" y="3822700"/>
          <p14:tracePt t="19901" x="3695700" y="3822700"/>
          <p14:tracePt t="19910" x="3727450" y="3822700"/>
          <p14:tracePt t="19918" x="3759200" y="3822700"/>
          <p14:tracePt t="19924" x="3771900" y="3822700"/>
          <p14:tracePt t="19934" x="3778250" y="3822700"/>
          <p14:tracePt t="19941" x="3803650" y="3822700"/>
          <p14:tracePt t="19951" x="3835400" y="3822700"/>
          <p14:tracePt t="19959" x="3873500" y="3822700"/>
          <p14:tracePt t="19968" x="3905250" y="3822700"/>
          <p14:tracePt t="19974" x="3943350" y="3822700"/>
          <p14:tracePt t="19984" x="3975100" y="3822700"/>
          <p14:tracePt t="19993" x="4000500" y="3822700"/>
          <p14:tracePt t="20002" x="4019550" y="3822700"/>
          <p14:tracePt t="20007" x="4044950" y="3816350"/>
          <p14:tracePt t="20018" x="4064000" y="3810000"/>
          <p14:tracePt t="20027" x="4102100" y="3803650"/>
          <p14:tracePt t="20035" x="4152900" y="3797300"/>
          <p14:tracePt t="20041" x="4216400" y="3790950"/>
          <p14:tracePt t="20051" x="4267200" y="3784600"/>
          <p14:tracePt t="20057" x="4337050" y="3778250"/>
          <p14:tracePt t="20068" x="4400550" y="3771900"/>
          <p14:tracePt t="20076" x="4464050" y="3771900"/>
          <p14:tracePt t="20084" x="4521200" y="3765550"/>
          <p14:tracePt t="20091" x="4622800" y="3752850"/>
          <p14:tracePt t="20102" x="4679950" y="3746500"/>
          <p14:tracePt t="20109" x="4743450" y="3746500"/>
          <p14:tracePt t="20118" x="4806950" y="3746500"/>
          <p14:tracePt t="20125" x="4864100" y="3746500"/>
          <p14:tracePt t="20135" x="4927600" y="3746500"/>
          <p14:tracePt t="20140" x="4997450" y="3746500"/>
          <p14:tracePt t="20151" x="5073650" y="3746500"/>
          <p14:tracePt t="20159" x="5143500" y="3746500"/>
          <p14:tracePt t="20168" x="5207000" y="3746500"/>
          <p14:tracePt t="20175" x="5270500" y="3746500"/>
          <p14:tracePt t="20185" x="5327650" y="3759200"/>
          <p14:tracePt t="20194" x="5372100" y="3765550"/>
          <p14:tracePt t="20201" x="5422900" y="3771900"/>
          <p14:tracePt t="20208" x="5480050" y="3784600"/>
          <p14:tracePt t="20218" x="5537200" y="3797300"/>
          <p14:tracePt t="20224" x="5607050" y="3810000"/>
          <p14:tracePt t="20235" x="5683250" y="3835400"/>
          <p14:tracePt t="20243" x="5759450" y="3854450"/>
          <p14:tracePt t="20251" x="5842000" y="3873500"/>
          <p14:tracePt t="20257" x="5911850" y="3898900"/>
          <p14:tracePt t="20268" x="5975350" y="3911600"/>
          <p14:tracePt t="20277" x="6038850" y="3930650"/>
          <p14:tracePt t="20284" x="6121400" y="3956050"/>
          <p14:tracePt t="20293" x="6127750" y="3962400"/>
          <p14:tracePt t="20302" x="6134100" y="3962400"/>
          <p14:tracePt t="20308" x="6140450" y="3968750"/>
          <p14:tracePt t="20318" x="6153150" y="3975100"/>
          <p14:tracePt t="20326" x="6165850" y="3981450"/>
          <p14:tracePt t="20335" x="6172200" y="3994150"/>
          <p14:tracePt t="20341" x="6184900" y="3994150"/>
          <p14:tracePt t="20352" x="6203950" y="4006850"/>
          <p14:tracePt t="20361" x="6210300" y="4013200"/>
          <p14:tracePt t="20368" x="6216650" y="4013200"/>
          <p14:tracePt t="20375" x="6229350" y="4019550"/>
          <p14:tracePt t="20385" x="6235700" y="4019550"/>
          <p14:tracePt t="21003" x="6242050" y="4019550"/>
          <p14:tracePt t="21016" x="6229350" y="4019550"/>
          <p14:tracePt t="21023" x="6197600" y="4013200"/>
          <p14:tracePt t="21029" x="6146800" y="4006850"/>
          <p14:tracePt t="21037" x="6083300" y="3994150"/>
          <p14:tracePt t="21046" x="6013450" y="3981450"/>
          <p14:tracePt t="21052" x="5930900" y="3962400"/>
          <p14:tracePt t="21061" x="5835650" y="3943350"/>
          <p14:tracePt t="21070" x="5721350" y="3937000"/>
          <p14:tracePt t="21075" x="5632450" y="3930650"/>
          <p14:tracePt t="21086" x="5530850" y="3930650"/>
          <p14:tracePt t="21093" x="5435600" y="3924300"/>
          <p14:tracePt t="21095" x="5327650" y="3905250"/>
          <p14:tracePt t="21109" x="5194300" y="3879850"/>
          <p14:tracePt t="21118" x="5041900" y="3854450"/>
          <p14:tracePt t="21124" x="4857750" y="3822700"/>
          <p14:tracePt t="21134" x="4648200" y="3797300"/>
          <p14:tracePt t="21141" x="4438650" y="3790950"/>
          <p14:tracePt t="21147" x="4248150" y="3790950"/>
          <p14:tracePt t="21157" x="4070350" y="3790950"/>
          <p14:tracePt t="21165" x="3937000" y="3790950"/>
          <p14:tracePt t="21171" x="3810000" y="3790950"/>
          <p14:tracePt t="21181" x="3702050" y="3784600"/>
          <p14:tracePt t="21190" x="3575050" y="3771900"/>
          <p14:tracePt t="21195" x="3429000" y="3746500"/>
          <p14:tracePt t="21207" x="3270250" y="3708400"/>
          <p14:tracePt t="21215" x="3086100" y="3651250"/>
          <p14:tracePt t="21221" x="2908300" y="3600450"/>
          <p14:tracePt t="21231" x="2768600" y="3556000"/>
          <p14:tracePt t="21237" x="2609850" y="3498850"/>
          <p14:tracePt t="21243" x="2495550" y="3441700"/>
          <p14:tracePt t="21253" x="2413000" y="3390900"/>
          <p14:tracePt t="21261" x="2324100" y="3333750"/>
          <p14:tracePt t="21269" x="2254250" y="3289300"/>
          <p14:tracePt t="21277" x="2190750" y="3251200"/>
          <p14:tracePt t="21286" x="2127250" y="3213100"/>
          <p14:tracePt t="21292" x="2076450" y="3181350"/>
          <p14:tracePt t="21302" x="2025650" y="3155950"/>
          <p14:tracePt t="21311" x="1993900" y="3130550"/>
          <p14:tracePt t="21319" x="1962150" y="3111500"/>
          <p14:tracePt t="21327" x="1924050" y="3086100"/>
          <p14:tracePt t="21336" x="1885950" y="3067050"/>
          <p14:tracePt t="21342" x="1854200" y="3048000"/>
          <p14:tracePt t="21352" x="1822450" y="3035300"/>
          <p14:tracePt t="21361" x="1797050" y="3003550"/>
          <p14:tracePt t="21369" x="1771650" y="2978150"/>
          <p14:tracePt t="21375" x="1739900" y="2959100"/>
          <p14:tracePt t="21386" x="1695450" y="2927350"/>
          <p14:tracePt t="21392" x="1638300" y="2889250"/>
          <p14:tracePt t="21403" x="1593850" y="2863850"/>
          <p14:tracePt t="21409" x="1549400" y="2838450"/>
          <p14:tracePt t="21419" x="1498600" y="2819400"/>
          <p14:tracePt t="21425" x="1460500" y="2800350"/>
          <p14:tracePt t="21436" x="1403350" y="2787650"/>
          <p14:tracePt t="21445" x="1371600" y="2781300"/>
          <p14:tracePt t="21454" x="1358900" y="2781300"/>
          <p14:tracePt t="21459" x="1346200" y="2774950"/>
          <p14:tracePt t="21477" x="1327150" y="2762250"/>
          <p14:tracePt t="21493" x="1320800" y="2762250"/>
          <p14:tracePt t="21507" x="1308100" y="2762250"/>
          <p14:tracePt t="21736" x="1314450" y="2762250"/>
          <p14:tracePt t="21793" x="1308100" y="2762250"/>
          <p14:tracePt t="22009" x="1314450" y="2762250"/>
          <p14:tracePt t="22034" x="1314450" y="2768600"/>
          <p14:tracePt t="22046" x="1320800" y="2768600"/>
          <p14:tracePt t="22059" x="1327150" y="2768600"/>
          <p14:tracePt t="22070" x="1333500" y="2768600"/>
          <p14:tracePt t="22077" x="1339850" y="2768600"/>
          <p14:tracePt t="22084" x="1365250" y="2768600"/>
          <p14:tracePt t="22102" x="1377950" y="2768600"/>
          <p14:tracePt t="22108" x="1390650" y="2768600"/>
          <p14:tracePt t="22125" x="1397000" y="2768600"/>
          <p14:tracePt t="22155" x="1403350" y="2768600"/>
          <p14:tracePt t="22174" x="1409700" y="2768600"/>
          <p14:tracePt t="22200" x="1403350" y="2768600"/>
          <p14:tracePt t="22214" x="1384300" y="2768600"/>
          <p14:tracePt t="22222" x="1371600" y="2768600"/>
          <p14:tracePt t="22227" x="1352550" y="2768600"/>
          <p14:tracePt t="22246" x="1314450" y="2768600"/>
          <p14:tracePt t="22263" x="1289050" y="2762250"/>
          <p14:tracePt t="22270" x="1250950" y="2755900"/>
          <p14:tracePt t="22271" x="1231900" y="2743200"/>
          <p14:tracePt t="22277" x="1219200" y="2736850"/>
          <p14:tracePt t="22284" x="1193800" y="2736850"/>
          <p14:tracePt t="22291" x="1187450" y="2736850"/>
          <p14:tracePt t="22306" x="1168400" y="2730500"/>
          <p14:tracePt t="22312" x="1155700" y="2730500"/>
          <p14:tracePt t="22320" x="1143000" y="2730500"/>
          <p14:tracePt t="22334" x="1117600" y="2730500"/>
          <p14:tracePt t="22341" x="1111250" y="2730500"/>
          <p14:tracePt t="22347" x="1098550" y="2730500"/>
          <p14:tracePt t="22358" x="1085850" y="2736850"/>
          <p14:tracePt t="22366" x="1066800" y="2749550"/>
          <p14:tracePt t="22370" x="1041400" y="2768600"/>
          <p14:tracePt t="22383" x="1016000" y="2787650"/>
          <p14:tracePt t="22392" x="984250" y="2825750"/>
          <p14:tracePt t="22395" x="977900" y="2844800"/>
          <p14:tracePt t="22405" x="971550" y="2882900"/>
          <p14:tracePt t="22413" x="958850" y="2940050"/>
          <p14:tracePt t="22420" x="958850" y="3009900"/>
          <p14:tracePt t="22429" x="958850" y="3086100"/>
          <p14:tracePt t="22437" x="971550" y="3168650"/>
          <p14:tracePt t="22444" x="996950" y="3270250"/>
          <p14:tracePt t="22454" x="1016000" y="3371850"/>
          <p14:tracePt t="22461" x="1041400" y="3473450"/>
          <p14:tracePt t="22470" x="1073150" y="3594100"/>
          <p14:tracePt t="22478" x="1111250" y="3733800"/>
          <p14:tracePt t="22487" x="1149350" y="3854450"/>
          <p14:tracePt t="22493" x="1168400" y="3956050"/>
          <p14:tracePt t="22505" x="1193800" y="4057650"/>
          <p14:tracePt t="22511" x="1212850" y="4140200"/>
          <p14:tracePt t="22520" x="1238250" y="4216400"/>
          <p14:tracePt t="22527" x="1250950" y="4298950"/>
          <p14:tracePt t="22538" x="1257300" y="4362450"/>
          <p14:tracePt t="22544" x="1263650" y="4432300"/>
          <p14:tracePt t="22555" x="1263650" y="4502150"/>
          <p14:tracePt t="22562" x="1257300" y="4565650"/>
          <p14:tracePt t="22571" x="1244600" y="4635500"/>
          <p14:tracePt t="22577" x="1238250" y="4699000"/>
          <p14:tracePt t="22587" x="1238250" y="4819650"/>
          <p14:tracePt t="22600" x="1257300" y="4876800"/>
          <p14:tracePt t="22605" x="1282700" y="4921250"/>
          <p14:tracePt t="22611" x="1308100" y="4959350"/>
          <p14:tracePt t="22621" x="1339850" y="4991100"/>
          <p14:tracePt t="22629" x="1365250" y="5016500"/>
          <p14:tracePt t="22637" x="1384300" y="5035550"/>
          <p14:tracePt t="22646" x="1416050" y="5041900"/>
          <p14:tracePt t="22655" x="1460500" y="5054600"/>
          <p14:tracePt t="22661" x="1492250" y="5060950"/>
          <p14:tracePt t="22671" x="1555750" y="5060950"/>
          <p14:tracePt t="22679" x="1619250" y="5060950"/>
          <p14:tracePt t="22687" x="1708150" y="5060950"/>
          <p14:tracePt t="22695" x="1797050" y="5060950"/>
          <p14:tracePt t="22704" x="1911350" y="5060950"/>
          <p14:tracePt t="22710" x="2019300" y="5060950"/>
          <p14:tracePt t="22721" x="2159000" y="5060950"/>
          <p14:tracePt t="22729" x="2292350" y="5060950"/>
          <p14:tracePt t="22737" x="2432050" y="5060950"/>
          <p14:tracePt t="22742" x="2571750" y="5060950"/>
          <p14:tracePt t="22766" x="2730500" y="5073650"/>
          <p14:tracePt t="22767" x="2927350" y="5080000"/>
          <p14:tracePt t="22775" x="3149600" y="5080000"/>
          <p14:tracePt t="22778" x="3409950" y="5080000"/>
          <p14:tracePt t="22787" x="3702050" y="5092700"/>
          <p14:tracePt t="22793" x="4032250" y="5092700"/>
          <p14:tracePt t="22804" x="4686300" y="5092700"/>
          <p14:tracePt t="22813" x="5060950" y="5092700"/>
          <p14:tracePt t="22821" x="5410200" y="5086350"/>
          <p14:tracePt t="22827" x="5759450" y="5048250"/>
          <p14:tracePt t="22838" x="6096000" y="5003800"/>
          <p14:tracePt t="22845" x="6413500" y="4940300"/>
          <p14:tracePt t="22854" x="6724650" y="4864100"/>
          <p14:tracePt t="22864" x="7010400" y="4794250"/>
          <p14:tracePt t="22871" x="7289800" y="4711700"/>
          <p14:tracePt t="22877" x="7531100" y="4641850"/>
          <p14:tracePt t="22887" x="7721600" y="4584700"/>
          <p14:tracePt t="22895" x="7854950" y="4552950"/>
          <p14:tracePt t="22904" x="7981950" y="4495800"/>
          <p14:tracePt t="22910" x="8083550" y="4438650"/>
          <p14:tracePt t="22921" x="8191500" y="4368800"/>
          <p14:tracePt t="22930" x="8261350" y="4292600"/>
          <p14:tracePt t="22937" x="8337550" y="4197350"/>
          <p14:tracePt t="22944" x="8420100" y="4076700"/>
          <p14:tracePt t="22954" x="8521700" y="3917950"/>
          <p14:tracePt t="22960" x="8610600" y="3721100"/>
          <p14:tracePt t="22970" x="8813800" y="3225800"/>
          <p14:tracePt t="22981" x="8902700" y="2984500"/>
          <p14:tracePt t="22989" x="8985250" y="2724150"/>
          <p14:tracePt t="22995" x="9055100" y="2463800"/>
          <p14:tracePt t="23005" x="9093200" y="2216150"/>
          <p14:tracePt t="23014" x="9099550" y="1987550"/>
          <p14:tracePt t="23020" x="9099550" y="1797050"/>
          <p14:tracePt t="23029" x="9080500" y="1631950"/>
          <p14:tracePt t="23038" x="9042400" y="1479550"/>
          <p14:tracePt t="23044" x="8985250" y="1346200"/>
          <p14:tracePt t="23054" x="8909050" y="1212850"/>
          <p14:tracePt t="23062" x="8813800" y="1092200"/>
          <p14:tracePt t="23071" x="8705850" y="996950"/>
          <p14:tracePt t="23079" x="8547100" y="895350"/>
          <p14:tracePt t="23088" x="8369300" y="819150"/>
          <p14:tracePt t="23097" x="8172450" y="742950"/>
          <p14:tracePt t="23104" x="7950200" y="679450"/>
          <p14:tracePt t="23110" x="7683500" y="641350"/>
          <p14:tracePt t="23121" x="7385050" y="615950"/>
          <p14:tracePt t="23127" x="7073900" y="609600"/>
          <p14:tracePt t="23137" x="6743700" y="609600"/>
          <p14:tracePt t="23145" x="6400800" y="609600"/>
          <p14:tracePt t="23154" x="6026150" y="609600"/>
          <p14:tracePt t="23160" x="5327650" y="635000"/>
          <p14:tracePt t="23176" x="4978400" y="685800"/>
          <p14:tracePt t="23183" x="4622800" y="749300"/>
          <p14:tracePt t="23189" x="4248150" y="844550"/>
          <p14:tracePt t="23197" x="3911600" y="914400"/>
          <p14:tracePt t="23205" x="3549650" y="1009650"/>
          <p14:tracePt t="23211" x="3187700" y="1111250"/>
          <p14:tracePt t="23222" x="2838450" y="1250950"/>
          <p14:tracePt t="23229" x="2520950" y="1403350"/>
          <p14:tracePt t="23237" x="2247900" y="1581150"/>
          <p14:tracePt t="23245" x="2038350" y="1758950"/>
          <p14:tracePt t="23255" x="1879600" y="1936750"/>
          <p14:tracePt t="23263" x="1758950" y="2127250"/>
          <p14:tracePt t="23271" x="1682750" y="2317750"/>
          <p14:tracePt t="23278" x="1638300" y="2508250"/>
          <p14:tracePt t="23287" x="1644650" y="2679700"/>
          <p14:tracePt t="23294" x="1676400" y="2882900"/>
          <p14:tracePt t="23304" x="1765300" y="3098800"/>
          <p14:tracePt t="23312" x="1879600" y="3327400"/>
          <p14:tracePt t="23321" x="2025650" y="3568700"/>
          <p14:tracePt t="23326" x="2190750" y="3810000"/>
          <p14:tracePt t="23338" x="2419350" y="4057650"/>
          <p14:tracePt t="23347" x="2622550" y="4273550"/>
          <p14:tracePt t="23354" x="3028950" y="4610100"/>
          <p14:tracePt t="23365" x="3238500" y="4762500"/>
          <p14:tracePt t="23376" x="3473450" y="4895850"/>
          <p14:tracePt t="23381" x="3721100" y="4984750"/>
          <p14:tracePt t="23391" x="3981450" y="5080000"/>
          <p14:tracePt t="23397" x="4235450" y="5149850"/>
          <p14:tracePt t="23404" x="4457700" y="5194300"/>
          <p14:tracePt t="23413" x="4686300" y="5219700"/>
          <p14:tracePt t="23422" x="4914900" y="5226050"/>
          <p14:tracePt t="23430" x="5124450" y="5226050"/>
          <p14:tracePt t="23437" x="5327650" y="5181600"/>
          <p14:tracePt t="23445" x="5518150" y="5137150"/>
          <p14:tracePt t="23454" x="5702300" y="5086350"/>
          <p14:tracePt t="23461" x="5880100" y="5016500"/>
          <p14:tracePt t="23471" x="6051550" y="4908550"/>
          <p14:tracePt t="23478" x="6242050" y="4775200"/>
          <p14:tracePt t="23488" x="6400800" y="4610100"/>
          <p14:tracePt t="23495" x="6559550" y="4413250"/>
          <p14:tracePt t="23505" x="6711950" y="4203700"/>
          <p14:tracePt t="23513" x="6819900" y="4000500"/>
          <p14:tracePt t="23521" x="6915150" y="3771900"/>
          <p14:tracePt t="23527" x="6978650" y="3549650"/>
          <p14:tracePt t="23538" x="7023100" y="3314700"/>
          <p14:tracePt t="23544" x="7054850" y="2819400"/>
          <p14:tracePt t="23557" x="7010400" y="2584450"/>
          <p14:tracePt t="23566" x="6934200" y="2368550"/>
          <p14:tracePt t="23572" x="6819900" y="2152650"/>
          <p14:tracePt t="23581" x="6692900" y="1962150"/>
          <p14:tracePt t="23590" x="6527800" y="1784350"/>
          <p14:tracePt t="23596" x="6311900" y="1606550"/>
          <p14:tracePt t="23605" x="6076950" y="1460500"/>
          <p14:tracePt t="23613" x="5797550" y="1352550"/>
          <p14:tracePt t="23621" x="5486400" y="1263650"/>
          <p14:tracePt t="23629" x="5130800" y="1206500"/>
          <p14:tracePt t="23638" x="4781550" y="1155700"/>
          <p14:tracePt t="23646" x="4464050" y="1130300"/>
          <p14:tracePt t="23655" x="4171950" y="1117600"/>
          <p14:tracePt t="23663" x="3892550" y="1117600"/>
          <p14:tracePt t="23672" x="3644900" y="1143000"/>
          <p14:tracePt t="23680" x="3460750" y="1174750"/>
          <p14:tracePt t="23688" x="3289300" y="1212850"/>
          <p14:tracePt t="23701" x="2990850" y="1365250"/>
          <p14:tracePt t="23715" x="2857500" y="1454150"/>
          <p14:tracePt t="23722" x="2711450" y="1562100"/>
          <p14:tracePt t="23728" x="2565400" y="1701800"/>
          <p14:tracePt t="23738" x="2317750" y="1993900"/>
          <p14:tracePt t="23749" x="2216150" y="2146300"/>
          <p14:tracePt t="23757" x="2146300" y="2292350"/>
          <p14:tracePt t="23764" x="2089150" y="2438400"/>
          <p14:tracePt t="23773" x="2044700" y="2565400"/>
          <p14:tracePt t="23781" x="2044700" y="2686050"/>
          <p14:tracePt t="23788" x="2051050" y="2813050"/>
          <p14:tracePt t="23797" x="2095500" y="2927350"/>
          <p14:tracePt t="23806" x="2146300" y="3022600"/>
          <p14:tracePt t="23812" x="2209800" y="3136900"/>
          <p14:tracePt t="23823" x="2266950" y="3238500"/>
          <p14:tracePt t="23829" x="2349500" y="3359150"/>
          <p14:tracePt t="23838" x="2444750" y="3473450"/>
          <p14:tracePt t="23847" x="2540000" y="3556000"/>
          <p14:tracePt t="23875" x="2882900" y="3829050"/>
          <p14:tracePt t="23881" x="3003550" y="3911600"/>
          <p14:tracePt t="23888" x="3124200" y="3981450"/>
          <p14:tracePt t="23895" x="3225800" y="4044950"/>
          <p14:tracePt t="23905" x="3333750" y="4095750"/>
          <p14:tracePt t="23911" x="3422650" y="4127500"/>
          <p14:tracePt t="23922" x="3517900" y="4152900"/>
          <p14:tracePt t="23930" x="3708400" y="4216400"/>
          <p14:tracePt t="23941" x="3822700" y="4235450"/>
          <p14:tracePt t="23949" x="3937000" y="4241800"/>
          <p14:tracePt t="23956" x="4057650" y="4241800"/>
          <p14:tracePt t="23965" x="4159250" y="4241800"/>
          <p14:tracePt t="23975" x="4267200" y="4241800"/>
          <p14:tracePt t="23981" x="4349750" y="4241800"/>
          <p14:tracePt t="23989" x="4425950" y="4241800"/>
          <p14:tracePt t="23997" x="4489450" y="4241800"/>
          <p14:tracePt t="24005" x="4565650" y="4241800"/>
          <p14:tracePt t="24013" x="4635500" y="4241800"/>
          <p14:tracePt t="24022" x="4692650" y="4241800"/>
          <p14:tracePt t="24028" x="4749800" y="4241800"/>
          <p14:tracePt t="24039" x="4800600" y="4241800"/>
          <p14:tracePt t="24045" x="4845050" y="4229100"/>
          <p14:tracePt t="24055" x="4876800" y="4216400"/>
          <p14:tracePt t="24062" x="4908550" y="4210050"/>
          <p14:tracePt t="24072" x="4914900" y="4203700"/>
          <p14:tracePt t="24085" x="4921250" y="4203700"/>
          <p14:tracePt t="24094" x="4921250" y="4197350"/>
          <p14:tracePt t="24110" x="4927600" y="4191000"/>
          <p14:tracePt t="24118" x="4933950" y="4191000"/>
          <p14:tracePt t="24119" x="4940300" y="4184650"/>
          <p14:tracePt t="24134" x="4940300" y="4178300"/>
          <p14:tracePt t="24142" x="4953000" y="4171950"/>
          <p14:tracePt t="24158" x="4953000" y="4165600"/>
          <p14:tracePt t="24166" x="4978400" y="4159250"/>
          <p14:tracePt t="24196" x="4984750" y="4159250"/>
          <p14:tracePt t="24256" x="4991100" y="4152900"/>
          <p14:tracePt t="24456" x="4984750" y="4152900"/>
          <p14:tracePt t="24470" x="4972050" y="4152900"/>
          <p14:tracePt t="24473" x="4965700" y="4152900"/>
          <p14:tracePt t="24477" x="4959350" y="4152900"/>
          <p14:tracePt t="24479" x="4953000" y="4152900"/>
          <p14:tracePt t="24492" x="4946650" y="4152900"/>
          <p14:tracePt t="24502" x="4921250" y="4152900"/>
          <p14:tracePt t="24518" x="4895850" y="4152900"/>
          <p14:tracePt t="24525" x="4883150" y="4152900"/>
          <p14:tracePt t="24531" x="4870450" y="4152900"/>
          <p14:tracePt t="24541" x="4838700" y="4159250"/>
          <p14:tracePt t="24552" x="4819650" y="4165600"/>
          <p14:tracePt t="24553" x="4806950" y="4178300"/>
          <p14:tracePt t="24566" x="4781550" y="4178300"/>
          <p14:tracePt t="24580" x="4756150" y="4178300"/>
          <p14:tracePt t="24590" x="4743450" y="4191000"/>
          <p14:tracePt t="24597" x="4730750" y="4191000"/>
          <p14:tracePt t="24604" x="4692650" y="4210050"/>
          <p14:tracePt t="24613" x="4667250" y="4216400"/>
          <p14:tracePt t="24621" x="4641850" y="4241800"/>
          <p14:tracePt t="24628" x="4622800" y="4241800"/>
          <p14:tracePt t="24638" x="4584700" y="4254500"/>
          <p14:tracePt t="24646" x="4533900" y="4273550"/>
          <p14:tracePt t="24651" x="4470400" y="4311650"/>
          <p14:tracePt t="24661" x="4400550" y="4356100"/>
          <p14:tracePt t="24669" x="4337050" y="4394200"/>
          <p14:tracePt t="24675" x="4273550" y="4438650"/>
          <p14:tracePt t="24685" x="4210050" y="4476750"/>
          <p14:tracePt t="24693" x="4159250" y="4521200"/>
          <p14:tracePt t="24700" x="4108450" y="4559300"/>
          <p14:tracePt t="24710" x="4064000" y="4603750"/>
          <p14:tracePt t="24717" x="4006850" y="4641850"/>
          <p14:tracePt t="24723" x="3962400" y="4686300"/>
          <p14:tracePt t="24733" x="3917950" y="4730750"/>
          <p14:tracePt t="24741" x="3873500" y="4768850"/>
          <p14:tracePt t="24744" x="3829050" y="4819650"/>
          <p14:tracePt t="24757" x="3790950" y="4857750"/>
          <p14:tracePt t="24765" x="3746500" y="4908550"/>
          <p14:tracePt t="24772" x="3695700" y="4953000"/>
          <p14:tracePt t="24784" x="3651250" y="5003800"/>
          <p14:tracePt t="24790" x="3600450" y="5048250"/>
          <p14:tracePt t="24798" x="3556000" y="5092700"/>
          <p14:tracePt t="24806" x="3492500" y="5130800"/>
          <p14:tracePt t="24813" x="3429000" y="5175250"/>
          <p14:tracePt t="24823" x="3346450" y="5219700"/>
          <p14:tracePt t="24829" x="3263900" y="5264150"/>
          <p14:tracePt t="24840" x="3155950" y="5302250"/>
          <p14:tracePt t="24847" x="3016250" y="5353050"/>
          <p14:tracePt t="24855" x="2876550" y="5391150"/>
          <p14:tracePt t="24863" x="2717800" y="5435600"/>
          <p14:tracePt t="24872" x="2565400" y="5473700"/>
          <p14:tracePt t="24882" x="2444750" y="5511800"/>
          <p14:tracePt t="24889" x="2362200" y="5530850"/>
          <p14:tracePt t="24895" x="2273300" y="5556250"/>
          <p14:tracePt t="24906" x="2203450" y="5575300"/>
          <p14:tracePt t="24911" x="2127250" y="5588000"/>
          <p14:tracePt t="24923" x="2057400" y="5607050"/>
          <p14:tracePt t="24930" x="2000250" y="5619750"/>
          <p14:tracePt t="24939" x="1873250" y="5657850"/>
          <p14:tracePt t="24949" x="1816100" y="5670550"/>
          <p14:tracePt t="24957" x="1746250" y="5689600"/>
          <p14:tracePt t="24964" x="1676400" y="5702300"/>
          <p14:tracePt t="24974" x="1612900" y="5715000"/>
          <p14:tracePt t="24981" x="1568450" y="5727700"/>
          <p14:tracePt t="24989" x="1543050" y="5740400"/>
          <p14:tracePt t="24997" x="1530350" y="5740400"/>
          <p14:tracePt t="25006" x="1517650" y="5753100"/>
          <p14:tracePt t="25120" x="1524000" y="5753100"/>
          <p14:tracePt t="25141" x="1530350" y="5753100"/>
          <p14:tracePt t="25150" x="1536700" y="5753100"/>
          <p14:tracePt t="25151" x="1543050" y="5753100"/>
          <p14:tracePt t="25165" x="1549400" y="5753100"/>
          <p14:tracePt t="25270" x="1536700" y="5759450"/>
          <p14:tracePt t="25275" x="1524000" y="5765800"/>
          <p14:tracePt t="25286" x="1511300" y="5772150"/>
          <p14:tracePt t="25293" x="1498600" y="5772150"/>
          <p14:tracePt t="25300" x="1479550" y="5778500"/>
          <p14:tracePt t="25310" x="1473200" y="5778500"/>
          <p14:tracePt t="25317" x="1460500" y="5778500"/>
          <p14:tracePt t="25323" x="1454150" y="5784850"/>
          <p14:tracePt t="25343" x="1447800" y="5784850"/>
          <p14:tracePt t="25345" x="1447800" y="5791200"/>
          <p14:tracePt t="25358" x="1441450" y="5791200"/>
          <p14:tracePt t="25365" x="1441450" y="5797550"/>
          <p14:tracePt t="25372" x="1435100" y="5797550"/>
          <p14:tracePt t="25382" x="1435100" y="5803900"/>
          <p14:tracePt t="25396" x="1428750" y="5810250"/>
          <p14:tracePt t="25413" x="1422400" y="5822950"/>
          <p14:tracePt t="25419" x="1416050" y="5822950"/>
          <p14:tracePt t="25429" x="1416050" y="5835650"/>
          <p14:tracePt t="25437" x="1416050" y="5848350"/>
          <p14:tracePt t="25444" x="1416050" y="5861050"/>
          <p14:tracePt t="25453" x="1416050" y="5867400"/>
          <p14:tracePt t="25462" x="1416050" y="5880100"/>
          <p14:tracePt t="25467" x="1416050" y="5899150"/>
          <p14:tracePt t="25478" x="1435100" y="5918200"/>
          <p14:tracePt t="25486" x="1460500" y="5949950"/>
          <p14:tracePt t="25491" x="1473200" y="5969000"/>
          <p14:tracePt t="25501" x="1504950" y="5994400"/>
          <p14:tracePt t="25509" x="1536700" y="6013450"/>
          <p14:tracePt t="25515" x="1574800" y="6032500"/>
          <p14:tracePt t="25525" x="1619250" y="6064250"/>
          <p14:tracePt t="25535" x="1682750" y="6096000"/>
          <p14:tracePt t="25537" x="1746250" y="6134100"/>
          <p14:tracePt t="25549" x="1797050" y="6159500"/>
          <p14:tracePt t="25558" x="1860550" y="6178550"/>
          <p14:tracePt t="25564" x="1936750" y="6203950"/>
          <p14:tracePt t="25574" x="2025650" y="6216650"/>
          <p14:tracePt t="25582" x="2101850" y="6223000"/>
          <p14:tracePt t="25588" x="2184400" y="6229350"/>
          <p14:tracePt t="25597" x="2266950" y="6229350"/>
          <p14:tracePt t="25605" x="2362200" y="6229350"/>
          <p14:tracePt t="25612" x="2451100" y="6229350"/>
          <p14:tracePt t="25622" x="2533650" y="6229350"/>
          <p14:tracePt t="25630" x="2622550" y="6229350"/>
          <p14:tracePt t="25636" x="2705100" y="6229350"/>
          <p14:tracePt t="25646" x="2768600" y="6229350"/>
          <p14:tracePt t="25653" x="2819400" y="6229350"/>
          <p14:tracePt t="25659" x="2876550" y="6229350"/>
          <p14:tracePt t="25669" x="2914650" y="6229350"/>
          <p14:tracePt t="25678" x="2959100" y="6229350"/>
          <p14:tracePt t="25683" x="2990850" y="6229350"/>
          <p14:tracePt t="25693" x="3028950" y="6229350"/>
          <p14:tracePt t="25701" x="3041650" y="6229350"/>
          <p14:tracePt t="25707" x="3054350" y="6229350"/>
          <p14:tracePt t="25717" x="3060700" y="6229350"/>
          <p14:tracePt t="25725" x="3060700" y="6223000"/>
          <p14:tracePt t="25729" x="3067050" y="6216650"/>
          <p14:tracePt t="25744" x="3073400" y="6210300"/>
          <p14:tracePt t="25750" x="3079750" y="6210300"/>
          <p14:tracePt t="25756" x="3086100" y="6203950"/>
          <p14:tracePt t="25765" x="3092450" y="6197600"/>
          <p14:tracePt t="25780" x="3105150" y="6191250"/>
          <p14:tracePt t="25789" x="3117850" y="6184900"/>
          <p14:tracePt t="25797" x="3117850" y="6178550"/>
          <p14:tracePt t="25814" x="3130550" y="6178550"/>
          <p14:tracePt t="25827" x="3130550" y="6172200"/>
          <p14:tracePt t="25846" x="3136900" y="6165850"/>
          <p14:tracePt t="25895" x="3143250" y="6165850"/>
          <p14:tracePt t="25910" x="3155950" y="6165850"/>
          <p14:tracePt t="25917" x="3181350" y="6172200"/>
          <p14:tracePt t="25924" x="3194050" y="6178550"/>
          <p14:tracePt t="25934" x="3206750" y="6184900"/>
          <p14:tracePt t="25943" x="3213100" y="6184900"/>
          <p14:tracePt t="25958" x="3219450" y="6197600"/>
          <p14:tracePt t="25981" x="3225800" y="6197600"/>
          <p14:tracePt t="27179" x="3219450" y="6191250"/>
          <p14:tracePt t="27192" x="3213100" y="6191250"/>
          <p14:tracePt t="27200" x="3206750" y="6184900"/>
          <p14:tracePt t="27208" x="3194050" y="6178550"/>
          <p14:tracePt t="27214" x="3187700" y="6178550"/>
          <p14:tracePt t="27222" x="3181350" y="6172200"/>
          <p14:tracePt t="27228" x="3168650" y="6165850"/>
          <p14:tracePt t="27237" x="3143250" y="6153150"/>
          <p14:tracePt t="27245" x="3130550" y="6153150"/>
          <p14:tracePt t="27251" x="3117850" y="6153150"/>
          <p14:tracePt t="27264" x="3111500" y="6153150"/>
          <p14:tracePt t="27480" x="3098800" y="6140450"/>
          <p14:tracePt t="27493" x="3092450" y="6127750"/>
          <p14:tracePt t="27504" x="3086100" y="6127750"/>
          <p14:tracePt t="27511" x="3086100" y="6115050"/>
          <p14:tracePt t="27534" x="3086100" y="6102350"/>
          <p14:tracePt t="27539" x="3086100" y="6089650"/>
          <p14:tracePt t="27550" x="3092450" y="6076950"/>
          <p14:tracePt t="27557" x="3124200" y="6045200"/>
          <p14:tracePt t="27563" x="3168650" y="6000750"/>
          <p14:tracePt t="27574" x="3232150" y="5949950"/>
          <p14:tracePt t="27582" x="3314700" y="5899150"/>
          <p14:tracePt t="27583" x="3403600" y="5829300"/>
          <p14:tracePt t="27597" x="3536950" y="5778500"/>
          <p14:tracePt t="27605" x="3676650" y="5721350"/>
          <p14:tracePt t="27608" x="3848100" y="5664200"/>
          <p14:tracePt t="27621" x="4038600" y="5613400"/>
          <p14:tracePt t="27630" x="4229100" y="5562600"/>
          <p14:tracePt t="27635" x="4438650" y="5505450"/>
          <p14:tracePt t="27645" x="4641850" y="5454650"/>
          <p14:tracePt t="27653" x="4832350" y="5403850"/>
          <p14:tracePt t="27659" x="5003800" y="5359400"/>
          <p14:tracePt t="27669" x="5105400" y="5327650"/>
          <p14:tracePt t="27677" x="5181600" y="5308600"/>
          <p14:tracePt t="27683" x="5238750" y="5302250"/>
          <p14:tracePt t="27742" x="5232400" y="5302250"/>
          <p14:tracePt t="27755" x="5219700" y="5302250"/>
          <p14:tracePt t="27766" x="5213350" y="5302250"/>
          <p14:tracePt t="27774" x="5194300" y="5302250"/>
          <p14:tracePt t="27862" x="5194300" y="5289550"/>
          <p14:tracePt t="27869" x="5200650" y="5276850"/>
          <p14:tracePt t="27875" x="5213350" y="5257800"/>
          <p14:tracePt t="27886" x="5232400" y="5245100"/>
          <p14:tracePt t="27894" x="5232400" y="5226050"/>
          <p14:tracePt t="27899" x="5257800" y="5207000"/>
          <p14:tracePt t="27910" x="5295900" y="5181600"/>
          <p14:tracePt t="27917" x="5334000" y="5162550"/>
          <p14:tracePt t="27924" x="5365750" y="5124450"/>
          <p14:tracePt t="27934" x="5384800" y="5118100"/>
          <p14:tracePt t="27942" x="5416550" y="5105400"/>
          <p14:tracePt t="27947" x="5454650" y="5080000"/>
          <p14:tracePt t="27958" x="5499100" y="5054600"/>
          <p14:tracePt t="27965" x="5537200" y="5022850"/>
          <p14:tracePt t="27971" x="5568950" y="5003800"/>
          <p14:tracePt t="27981" x="5594350" y="4984750"/>
          <p14:tracePt t="27990" x="5613400" y="4978400"/>
          <p14:tracePt t="27995" x="5626100" y="4965700"/>
          <p14:tracePt t="28012" x="5638800" y="4959350"/>
          <p14:tracePt t="28029" x="5651500" y="4959350"/>
          <p14:tracePt t="28037" x="5664200" y="4959350"/>
          <p14:tracePt t="28043" x="5683250" y="4959350"/>
          <p14:tracePt t="28053" x="5715000" y="4946650"/>
          <p14:tracePt t="28061" x="5740400" y="4946650"/>
          <p14:tracePt t="28067" x="5791200" y="4946650"/>
          <p14:tracePt t="28077" x="5861050" y="4940300"/>
          <p14:tracePt t="28085" x="5930900" y="4933950"/>
          <p14:tracePt t="28091" x="6013450" y="4933950"/>
          <p14:tracePt t="28101" x="6096000" y="4933950"/>
          <p14:tracePt t="28110" x="6184900" y="4933950"/>
          <p14:tracePt t="28115" x="6280150" y="4933950"/>
          <p14:tracePt t="28126" x="6375400" y="4933950"/>
          <p14:tracePt t="28133" x="6445250" y="4933950"/>
          <p14:tracePt t="28139" x="6534150" y="4933950"/>
          <p14:tracePt t="28149" x="6610350" y="4946650"/>
          <p14:tracePt t="28158" x="6680200" y="4959350"/>
          <p14:tracePt t="28164" x="6731000" y="4972050"/>
          <p14:tracePt t="28174" x="6775450" y="4984750"/>
          <p14:tracePt t="28181" x="6813550" y="4997450"/>
          <p14:tracePt t="28187" x="6845300" y="5003800"/>
          <p14:tracePt t="28198" x="6883400" y="5016500"/>
          <p14:tracePt t="28205" x="6921500" y="5022850"/>
          <p14:tracePt t="28209" x="6959600" y="5035550"/>
          <p14:tracePt t="28222" x="6991350" y="5041900"/>
          <p14:tracePt t="28230" x="7023100" y="5054600"/>
          <p14:tracePt t="28235" x="7048500" y="5060950"/>
          <p14:tracePt t="28245" x="7073900" y="5060950"/>
          <p14:tracePt t="28254" x="7092950" y="5073650"/>
          <p14:tracePt t="28260" x="7112000" y="5073650"/>
          <p14:tracePt t="28269" x="7124700" y="5080000"/>
          <p14:tracePt t="28277" x="7143750" y="5080000"/>
          <p14:tracePt t="28284" x="7156450" y="5080000"/>
          <p14:tracePt t="28293" x="7162800" y="5086350"/>
          <p14:tracePt t="28301" x="7188200" y="5086350"/>
          <p14:tracePt t="28309" x="7207250" y="5086350"/>
          <p14:tracePt t="28317" x="7226300" y="5086350"/>
          <p14:tracePt t="28326" x="7245350" y="5086350"/>
          <p14:tracePt t="28332" x="7258050" y="5086350"/>
          <p14:tracePt t="28342" x="7283450" y="5086350"/>
          <p14:tracePt t="28349" x="7302500" y="5086350"/>
          <p14:tracePt t="28359" x="7315200" y="5086350"/>
          <p14:tracePt t="28373" x="7327900" y="5086350"/>
          <p14:tracePt t="28399" x="7321550" y="5086350"/>
          <p14:tracePt t="28414" x="7302500" y="5086350"/>
          <p14:tracePt t="28421" x="7270750" y="5092700"/>
          <p14:tracePt t="28427" x="7232650" y="5105400"/>
          <p14:tracePt t="28437" x="7213600" y="5111750"/>
          <p14:tracePt t="28445" x="7181850" y="5124450"/>
          <p14:tracePt t="28452" x="7124700" y="5137150"/>
          <p14:tracePt t="28461" x="7054850" y="5156200"/>
          <p14:tracePt t="28469" x="6978650" y="5175250"/>
          <p14:tracePt t="28475" x="6908800" y="5207000"/>
          <p14:tracePt t="28486" x="6845300" y="5232400"/>
          <p14:tracePt t="28493" x="6788150" y="5257800"/>
          <p14:tracePt t="28500" x="6731000" y="5289550"/>
          <p14:tracePt t="28510" x="6661150" y="5321300"/>
          <p14:tracePt t="28517" x="6578600" y="5365750"/>
          <p14:tracePt t="28523" x="6496050" y="5422900"/>
          <p14:tracePt t="28533" x="6350000" y="5492750"/>
          <p14:tracePt t="28542" x="6165850" y="5575300"/>
          <p14:tracePt t="28547" x="5956300" y="5638800"/>
          <p14:tracePt t="28558" x="5702300" y="5708650"/>
          <p14:tracePt t="28566" x="5461000" y="5778500"/>
          <p14:tracePt t="28571" x="5219700" y="5848350"/>
          <p14:tracePt t="28582" x="5010150" y="5911850"/>
          <p14:tracePt t="28589" x="4832350" y="5988050"/>
          <p14:tracePt t="28592" x="4667250" y="6057900"/>
          <p14:tracePt t="28605" x="4552950" y="6115050"/>
          <p14:tracePt t="28614" x="4457700" y="6159500"/>
          <p14:tracePt t="28617" x="4343400" y="6210300"/>
          <p14:tracePt t="28629" x="4241800" y="6248400"/>
          <p14:tracePt t="28638" x="4152900" y="6267450"/>
          <p14:tracePt t="28644" x="4064000" y="6299200"/>
          <p14:tracePt t="28653" x="3981450" y="6318250"/>
          <p14:tracePt t="28661" x="3892550" y="6337300"/>
          <p14:tracePt t="28667" x="3797300" y="6362700"/>
          <p14:tracePt t="28677" x="3676650" y="6394450"/>
          <p14:tracePt t="28685" x="3556000" y="6419850"/>
          <p14:tracePt t="28693" x="3422650" y="6445250"/>
          <p14:tracePt t="28701" x="3289300" y="6477000"/>
          <p14:tracePt t="28715" x="3155950" y="6489700"/>
          <p14:tracePt t="28726" x="2959100" y="6508750"/>
          <p14:tracePt t="28735" x="2889250" y="6515100"/>
          <p14:tracePt t="28743" x="2825750" y="6515100"/>
          <p14:tracePt t="28750" x="2774950" y="6515100"/>
          <p14:tracePt t="28760" x="2736850" y="6515100"/>
          <p14:tracePt t="28765" x="2698750" y="6515100"/>
          <p14:tracePt t="28776" x="2667000" y="6515100"/>
          <p14:tracePt t="28784" x="2597150" y="6515100"/>
          <p14:tracePt t="28798" x="2559050" y="6515100"/>
          <p14:tracePt t="28806" x="2527300" y="6508750"/>
          <p14:tracePt t="28811" x="2489200" y="6502400"/>
          <p14:tracePt t="28821" x="2451100" y="6489700"/>
          <p14:tracePt t="28829" x="2419350" y="6483350"/>
          <p14:tracePt t="28835" x="2393950" y="6477000"/>
          <p14:tracePt t="28845" x="2355850" y="6470650"/>
          <p14:tracePt t="28853" x="2330450" y="6470650"/>
          <p14:tracePt t="28860" x="2311400" y="6470650"/>
          <p14:tracePt t="28869" x="2298700" y="6457950"/>
          <p14:tracePt t="28877" x="2286000" y="6457950"/>
          <p14:tracePt t="28894" x="2266950" y="6451600"/>
          <p14:tracePt t="28902" x="2241550" y="6451600"/>
          <p14:tracePt t="28910" x="2228850" y="6451600"/>
          <p14:tracePt t="28925" x="2222500" y="6451600"/>
          <p14:tracePt t="28931" x="2222500" y="6445250"/>
          <p14:tracePt t="29402" x="2203450" y="6438900"/>
          <p14:tracePt t="29407" x="2197100" y="6438900"/>
          <p14:tracePt t="29423" x="2184400" y="6438900"/>
          <p14:tracePt t="29430" x="2178050" y="6438900"/>
          <p14:tracePt t="29437" x="2171700" y="6432550"/>
          <p14:tracePt t="29456" x="2159000" y="6432550"/>
          <p14:tracePt t="29462" x="2159000" y="6426200"/>
          <p14:tracePt t="29472" x="2146300" y="6426200"/>
          <p14:tracePt t="29493" x="2139950" y="6426200"/>
          <p14:tracePt t="29502" x="2127250" y="6419850"/>
          <p14:tracePt t="29515" x="2120900" y="6419850"/>
          <p14:tracePt t="29525" x="2101850" y="6413500"/>
          <p14:tracePt t="29531" x="2089150" y="6413500"/>
          <p14:tracePt t="29541" x="2082800" y="6407150"/>
          <p14:tracePt t="29549" x="2070100" y="6407150"/>
          <p14:tracePt t="29555" x="2063750" y="6400800"/>
          <p14:tracePt t="29573" x="2057400" y="6400800"/>
          <p14:tracePt t="29579" x="2051050" y="6400800"/>
          <p14:tracePt t="29589" x="2038350" y="6394450"/>
          <p14:tracePt t="29614" x="2025650" y="6381750"/>
          <p14:tracePt t="29622" x="2012950" y="6381750"/>
          <p14:tracePt t="29628" x="2000250" y="6381750"/>
          <p14:tracePt t="29637" x="1993900" y="6375400"/>
          <p14:tracePt t="29645" x="1974850" y="6375400"/>
          <p14:tracePt t="29652" x="1955800" y="6369050"/>
          <p14:tracePt t="29662" x="1930400" y="6362700"/>
          <p14:tracePt t="29669" x="1924050" y="6362700"/>
          <p14:tracePt t="29676" x="1911350" y="6350000"/>
          <p14:tracePt t="29685" x="1892300" y="6350000"/>
          <p14:tracePt t="29694" x="1873250" y="6330950"/>
          <p14:tracePt t="29699" x="1860550" y="6318250"/>
          <p14:tracePt t="29708" x="1828800" y="6305550"/>
          <p14:tracePt t="29718" x="1809750" y="6286500"/>
          <p14:tracePt t="29724" x="1778000" y="6273800"/>
          <p14:tracePt t="29733" x="1758950" y="6254750"/>
          <p14:tracePt t="29741" x="1727200" y="6235700"/>
          <p14:tracePt t="29747" x="1682750" y="6210300"/>
          <p14:tracePt t="29757" x="1638300" y="6178550"/>
          <p14:tracePt t="29765" x="1581150" y="6153150"/>
          <p14:tracePt t="29772" x="1530350" y="6121400"/>
          <p14:tracePt t="29782" x="1466850" y="6096000"/>
          <p14:tracePt t="29789" x="1403350" y="6070600"/>
          <p14:tracePt t="29793" x="1327150" y="6045200"/>
          <p14:tracePt t="29805" x="1250950" y="6026150"/>
          <p14:tracePt t="29813" x="1168400" y="6007100"/>
          <p14:tracePt t="29819" x="1092200" y="5981700"/>
          <p14:tracePt t="29829" x="1009650" y="5962650"/>
          <p14:tracePt t="29837" x="920750" y="5943600"/>
          <p14:tracePt t="29844" x="838200" y="5918200"/>
          <p14:tracePt t="29853" x="768350" y="5899150"/>
          <p14:tracePt t="29862" x="692150" y="5880100"/>
          <p14:tracePt t="29868" x="622300" y="5854700"/>
          <p14:tracePt t="29877" x="552450" y="5835650"/>
          <p14:tracePt t="29884" x="495300" y="5816600"/>
          <p14:tracePt t="29894" x="438150" y="5797550"/>
          <p14:tracePt t="29902" x="374650" y="5765800"/>
          <p14:tracePt t="29911" x="304800" y="5740400"/>
          <p14:tracePt t="29917" x="241300" y="5715000"/>
          <p14:tracePt t="29927" x="177800" y="5683250"/>
          <p14:tracePt t="29934" x="107950" y="5651500"/>
          <p14:tracePt t="29944" x="44450" y="5613400"/>
          <p14:tracePt t="30413" x="8963025" y="271463"/>
          <p14:tracePt t="30419" x="8853488" y="200025"/>
          <p14:tracePt t="30429" x="8745538" y="109538"/>
          <p14:tracePt t="30437" x="8599488" y="174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22EF4-DC88-F757-DAC0-44AEFFB85F87}"/>
              </a:ext>
            </a:extLst>
          </p:cNvPr>
          <p:cNvSpPr txBox="1"/>
          <p:nvPr/>
        </p:nvSpPr>
        <p:spPr>
          <a:xfrm>
            <a:off x="2438400" y="59631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Amazon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C90BA-6633-9FC9-FEF2-5CBE63D5A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032"/>
            <a:ext cx="9144000" cy="452593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B365C4E-CA68-789B-1ADD-EAF3F2C22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999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83"/>
    </mc:Choice>
    <mc:Fallback>
      <p:transition spd="slow" advTm="65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38" x="196850" y="3898900"/>
          <p14:tracePt t="11244" x="298450" y="3917950"/>
          <p14:tracePt t="11254" x="425450" y="3956050"/>
          <p14:tracePt t="11262" x="546100" y="3987800"/>
          <p14:tracePt t="11268" x="679450" y="4025900"/>
          <p14:tracePt t="11278" x="819150" y="4064000"/>
          <p14:tracePt t="11286" x="952500" y="4089400"/>
          <p14:tracePt t="11292" x="1085850" y="4114800"/>
          <p14:tracePt t="11301" x="1231900" y="4133850"/>
          <p14:tracePt t="11310" x="1397000" y="4146550"/>
          <p14:tracePt t="11311" x="1568450" y="4146550"/>
          <p14:tracePt t="11328" x="1739900" y="4146550"/>
          <p14:tracePt t="11334" x="1949450" y="4146550"/>
          <p14:tracePt t="11340" x="2152650" y="4146550"/>
          <p14:tracePt t="11348" x="2343150" y="4146550"/>
          <p14:tracePt t="11355" x="2514600" y="4146550"/>
          <p14:tracePt t="11362" x="2705100" y="4146550"/>
          <p14:tracePt t="11372" x="2882900" y="4146550"/>
          <p14:tracePt t="11380" x="3054350" y="4146550"/>
          <p14:tracePt t="11383" x="3225800" y="4146550"/>
          <p14:tracePt t="11398" x="3397250" y="4146550"/>
          <p14:tracePt t="11406" x="3575050" y="4146550"/>
          <p14:tracePt t="11412" x="3746500" y="4146550"/>
          <p14:tracePt t="11422" x="3898900" y="4146550"/>
          <p14:tracePt t="11430" x="4076700" y="4152900"/>
          <p14:tracePt t="11436" x="4222750" y="4165600"/>
          <p14:tracePt t="11446" x="4343400" y="4165600"/>
          <p14:tracePt t="11454" x="4464050" y="4165600"/>
          <p14:tracePt t="11460" x="4610100" y="4171950"/>
          <p14:tracePt t="11470" x="4737100" y="4178300"/>
          <p14:tracePt t="11477" x="4845050" y="4197350"/>
          <p14:tracePt t="11483" x="4972050" y="4203700"/>
          <p14:tracePt t="11494" x="5067300" y="4210050"/>
          <p14:tracePt t="11502" x="5137150" y="4210050"/>
          <p14:tracePt t="11509" x="5194300" y="4210050"/>
          <p14:tracePt t="11517" x="5226050" y="4210050"/>
          <p14:tracePt t="11527" x="5264150" y="4210050"/>
          <p14:tracePt t="11533" x="5295900" y="4210050"/>
          <p14:tracePt t="11542" x="5321300" y="4210050"/>
          <p14:tracePt t="11550" x="5346700" y="4210050"/>
          <p14:tracePt t="11559" x="5365750" y="4210050"/>
          <p14:tracePt t="11565" x="5378450" y="4210050"/>
          <p14:tracePt t="11576" x="5384800" y="4210050"/>
          <p14:tracePt t="11686" x="5391150" y="4210050"/>
          <p14:tracePt t="11700" x="5403850" y="4203700"/>
          <p14:tracePt t="11710" x="5410200" y="4203700"/>
          <p14:tracePt t="11718" x="5429250" y="4184650"/>
          <p14:tracePt t="11724" x="5441950" y="4178300"/>
          <p14:tracePt t="11734" x="5454650" y="4171950"/>
          <p14:tracePt t="11742" x="5467350" y="4159250"/>
          <p14:tracePt t="11748" x="5480050" y="4152900"/>
          <p14:tracePt t="11756" x="5492750" y="4152900"/>
          <p14:tracePt t="11790" x="5492750" y="4146550"/>
          <p14:tracePt t="11796" x="5499100" y="4140200"/>
          <p14:tracePt t="11806" x="5511800" y="4133850"/>
          <p14:tracePt t="11814" x="5543550" y="4121150"/>
          <p14:tracePt t="11820" x="5568950" y="4102100"/>
          <p14:tracePt t="11830" x="5588000" y="4089400"/>
          <p14:tracePt t="11854" x="5613400" y="4070350"/>
          <p14:tracePt t="11856" x="5657850" y="4038600"/>
          <p14:tracePt t="11862" x="5721350" y="3994150"/>
          <p14:tracePt t="11869" x="5784850" y="3943350"/>
          <p14:tracePt t="11876" x="5854700" y="3905250"/>
          <p14:tracePt t="11883" x="5918200" y="3854450"/>
          <p14:tracePt t="11893" x="6038850" y="3771900"/>
          <p14:tracePt t="11902" x="6102350" y="3727450"/>
          <p14:tracePt t="11910" x="6146800" y="3689350"/>
          <p14:tracePt t="11918" x="6203950" y="3644900"/>
          <p14:tracePt t="11926" x="6248400" y="3613150"/>
          <p14:tracePt t="11932" x="6286500" y="3581400"/>
          <p14:tracePt t="11943" x="6305550" y="3568700"/>
          <p14:tracePt t="11949" x="6318250" y="3549650"/>
          <p14:tracePt t="11960" x="6343650" y="3517900"/>
          <p14:tracePt t="11966" x="6362700" y="3498850"/>
          <p14:tracePt t="11976" x="6375400" y="3467100"/>
          <p14:tracePt t="11982" x="6407150" y="3441700"/>
          <p14:tracePt t="11993" x="6426200" y="3416300"/>
          <p14:tracePt t="12001" x="6445250" y="3378200"/>
          <p14:tracePt t="12010" x="6457950" y="3359150"/>
          <p14:tracePt t="12016" x="6477000" y="3333750"/>
          <p14:tracePt t="12026" x="6496050" y="3308350"/>
          <p14:tracePt t="12032" x="6502400" y="3282950"/>
          <p14:tracePt t="12043" x="6521450" y="3244850"/>
          <p14:tracePt t="12050" x="6527800" y="3232150"/>
          <p14:tracePt t="12060" x="6540500" y="3194050"/>
          <p14:tracePt t="12065" x="6546850" y="3162300"/>
          <p14:tracePt t="12076" x="6559550" y="3117850"/>
          <p14:tracePt t="12084" x="6578600" y="3041650"/>
          <p14:tracePt t="12094" x="6578600" y="3003550"/>
          <p14:tracePt t="12101" x="6578600" y="2965450"/>
          <p14:tracePt t="12109" x="6578600" y="2933700"/>
          <p14:tracePt t="12116" x="6584950" y="2895600"/>
          <p14:tracePt t="12127" x="6584950" y="2882900"/>
          <p14:tracePt t="12133" x="6584950" y="2870200"/>
          <p14:tracePt t="12143" x="6584950" y="2863850"/>
          <p14:tracePt t="12149" x="6584950" y="2844800"/>
          <p14:tracePt t="12160" x="6584950" y="2819400"/>
          <p14:tracePt t="12168" x="6572250" y="2800350"/>
          <p14:tracePt t="12177" x="6553200" y="2787650"/>
          <p14:tracePt t="12182" x="6527800" y="2768600"/>
          <p14:tracePt t="12193" x="6489700" y="2768600"/>
          <p14:tracePt t="12203" x="6477000" y="2755900"/>
          <p14:tracePt t="12214" x="6464300" y="2755900"/>
          <p14:tracePt t="12224" x="6457950" y="2755900"/>
          <p14:tracePt t="12238" x="6451600" y="2755900"/>
          <p14:tracePt t="12286" x="6457950" y="2755900"/>
          <p14:tracePt t="12294" x="6470650" y="2755900"/>
          <p14:tracePt t="12301" x="6483350" y="2755900"/>
          <p14:tracePt t="12310" x="6502400" y="2755900"/>
          <p14:tracePt t="12318" x="6527800" y="2755900"/>
          <p14:tracePt t="12324" x="6546850" y="2755900"/>
          <p14:tracePt t="12334" x="6553200" y="2755900"/>
          <p14:tracePt t="12342" x="6565900" y="2755900"/>
          <p14:tracePt t="12358" x="6572250" y="2755900"/>
          <p14:tracePt t="12372" x="6572250" y="2762250"/>
          <p14:tracePt t="12382" x="6559550" y="2781300"/>
          <p14:tracePt t="12390" x="6546850" y="2794000"/>
          <p14:tracePt t="12396" x="6515100" y="2819400"/>
          <p14:tracePt t="12406" x="6477000" y="2851150"/>
          <p14:tracePt t="12414" x="6438900" y="2870200"/>
          <p14:tracePt t="12416" x="6400800" y="2889250"/>
          <p14:tracePt t="12430" x="6375400" y="2908300"/>
          <p14:tracePt t="12438" x="6350000" y="2914650"/>
          <p14:tracePt t="12444" x="6324600" y="2921000"/>
          <p14:tracePt t="12454" x="6286500" y="2940050"/>
          <p14:tracePt t="12462" x="6261100" y="2959100"/>
          <p14:tracePt t="12463" x="6242050" y="2965450"/>
          <p14:tracePt t="12478" x="6216650" y="2965450"/>
          <p14:tracePt t="12486" x="6197600" y="2971800"/>
          <p14:tracePt t="12492" x="6178550" y="2978150"/>
          <p14:tracePt t="12502" x="6153150" y="2990850"/>
          <p14:tracePt t="12511" x="6140450" y="2990850"/>
          <p14:tracePt t="12526" x="6127750" y="2990850"/>
          <p14:tracePt t="12534" x="6121400" y="2990850"/>
          <p14:tracePt t="12540" x="6115050" y="3003550"/>
          <p14:tracePt t="12550" x="6108700" y="3003550"/>
          <p14:tracePt t="12582" x="6102350" y="3003550"/>
          <p14:tracePt t="12598" x="6102350" y="2997200"/>
          <p14:tracePt t="12612" x="6108700" y="2990850"/>
          <p14:tracePt t="12622" x="6115050" y="2984500"/>
          <p14:tracePt t="12694" x="6102350" y="2984500"/>
          <p14:tracePt t="12702" x="6076950" y="2984500"/>
          <p14:tracePt t="12704" x="6057900" y="2984500"/>
          <p14:tracePt t="12718" x="6032500" y="2984500"/>
          <p14:tracePt t="12726" x="6007100" y="2984500"/>
          <p14:tracePt t="12732" x="5988050" y="2971800"/>
          <p14:tracePt t="12742" x="5975350" y="2971800"/>
          <p14:tracePt t="12750" x="5943600" y="2971800"/>
          <p14:tracePt t="12756" x="5943600" y="2959100"/>
          <p14:tracePt t="12766" x="5911850" y="2959100"/>
          <p14:tracePt t="12773" x="5911850" y="2946400"/>
          <p14:tracePt t="12779" x="5892800" y="2940050"/>
          <p14:tracePt t="12790" x="5886450" y="2933700"/>
          <p14:tracePt t="12798" x="5873750" y="2927350"/>
          <p14:tracePt t="12804" x="5861050" y="2914650"/>
          <p14:tracePt t="12814" x="5861050" y="2908300"/>
          <p14:tracePt t="12822" x="5842000" y="2882900"/>
          <p14:tracePt t="12828" x="5835650" y="2870200"/>
          <p14:tracePt t="12838" x="5829300" y="2857500"/>
          <p14:tracePt t="12846" x="5816600" y="2832100"/>
          <p14:tracePt t="12851" x="5816600" y="2819400"/>
          <p14:tracePt t="12870" x="5797550" y="2794000"/>
          <p14:tracePt t="12886" x="5772150" y="2781300"/>
          <p14:tracePt t="12892" x="5753100" y="2768600"/>
          <p14:tracePt t="12894" x="5746750" y="2743200"/>
          <p14:tracePt t="12897" x="5734050" y="2724150"/>
          <p14:tracePt t="12904" x="5715000" y="2705100"/>
          <p14:tracePt t="12911" x="5702300" y="2673350"/>
          <p14:tracePt t="12918" x="5683250" y="2654300"/>
          <p14:tracePt t="12927" x="5651500" y="2616200"/>
          <p14:tracePt t="12933" x="5632450" y="2584450"/>
          <p14:tracePt t="12944" x="5626100" y="2565400"/>
          <p14:tracePt t="12953" x="5607050" y="2533650"/>
          <p14:tracePt t="12960" x="5581650" y="2508250"/>
          <p14:tracePt t="12966" x="5562600" y="2482850"/>
          <p14:tracePt t="12977" x="5543550" y="2457450"/>
          <p14:tracePt t="12983" x="5518150" y="2438400"/>
          <p14:tracePt t="12994" x="5467350" y="2387600"/>
          <p14:tracePt t="13004" x="5435600" y="2368550"/>
          <p14:tracePt t="13014" x="5403850" y="2343150"/>
          <p14:tracePt t="13020" x="5365750" y="2324100"/>
          <p14:tracePt t="13029" x="5327650" y="2298700"/>
          <p14:tracePt t="13037" x="5289550" y="2292350"/>
          <p14:tracePt t="13044" x="5257800" y="2279650"/>
          <p14:tracePt t="13054" x="5226050" y="2266950"/>
          <p14:tracePt t="13068" x="5213350" y="2266950"/>
          <p14:tracePt t="13126" x="5213350" y="2260600"/>
          <p14:tracePt t="13134" x="5213350" y="2254250"/>
          <p14:tracePt t="13150" x="5219700" y="2247900"/>
          <p14:tracePt t="13158" x="5251450" y="2241550"/>
          <p14:tracePt t="13164" x="5270500" y="2222500"/>
          <p14:tracePt t="13171" x="5308600" y="2209800"/>
          <p14:tracePt t="13179" x="5321300" y="2209800"/>
          <p14:tracePt t="13186" x="5346700" y="2209800"/>
          <p14:tracePt t="13198" x="5372100" y="2203450"/>
          <p14:tracePt t="13206" x="5384800" y="2203450"/>
          <p14:tracePt t="13212" x="5397500" y="2203450"/>
          <p14:tracePt t="13246" x="5391150" y="2203450"/>
          <p14:tracePt t="13254" x="5378450" y="2209800"/>
          <p14:tracePt t="13270" x="5359400" y="2222500"/>
          <p14:tracePt t="13278" x="5346700" y="2241550"/>
          <p14:tracePt t="13284" x="5334000" y="2254250"/>
          <p14:tracePt t="13294" x="5314950" y="2273300"/>
          <p14:tracePt t="13301" x="5314950" y="2286000"/>
          <p14:tracePt t="13308" x="5314950" y="2311400"/>
          <p14:tracePt t="13318" x="5327650" y="2330450"/>
          <p14:tracePt t="13326" x="5353050" y="2349500"/>
          <p14:tracePt t="13332" x="5372100" y="2374900"/>
          <p14:tracePt t="13342" x="5410200" y="2387600"/>
          <p14:tracePt t="13350" x="5435600" y="2413000"/>
          <p14:tracePt t="13356" x="5467350" y="2425700"/>
          <p14:tracePt t="13366" x="5486400" y="2425700"/>
          <p14:tracePt t="13390" x="5505450" y="2432050"/>
          <p14:tracePt t="13392" x="5518150" y="2444750"/>
          <p14:tracePt t="13404" x="5518150" y="2457450"/>
          <p14:tracePt t="13410" x="5518150" y="2470150"/>
          <p14:tracePt t="13416" x="5530850" y="2489200"/>
          <p14:tracePt t="13422" x="5537200" y="2514600"/>
          <p14:tracePt t="13428" x="5549900" y="2546350"/>
          <p14:tracePt t="13438" x="5549900" y="2578100"/>
          <p14:tracePt t="13445" x="5556250" y="2609850"/>
          <p14:tracePt t="13453" x="5556250" y="2622550"/>
          <p14:tracePt t="13462" x="5568950" y="2660650"/>
          <p14:tracePt t="13470" x="5594350" y="2686050"/>
          <p14:tracePt t="13477" x="5619750" y="2724150"/>
          <p14:tracePt t="13485" x="5645150" y="2774950"/>
          <p14:tracePt t="13495" x="5676900" y="2819400"/>
          <p14:tracePt t="13501" x="5702300" y="2857500"/>
          <p14:tracePt t="13511" x="5721350" y="2895600"/>
          <p14:tracePt t="13518" x="5740400" y="2933700"/>
          <p14:tracePt t="13527" x="5746750" y="2959100"/>
          <p14:tracePt t="13536" x="5759450" y="2997200"/>
          <p14:tracePt t="13545" x="5765800" y="3022600"/>
          <p14:tracePt t="13551" x="5765800" y="3048000"/>
          <p14:tracePt t="13561" x="5765800" y="3067050"/>
          <p14:tracePt t="13566" x="5765800" y="3086100"/>
          <p14:tracePt t="13578" x="5765800" y="3111500"/>
          <p14:tracePt t="13584" x="5765800" y="3143250"/>
          <p14:tracePt t="13594" x="5765800" y="3175000"/>
          <p14:tracePt t="13601" x="5765800" y="3206750"/>
          <p14:tracePt t="13611" x="5765800" y="3244850"/>
          <p14:tracePt t="13620" x="5784850" y="3314700"/>
          <p14:tracePt t="13634" x="5791200" y="3352800"/>
          <p14:tracePt t="13645" x="5797550" y="3403600"/>
          <p14:tracePt t="13654" x="5810250" y="3422650"/>
          <p14:tracePt t="13662" x="5816600" y="3441700"/>
          <p14:tracePt t="13668" x="5822950" y="3454400"/>
          <p14:tracePt t="13678" x="5829300" y="3467100"/>
          <p14:tracePt t="13684" x="5842000" y="3486150"/>
          <p14:tracePt t="13694" x="5873750" y="3498850"/>
          <p14:tracePt t="13703" x="5886450" y="3517900"/>
          <p14:tracePt t="13711" x="5949950" y="3556000"/>
          <p14:tracePt t="13726" x="5962650" y="3575050"/>
          <p14:tracePt t="13734" x="5975350" y="3581400"/>
          <p14:tracePt t="13740" x="5988050" y="3594100"/>
          <p14:tracePt t="13749" x="5988050" y="3600450"/>
          <p14:tracePt t="13758" x="5994400" y="3606800"/>
          <p14:tracePt t="13761" x="6000750" y="3619500"/>
          <p14:tracePt t="13774" x="6007100" y="3625850"/>
          <p14:tracePt t="13782" x="6013450" y="3632200"/>
          <p14:tracePt t="13788" x="6013450" y="3638550"/>
          <p14:tracePt t="13798" x="6013450" y="3644900"/>
          <p14:tracePt t="13805" x="6007100" y="3644900"/>
          <p14:tracePt t="13830" x="6007100" y="3651250"/>
          <p14:tracePt t="13836" x="5994400" y="3651250"/>
          <p14:tracePt t="13846" x="5994400" y="3657600"/>
          <p14:tracePt t="13854" x="5994400" y="3663950"/>
          <p14:tracePt t="13860" x="5994400" y="3670300"/>
          <p14:tracePt t="13870" x="5994400" y="3676650"/>
          <p14:tracePt t="13884" x="5994400" y="3689350"/>
          <p14:tracePt t="13894" x="5994400" y="3702050"/>
          <p14:tracePt t="13908" x="5994400" y="3714750"/>
          <p14:tracePt t="13918" x="5994400" y="3727450"/>
          <p14:tracePt t="13932" x="5994400" y="3733800"/>
          <p14:tracePt t="13942" x="5988050" y="3752850"/>
          <p14:tracePt t="13950" x="5975350" y="3765550"/>
          <p14:tracePt t="13951" x="5962650" y="3771900"/>
          <p14:tracePt t="13966" x="5962650" y="3790950"/>
          <p14:tracePt t="13974" x="5943600" y="3803650"/>
          <p14:tracePt t="13980" x="5911850" y="3829050"/>
          <p14:tracePt t="13988" x="5899150" y="3835400"/>
          <p14:tracePt t="14000" x="5892800" y="3841750"/>
          <p14:tracePt t="14005" x="5867400" y="3867150"/>
          <p14:tracePt t="14012" x="5854700" y="3886200"/>
          <p14:tracePt t="14022" x="5829300" y="3892550"/>
          <p14:tracePt t="14028" x="5816600" y="3917950"/>
          <p14:tracePt t="14038" x="5791200" y="3930650"/>
          <p14:tracePt t="14046" x="5765800" y="3949700"/>
          <p14:tracePt t="14052" x="5746750" y="3962400"/>
          <p14:tracePt t="14062" x="5734050" y="3981450"/>
          <p14:tracePt t="14069" x="5727700" y="3987800"/>
          <p14:tracePt t="14076" x="5721350" y="3994150"/>
          <p14:tracePt t="14086" x="5708650" y="4006850"/>
          <p14:tracePt t="14094" x="5695950" y="4019550"/>
          <p14:tracePt t="14100" x="5683250" y="4032250"/>
          <p14:tracePt t="14110" x="5670550" y="4044950"/>
          <p14:tracePt t="14118" x="5657850" y="4057650"/>
          <p14:tracePt t="14124" x="5645150" y="4064000"/>
          <p14:tracePt t="14134" x="5613400" y="4076700"/>
          <p14:tracePt t="14141" x="5600700" y="4083050"/>
          <p14:tracePt t="14145" x="5588000" y="4095750"/>
          <p14:tracePt t="14158" x="5575300" y="4102100"/>
          <p14:tracePt t="14166" x="5556250" y="4114800"/>
          <p14:tracePt t="14172" x="5543550" y="4127500"/>
          <p14:tracePt t="14182" x="5537200" y="4133850"/>
          <p14:tracePt t="14190" x="5530850" y="4140200"/>
          <p14:tracePt t="14196" x="5524500" y="4140200"/>
          <p14:tracePt t="14206" x="5518150" y="4146550"/>
          <p14:tracePt t="14213" x="5511800" y="4146550"/>
          <p14:tracePt t="14220" x="5511800" y="4152900"/>
          <p14:tracePt t="14230" x="5499100" y="4159250"/>
          <p14:tracePt t="14238" x="5486400" y="4165600"/>
          <p14:tracePt t="14245" x="5473700" y="4171950"/>
          <p14:tracePt t="14254" x="5454650" y="4178300"/>
          <p14:tracePt t="14262" x="5429250" y="4184650"/>
          <p14:tracePt t="14269" x="5403850" y="4197350"/>
          <p14:tracePt t="14278" x="5378450" y="4203700"/>
          <p14:tracePt t="14286" x="5359400" y="4203700"/>
          <p14:tracePt t="14295" x="5346700" y="4210050"/>
          <p14:tracePt t="14302" x="5334000" y="4216400"/>
          <p14:tracePt t="14312" x="5327650" y="4222750"/>
          <p14:tracePt t="14358" x="5327650" y="4229100"/>
          <p14:tracePt t="14372" x="5334000" y="4235450"/>
          <p14:tracePt t="14380" x="5346700" y="4241800"/>
          <p14:tracePt t="14386" x="5372100" y="4241800"/>
          <p14:tracePt t="14396" x="5410200" y="4254500"/>
          <p14:tracePt t="14404" x="5429250" y="4260850"/>
          <p14:tracePt t="14406" x="5467350" y="4273550"/>
          <p14:tracePt t="14420" x="5492750" y="4273550"/>
          <p14:tracePt t="14430" x="5505450" y="4286250"/>
          <p14:tracePt t="14436" x="5530850" y="4286250"/>
          <p14:tracePt t="14446" x="5549900" y="4292600"/>
          <p14:tracePt t="14453" x="5581650" y="4305300"/>
          <p14:tracePt t="14460" x="5600700" y="4318000"/>
          <p14:tracePt t="14470" x="5619750" y="4343400"/>
          <p14:tracePt t="14478" x="5657850" y="4362450"/>
          <p14:tracePt t="14484" x="5689600" y="4381500"/>
          <p14:tracePt t="14494" x="5708650" y="4394200"/>
          <p14:tracePt t="14502" x="5734050" y="4406900"/>
          <p14:tracePt t="14508" x="5784850" y="4419600"/>
          <p14:tracePt t="14518" x="5835650" y="4432300"/>
          <p14:tracePt t="14526" x="5886450" y="4445000"/>
          <p14:tracePt t="14531" x="5930900" y="4457700"/>
          <p14:tracePt t="14542" x="5975350" y="4470400"/>
          <p14:tracePt t="14550" x="6013450" y="4483100"/>
          <p14:tracePt t="14552" x="6026150" y="4489450"/>
          <p14:tracePt t="14564" x="6038850" y="4495800"/>
          <p14:tracePt t="14571" x="6051550" y="4495800"/>
          <p14:tracePt t="14578" x="6083300" y="4502150"/>
          <p14:tracePt t="14588" x="6102350" y="4508500"/>
          <p14:tracePt t="14596" x="6115050" y="4514850"/>
          <p14:tracePt t="14601" x="6134100" y="4514850"/>
          <p14:tracePt t="14614" x="6153150" y="4514850"/>
          <p14:tracePt t="14621" x="6172200" y="4514850"/>
          <p14:tracePt t="14628" x="6184900" y="4514850"/>
          <p14:tracePt t="14638" x="6191250" y="4514850"/>
          <p14:tracePt t="14767" x="6191250" y="4508500"/>
          <p14:tracePt t="14768" x="6191250" y="4502150"/>
          <p14:tracePt t="14793" x="6178550" y="4476750"/>
          <p14:tracePt t="14800" x="6159500" y="4457700"/>
          <p14:tracePt t="14806" x="6146800" y="4451350"/>
          <p14:tracePt t="14814" x="6115050" y="4432300"/>
          <p14:tracePt t="14820" x="6096000" y="4419600"/>
          <p14:tracePt t="14830" x="6076950" y="4394200"/>
          <p14:tracePt t="14838" x="6064250" y="4375150"/>
          <p14:tracePt t="14845" x="6051550" y="4343400"/>
          <p14:tracePt t="14853" x="6032500" y="4292600"/>
          <p14:tracePt t="14862" x="6000750" y="4222750"/>
          <p14:tracePt t="14869" x="5975350" y="4152900"/>
          <p14:tracePt t="14879" x="5937250" y="4076700"/>
          <p14:tracePt t="14886" x="5892800" y="3994150"/>
          <p14:tracePt t="14895" x="5854700" y="3886200"/>
          <p14:tracePt t="14904" x="5816600" y="3778250"/>
          <p14:tracePt t="14912" x="5791200" y="3689350"/>
          <p14:tracePt t="14918" x="5765800" y="3613150"/>
          <p14:tracePt t="14929" x="5746750" y="3549650"/>
          <p14:tracePt t="14934" x="5734050" y="3498850"/>
          <p14:tracePt t="14946" x="5734050" y="3486150"/>
          <p14:tracePt t="14952" x="5734050" y="3454400"/>
          <p14:tracePt t="14962" x="5740400" y="3429000"/>
          <p14:tracePt t="14972" x="5740400" y="3416300"/>
          <p14:tracePt t="14980" x="5740400" y="3409950"/>
          <p14:tracePt t="14987" x="5753100" y="3409950"/>
          <p14:tracePt t="14997" x="5759450" y="3403600"/>
          <p14:tracePt t="15006" x="5778500" y="3397250"/>
          <p14:tracePt t="15012" x="5797550" y="3397250"/>
          <p14:tracePt t="15022" x="5829300" y="3397250"/>
          <p14:tracePt t="15030" x="5848350" y="3397250"/>
          <p14:tracePt t="15037" x="5867400" y="3397250"/>
          <p14:tracePt t="15046" x="5892800" y="3397250"/>
          <p14:tracePt t="15053" x="5930900" y="3397250"/>
          <p14:tracePt t="15062" x="5969000" y="3409950"/>
          <p14:tracePt t="15070" x="5994400" y="3429000"/>
          <p14:tracePt t="15079" x="6007100" y="3441700"/>
          <p14:tracePt t="15085" x="6026150" y="3467100"/>
          <p14:tracePt t="15096" x="6045200" y="3492500"/>
          <p14:tracePt t="15102" x="6045200" y="3505200"/>
          <p14:tracePt t="15112" x="6051550" y="3543300"/>
          <p14:tracePt t="15126" x="6064250" y="3594100"/>
          <p14:tracePt t="15142" x="6076950" y="3663950"/>
          <p14:tracePt t="15148" x="6089650" y="3733800"/>
          <p14:tracePt t="15150" x="6096000" y="3810000"/>
          <p14:tracePt t="15154" x="6102350" y="3873500"/>
          <p14:tracePt t="15163" x="6108700" y="3937000"/>
          <p14:tracePt t="15168" x="6115050" y="4013200"/>
          <p14:tracePt t="15179" x="6127750" y="4076700"/>
          <p14:tracePt t="15185" x="6127750" y="4146550"/>
          <p14:tracePt t="15196" x="6121400" y="4216400"/>
          <p14:tracePt t="15202" x="6108700" y="4273550"/>
          <p14:tracePt t="15212" x="6096000" y="4330700"/>
          <p14:tracePt t="15218" x="6083300" y="4381500"/>
          <p14:tracePt t="15229" x="6070600" y="4470400"/>
          <p14:tracePt t="15238" x="6070600" y="4502150"/>
          <p14:tracePt t="15246" x="6070600" y="4533900"/>
          <p14:tracePt t="15253" x="6076950" y="4552950"/>
          <p14:tracePt t="15262" x="6083300" y="4565650"/>
          <p14:tracePt t="15268" x="6108700" y="4572000"/>
          <p14:tracePt t="15280" x="6127750" y="4591050"/>
          <p14:tracePt t="15286" x="6159500" y="4603750"/>
          <p14:tracePt t="15296" x="6184900" y="4622800"/>
          <p14:tracePt t="15302" x="6210300" y="4622800"/>
          <p14:tracePt t="15312" x="6248400" y="4641850"/>
          <p14:tracePt t="15321" x="6299200" y="4641850"/>
          <p14:tracePt t="15334" x="6337300" y="4648200"/>
          <p14:tracePt t="15342" x="6394450" y="4654550"/>
          <p14:tracePt t="15346" x="6438900" y="4667250"/>
          <p14:tracePt t="15358" x="6489700" y="4686300"/>
          <p14:tracePt t="15366" x="6540500" y="4705350"/>
          <p14:tracePt t="15371" x="6597650" y="4737100"/>
          <p14:tracePt t="15382" x="6661150" y="4781550"/>
          <p14:tracePt t="15390" x="6724650" y="4819650"/>
          <p14:tracePt t="15396" x="6794500" y="4864100"/>
          <p14:tracePt t="15405" x="6858000" y="4908550"/>
          <p14:tracePt t="15414" x="6927850" y="4940300"/>
          <p14:tracePt t="15420" x="6985000" y="4978400"/>
          <p14:tracePt t="15430" x="7029450" y="5010150"/>
          <p14:tracePt t="15438" x="7080250" y="5041900"/>
          <p14:tracePt t="15446" x="7131050" y="5060950"/>
          <p14:tracePt t="15454" x="7143750" y="5080000"/>
          <p14:tracePt t="15463" x="7162800" y="5092700"/>
          <p14:tracePt t="15469" x="7175500" y="5092700"/>
          <p14:tracePt t="15480" x="7175500" y="5105400"/>
          <p14:tracePt t="15487" x="7188200" y="5105400"/>
          <p14:tracePt t="15681" x="7188200" y="5111750"/>
          <p14:tracePt t="15708" x="7188200" y="5124450"/>
          <p14:tracePt t="15726" x="7194550" y="5130800"/>
          <p14:tracePt t="15732" x="7200900" y="5137150"/>
          <p14:tracePt t="15743" x="7200900" y="5149850"/>
          <p14:tracePt t="15750" x="7200900" y="5162550"/>
          <p14:tracePt t="15756" x="7207250" y="5175250"/>
          <p14:tracePt t="15764" x="7207250" y="5187950"/>
          <p14:tracePt t="15778" x="7213600" y="5200650"/>
          <p14:tracePt t="15788" x="7213600" y="5207000"/>
          <p14:tracePt t="15796" x="7219950" y="5226050"/>
          <p14:tracePt t="15801" x="7219950" y="5232400"/>
          <p14:tracePt t="15812" x="7219950" y="5238750"/>
          <p14:tracePt t="15820" x="7219950" y="5251450"/>
          <p14:tracePt t="15821" x="7219950" y="5264150"/>
          <p14:tracePt t="15838" x="7226300" y="5270500"/>
          <p14:tracePt t="15846" x="7232650" y="5283200"/>
          <p14:tracePt t="15852" x="7232650" y="5289550"/>
          <p14:tracePt t="15862" x="7232650" y="5295900"/>
          <p14:tracePt t="15870" x="7232650" y="5302250"/>
          <p14:tracePt t="15886" x="7232650" y="5308600"/>
          <p14:tracePt t="15910" x="7232650" y="5314950"/>
          <p14:tracePt t="15918" x="7219950" y="5321300"/>
          <p14:tracePt t="15924" x="7213600" y="5334000"/>
          <p14:tracePt t="15942" x="7207250" y="5340350"/>
          <p14:tracePt t="15958" x="7188200" y="5346700"/>
          <p14:tracePt t="15960" x="7175500" y="5346700"/>
          <p14:tracePt t="15966" x="7169150" y="5346700"/>
          <p14:tracePt t="15973" x="7156450" y="5346700"/>
          <p14:tracePt t="15980" x="7150100" y="5346700"/>
          <p14:tracePt t="15987" x="7143750" y="5346700"/>
          <p14:tracePt t="15997" x="7137400" y="5346700"/>
          <p14:tracePt t="16030" x="7131050" y="5346700"/>
          <p14:tracePt t="19785" x="6985000" y="5346700"/>
          <p14:tracePt t="19828" x="6813550" y="5346700"/>
          <p14:tracePt t="19836" x="6705600" y="5340350"/>
          <p14:tracePt t="19838" x="6629400" y="5334000"/>
          <p14:tracePt t="19843" x="6623050" y="5321300"/>
          <p14:tracePt t="19849" x="6616700" y="5321300"/>
          <p14:tracePt t="19866" x="6616700" y="5308600"/>
          <p14:tracePt t="19872" x="6616700" y="5283200"/>
          <p14:tracePt t="19878" x="6623050" y="5264150"/>
          <p14:tracePt t="19885" x="6623050" y="5232400"/>
          <p14:tracePt t="19890" x="6623050" y="5207000"/>
          <p14:tracePt t="19900" x="6623050" y="5187950"/>
          <p14:tracePt t="19908" x="6629400" y="5168900"/>
          <p14:tracePt t="19913" x="6648450" y="5130800"/>
          <p14:tracePt t="19924" x="6673850" y="5105400"/>
          <p14:tracePt t="19934" x="6692900" y="5073650"/>
          <p14:tracePt t="19940" x="6731000" y="5035550"/>
          <p14:tracePt t="19950" x="6756400" y="5010150"/>
          <p14:tracePt t="19958" x="6788150" y="4984750"/>
          <p14:tracePt t="19964" x="6826250" y="4959350"/>
          <p14:tracePt t="19974" x="6870700" y="4927600"/>
          <p14:tracePt t="19982" x="6908800" y="4895850"/>
          <p14:tracePt t="19988" x="6953250" y="4857750"/>
          <p14:tracePt t="19998" x="6985000" y="4819650"/>
          <p14:tracePt t="20005" x="7016750" y="4781550"/>
          <p14:tracePt t="20009" x="7035800" y="4743450"/>
          <p14:tracePt t="20022" x="7048500" y="4711700"/>
          <p14:tracePt t="20032" x="7048500" y="4705350"/>
          <p14:tracePt t="20038" x="7035800" y="4699000"/>
          <p14:tracePt t="20046" x="7035800" y="4692650"/>
          <p14:tracePt t="20054" x="7016750" y="4679950"/>
          <p14:tracePt t="20060" x="6991350" y="4679950"/>
          <p14:tracePt t="20069" x="6959600" y="4673600"/>
          <p14:tracePt t="20078" x="6940550" y="4667250"/>
          <p14:tracePt t="20085" x="6915150" y="4654550"/>
          <p14:tracePt t="20094" x="6889750" y="4648200"/>
          <p14:tracePt t="20102" x="6883400" y="4648200"/>
          <p14:tracePt t="20107" x="6870700" y="4641850"/>
          <p14:tracePt t="20118" x="6870700" y="4635500"/>
          <p14:tracePt t="20127" x="6870700" y="4629150"/>
          <p14:tracePt t="20142" x="6889750" y="4610100"/>
          <p14:tracePt t="20150" x="6915150" y="4603750"/>
          <p14:tracePt t="20156" x="6940550" y="4584700"/>
          <p14:tracePt t="20166" x="6953250" y="4578350"/>
          <p14:tracePt t="20174" x="6991350" y="4572000"/>
          <p14:tracePt t="20180" x="7035800" y="4559300"/>
          <p14:tracePt t="20190" x="7067550" y="4546600"/>
          <p14:tracePt t="20198" x="7112000" y="4540250"/>
          <p14:tracePt t="20201" x="7150100" y="4533900"/>
          <p14:tracePt t="20214" x="7181850" y="4533900"/>
          <p14:tracePt t="20222" x="7219950" y="4533900"/>
          <p14:tracePt t="20228" x="7251700" y="4533900"/>
          <p14:tracePt t="20238" x="7264400" y="4546600"/>
          <p14:tracePt t="20244" x="7277100" y="4559300"/>
          <p14:tracePt t="20250" x="7296150" y="4584700"/>
          <p14:tracePt t="20259" x="7308850" y="4610100"/>
          <p14:tracePt t="20268" x="7334250" y="4635500"/>
          <p14:tracePt t="20274" x="7359650" y="4667250"/>
          <p14:tracePt t="20284" x="7385050" y="4705350"/>
          <p14:tracePt t="20293" x="7416800" y="4743450"/>
          <p14:tracePt t="20300" x="7429500" y="4756150"/>
          <p14:tracePt t="20307" x="7467600" y="4775200"/>
          <p14:tracePt t="20318" x="7505700" y="4800600"/>
          <p14:tracePt t="20324" x="7550150" y="4819650"/>
          <p14:tracePt t="20335" x="7594600" y="4838700"/>
          <p14:tracePt t="20342" x="7639050" y="4845050"/>
          <p14:tracePt t="20351" x="7670800" y="4851400"/>
          <p14:tracePt t="20357" x="7708900" y="4851400"/>
          <p14:tracePt t="20367" x="7715250" y="4851400"/>
          <p14:tracePt t="20376" x="7721600" y="4851400"/>
          <p14:tracePt t="20384" x="7734300" y="4851400"/>
          <p14:tracePt t="20390" x="7753350" y="4851400"/>
          <p14:tracePt t="20401" x="7772400" y="4851400"/>
          <p14:tracePt t="20406" x="7797800" y="4851400"/>
          <p14:tracePt t="20418" x="7816850" y="4864100"/>
          <p14:tracePt t="20425" x="7829550" y="4864100"/>
          <p14:tracePt t="20435" x="7842250" y="4864100"/>
          <p14:tracePt t="20441" x="7854950" y="4864100"/>
          <p14:tracePt t="20451" x="7861300" y="4864100"/>
          <p14:tracePt t="20460" x="7874000" y="4864100"/>
          <p14:tracePt t="20468" x="7880350" y="4864100"/>
          <p14:tracePt t="20475" x="7886700" y="4864100"/>
          <p14:tracePt t="20484" x="7899400" y="4864100"/>
          <p14:tracePt t="20491" x="7905750" y="4864100"/>
          <p14:tracePt t="20501" x="7912100" y="4864100"/>
          <p14:tracePt t="20509" x="7924800" y="4864100"/>
          <p14:tracePt t="21325" x="7924800" y="4883150"/>
          <p14:tracePt t="21332" x="7912100" y="4895850"/>
          <p14:tracePt t="21341" x="7867650" y="4914900"/>
          <p14:tracePt t="21348" x="7842250" y="4927600"/>
          <p14:tracePt t="21356" x="7823200" y="4940300"/>
          <p14:tracePt t="21363" x="7810500" y="4940300"/>
          <p14:tracePt t="21372" x="7797800" y="4940300"/>
          <p14:tracePt t="21380" x="7785100" y="4953000"/>
          <p14:tracePt t="21385" x="7759700" y="4959350"/>
          <p14:tracePt t="21398" x="7734300" y="4965700"/>
          <p14:tracePt t="21406" x="7708900" y="4972050"/>
          <p14:tracePt t="21411" x="7696200" y="4972050"/>
          <p14:tracePt t="21422" x="7683500" y="4984750"/>
          <p14:tracePt t="21436" x="7677150" y="4984750"/>
          <p14:tracePt t="21446" x="7670800" y="4984750"/>
          <p14:tracePt t="21454" x="7664450" y="4984750"/>
          <p14:tracePt t="21456" x="7658100" y="4991100"/>
          <p14:tracePt t="21470" x="7645400" y="4997450"/>
          <p14:tracePt t="21478" x="7620000" y="5003800"/>
          <p14:tracePt t="21484" x="7600950" y="5010150"/>
          <p14:tracePt t="21492" x="7569200" y="5022850"/>
          <p14:tracePt t="21500" x="7550150" y="5029200"/>
          <p14:tracePt t="21506" x="7512050" y="5041900"/>
          <p14:tracePt t="21516" x="7486650" y="5041900"/>
          <p14:tracePt t="21524" x="7454900" y="5048250"/>
          <p14:tracePt t="21530" x="7423150" y="5054600"/>
          <p14:tracePt t="21540" x="7416800" y="5060950"/>
          <p14:tracePt t="21548" x="7404100" y="5060950"/>
          <p14:tracePt t="21554" x="7391400" y="5067300"/>
          <p14:tracePt t="21564" x="7385050" y="5067300"/>
          <p14:tracePt t="21572" x="7372350" y="5086350"/>
          <p14:tracePt t="21577" x="7353300" y="5086350"/>
          <p14:tracePt t="21590" x="7340600" y="5086350"/>
          <p14:tracePt t="21598" x="7321550" y="5086350"/>
          <p14:tracePt t="21603" x="7308850" y="5099050"/>
          <p14:tracePt t="21614" x="7296150" y="5099050"/>
          <p14:tracePt t="21622" x="7283450" y="5099050"/>
          <p14:tracePt t="21627" x="7270750" y="5099050"/>
          <p14:tracePt t="21638" x="7251700" y="5105400"/>
          <p14:tracePt t="21646" x="7245350" y="5105400"/>
          <p14:tracePt t="21652" x="7239000" y="5105400"/>
          <p14:tracePt t="21661" x="7232650" y="5105400"/>
          <p14:tracePt t="21670" x="7226300" y="5105400"/>
          <p14:tracePt t="21686" x="7213600" y="5105400"/>
          <p14:tracePt t="21694" x="7207250" y="5105400"/>
          <p14:tracePt t="21699" x="7200900" y="5105400"/>
          <p14:tracePt t="21710" x="7194550" y="5111750"/>
          <p14:tracePt t="21718" x="7188200" y="5111750"/>
          <p14:tracePt t="21724" x="7175500" y="5111750"/>
          <p14:tracePt t="21734" x="7162800" y="5111750"/>
          <p14:tracePt t="21742" x="7150100" y="5111750"/>
          <p14:tracePt t="21748" x="7137400" y="5111750"/>
          <p14:tracePt t="21758" x="7124700" y="5118100"/>
          <p14:tracePt t="21766" x="7105650" y="5124450"/>
          <p14:tracePt t="21772" x="7080250" y="5124450"/>
          <p14:tracePt t="21782" x="7061200" y="5124450"/>
          <p14:tracePt t="21790" x="7029450" y="5137150"/>
          <p14:tracePt t="21796" x="6991350" y="5143500"/>
          <p14:tracePt t="21806" x="6972300" y="5143500"/>
          <p14:tracePt t="21814" x="6934200" y="5143500"/>
          <p14:tracePt t="21820" x="6889750" y="5143500"/>
          <p14:tracePt t="21830" x="6845300" y="5143500"/>
          <p14:tracePt t="21837" x="6794500" y="5143500"/>
          <p14:tracePt t="21842" x="6756400" y="5143500"/>
          <p14:tracePt t="21854" x="6718300" y="5143500"/>
          <p14:tracePt t="21862" x="6686550" y="5143500"/>
          <p14:tracePt t="21869" x="6648450" y="5143500"/>
          <p14:tracePt t="21878" x="6616700" y="5143500"/>
          <p14:tracePt t="21886" x="6584950" y="5143500"/>
          <p14:tracePt t="21892" x="6546850" y="5143500"/>
          <p14:tracePt t="21902" x="6502400" y="5143500"/>
          <p14:tracePt t="21911" x="6464300" y="5143500"/>
          <p14:tracePt t="21919" x="6400800" y="5143500"/>
          <p14:tracePt t="21925" x="6350000" y="5143500"/>
          <p14:tracePt t="21935" x="6299200" y="5137150"/>
          <p14:tracePt t="21941" x="6248400" y="5124450"/>
          <p14:tracePt t="21952" x="6191250" y="5105400"/>
          <p14:tracePt t="21959" x="6146800" y="5092700"/>
          <p14:tracePt t="21969" x="6115050" y="5086350"/>
          <p14:tracePt t="21975" x="6083300" y="5080000"/>
          <p14:tracePt t="21986" x="6083300" y="5073650"/>
          <p14:tracePt t="21994" x="6070600" y="5073650"/>
          <p14:tracePt t="22002" x="6057900" y="5067300"/>
          <p14:tracePt t="22009" x="6026150" y="5041900"/>
          <p14:tracePt t="22022" x="5988050" y="5022850"/>
          <p14:tracePt t="22030" x="5969000" y="5010150"/>
          <p14:tracePt t="22035" x="5924550" y="4984750"/>
          <p14:tracePt t="22046" x="5873750" y="4959350"/>
          <p14:tracePt t="22054" x="5829300" y="4927600"/>
          <p14:tracePt t="22059" x="5778500" y="4902200"/>
          <p14:tracePt t="22077" x="5765800" y="4902200"/>
          <p14:tracePt t="22100" x="5753100" y="4895850"/>
          <p14:tracePt t="22110" x="5753100" y="4889500"/>
          <p14:tracePt t="22118" x="5740400" y="4883150"/>
          <p14:tracePt t="22126" x="5740400" y="4876800"/>
          <p14:tracePt t="22132" x="5740400" y="4870450"/>
          <p14:tracePt t="22142" x="5727700" y="4845050"/>
          <p14:tracePt t="22150" x="5727700" y="4832350"/>
          <p14:tracePt t="22155" x="5727700" y="4819650"/>
          <p14:tracePt t="22166" x="5727700" y="4806950"/>
          <p14:tracePt t="22174" x="5727700" y="4794250"/>
          <p14:tracePt t="22180" x="5721350" y="4781550"/>
          <p14:tracePt t="22190" x="5708650" y="4762500"/>
          <p14:tracePt t="22198" x="5702300" y="4749800"/>
          <p14:tracePt t="22204" x="5702300" y="4737100"/>
          <p14:tracePt t="22214" x="5689600" y="4724400"/>
          <p14:tracePt t="22222" x="5689600" y="4711700"/>
          <p14:tracePt t="22224" x="5670550" y="4705350"/>
          <p14:tracePt t="22238" x="5664200" y="4699000"/>
          <p14:tracePt t="22245" x="5657850" y="4673600"/>
          <p14:tracePt t="22252" x="5638800" y="4654550"/>
          <p14:tracePt t="22262" x="5626100" y="4622800"/>
          <p14:tracePt t="22270" x="5607050" y="4603750"/>
          <p14:tracePt t="22276" x="5568950" y="4565650"/>
          <p14:tracePt t="22286" x="5562600" y="4546600"/>
          <p14:tracePt t="22293" x="5543550" y="4521200"/>
          <p14:tracePt t="22300" x="5530850" y="4489450"/>
          <p14:tracePt t="22310" x="5518150" y="4451350"/>
          <p14:tracePt t="22318" x="5505450" y="4413250"/>
          <p14:tracePt t="22324" x="5492750" y="4368800"/>
          <p14:tracePt t="22332" x="5480050" y="4318000"/>
          <p14:tracePt t="22340" x="5467350" y="4267200"/>
          <p14:tracePt t="22346" x="5461000" y="4197350"/>
          <p14:tracePt t="22356" x="5448300" y="4127500"/>
          <p14:tracePt t="22363" x="5448300" y="4038600"/>
          <p14:tracePt t="22370" x="5441950" y="3917950"/>
          <p14:tracePt t="22379" x="5435600" y="3790950"/>
          <p14:tracePt t="22387" x="5422900" y="3619500"/>
          <p14:tracePt t="22394" x="5422900" y="3460750"/>
          <p14:tracePt t="22404" x="5422900" y="3321050"/>
          <p14:tracePt t="22411" x="5416550" y="3181350"/>
          <p14:tracePt t="22419" x="5416550" y="3060700"/>
          <p14:tracePt t="22427" x="5397500" y="2946400"/>
          <p14:tracePt t="22438" x="5384800" y="2863850"/>
          <p14:tracePt t="22446" x="5372100" y="2800350"/>
          <p14:tracePt t="22454" x="5346700" y="2743200"/>
          <p14:tracePt t="22461" x="5321300" y="2705100"/>
          <p14:tracePt t="22469" x="5295900" y="2667000"/>
          <p14:tracePt t="22477" x="5264150" y="2641600"/>
          <p14:tracePt t="22486" x="5226050" y="2622550"/>
          <p14:tracePt t="22494" x="5181600" y="2609850"/>
          <p14:tracePt t="22502" x="5137150" y="2597150"/>
          <p14:tracePt t="22509" x="5099050" y="2590800"/>
          <p14:tracePt t="22520" x="5067300" y="2590800"/>
          <p14:tracePt t="22528" x="5060950" y="2590800"/>
          <p14:tracePt t="22536" x="5054600" y="2590800"/>
          <p14:tracePt t="22669" x="5041900" y="2590800"/>
          <p14:tracePt t="22676" x="5029200" y="2590800"/>
          <p14:tracePt t="22688" x="4997450" y="2590800"/>
          <p14:tracePt t="22695" x="4984750" y="2590800"/>
          <p14:tracePt t="22702" x="4959350" y="2584450"/>
          <p14:tracePt t="22724" x="4953000" y="2584450"/>
          <p14:tracePt t="22959" x="4953000" y="2578100"/>
          <p14:tracePt t="22996" x="4953000" y="2571750"/>
          <p14:tracePt t="23006" x="4972050" y="2565400"/>
          <p14:tracePt t="23014" x="4978400" y="2559050"/>
          <p14:tracePt t="23020" x="4991100" y="2552700"/>
          <p14:tracePt t="23030" x="4991100" y="2546350"/>
          <p14:tracePt t="23038" x="5003800" y="2533650"/>
          <p14:tracePt t="23040" x="5003800" y="2527300"/>
          <p14:tracePt t="23054" x="5022850" y="2508250"/>
          <p14:tracePt t="23068" x="5035550" y="2495550"/>
          <p14:tracePt t="23078" x="5035550" y="2482850"/>
          <p14:tracePt t="23085" x="5041900" y="2463800"/>
          <p14:tracePt t="23092" x="5048250" y="2451100"/>
          <p14:tracePt t="23110" x="5048250" y="2425700"/>
          <p14:tracePt t="23126" x="5060950" y="2406650"/>
          <p14:tracePt t="23132" x="5060950" y="2368550"/>
          <p14:tracePt t="23133" x="5073650" y="2349500"/>
          <p14:tracePt t="23141" x="5080000" y="2336800"/>
          <p14:tracePt t="23147" x="5092700" y="2317750"/>
          <p14:tracePt t="23154" x="5105400" y="2298700"/>
          <p14:tracePt t="23161" x="5111750" y="2292350"/>
          <p14:tracePt t="23170" x="5118100" y="2273300"/>
          <p14:tracePt t="23175" x="5124450" y="2260600"/>
          <p14:tracePt t="23187" x="5137150" y="2247900"/>
          <p14:tracePt t="23196" x="5143500" y="2241550"/>
          <p14:tracePt t="23204" x="5175250" y="2222500"/>
          <p14:tracePt t="23220" x="5175250" y="2216150"/>
          <p14:tracePt t="23470" x="5181600" y="2216150"/>
          <p14:tracePt t="23711" x="5200650" y="2222500"/>
          <p14:tracePt t="23726" x="5213350" y="2235200"/>
          <p14:tracePt t="23728" x="5226050" y="2235200"/>
          <p14:tracePt t="23734" x="5232400" y="2235200"/>
          <p14:tracePt t="23740" x="5238750" y="2235200"/>
          <p14:tracePt t="23745" x="5251450" y="2235200"/>
          <p14:tracePt t="23752" x="5264150" y="2247900"/>
          <p14:tracePt t="23758" x="5289550" y="2247900"/>
          <p14:tracePt t="23772" x="5308600" y="2254250"/>
          <p14:tracePt t="23779" x="5334000" y="2260600"/>
          <p14:tracePt t="23787" x="5346700" y="2260600"/>
          <p14:tracePt t="23793" x="5378450" y="2266950"/>
          <p14:tracePt t="23804" x="5391150" y="2273300"/>
          <p14:tracePt t="23810" x="5422900" y="2279650"/>
          <p14:tracePt t="23821" x="5435600" y="2286000"/>
          <p14:tracePt t="23830" x="5454650" y="2292350"/>
          <p14:tracePt t="23844" x="5492750" y="2292350"/>
          <p14:tracePt t="23845" x="5511800" y="2298700"/>
          <p14:tracePt t="23854" x="5518150" y="2305050"/>
          <p14:tracePt t="23862" x="5549900" y="2311400"/>
          <p14:tracePt t="23871" x="5568950" y="2311400"/>
          <p14:tracePt t="23882" x="5575300" y="2317750"/>
          <p14:tracePt t="23892" x="5594350" y="2317750"/>
          <p14:tracePt t="24061" x="5607050" y="2317750"/>
          <p14:tracePt t="24068" x="5619750" y="2317750"/>
          <p14:tracePt t="24074" x="5632450" y="2317750"/>
          <p14:tracePt t="24084" x="5657850" y="2317750"/>
          <p14:tracePt t="24092" x="5702300" y="2317750"/>
          <p14:tracePt t="24093" x="5759450" y="2317750"/>
          <p14:tracePt t="24108" x="5835650" y="2317750"/>
          <p14:tracePt t="24116" x="5924550" y="2317750"/>
          <p14:tracePt t="24122" x="6026150" y="2317750"/>
          <p14:tracePt t="24131" x="6127750" y="2317750"/>
          <p14:tracePt t="24142" x="6273800" y="2317750"/>
          <p14:tracePt t="24148" x="6394450" y="2317750"/>
          <p14:tracePt t="24158" x="6534150" y="2317750"/>
          <p14:tracePt t="24166" x="6673850" y="2317750"/>
          <p14:tracePt t="24172" x="6800850" y="2311400"/>
          <p14:tracePt t="24182" x="6946900" y="2292350"/>
          <p14:tracePt t="24190" x="7105650" y="2279650"/>
          <p14:tracePt t="24196" x="7232650" y="2260600"/>
          <p14:tracePt t="24206" x="7359650" y="2254250"/>
          <p14:tracePt t="24214" x="7505700" y="2235200"/>
          <p14:tracePt t="24220" x="7620000" y="2222500"/>
          <p14:tracePt t="24228" x="7708900" y="2216150"/>
          <p14:tracePt t="24238" x="7778750" y="2216150"/>
          <p14:tracePt t="24245" x="7854950" y="2216150"/>
          <p14:tracePt t="24252" x="7931150" y="2216150"/>
          <p14:tracePt t="24260" x="8001000" y="2216150"/>
          <p14:tracePt t="24266" x="8070850" y="2216150"/>
          <p14:tracePt t="24276" x="8128000" y="2216150"/>
          <p14:tracePt t="24284" x="8178800" y="2216150"/>
          <p14:tracePt t="24288" x="8229600" y="2216150"/>
          <p14:tracePt t="24300" x="8280400" y="2216150"/>
          <p14:tracePt t="24308" x="8324850" y="2216150"/>
          <p14:tracePt t="24314" x="8356600" y="2216150"/>
          <p14:tracePt t="24324" x="8362950" y="2216150"/>
          <p14:tracePt t="24334" x="8382000" y="2216150"/>
          <p14:tracePt t="24339" x="8394700" y="2216150"/>
          <p14:tracePt t="24350" x="8413750" y="2216150"/>
          <p14:tracePt t="24358" x="8420100" y="2216150"/>
          <p14:tracePt t="24363" x="8432800" y="2216150"/>
          <p14:tracePt t="24374" x="8451850" y="2216150"/>
          <p14:tracePt t="24382" x="8464550" y="2222500"/>
          <p14:tracePt t="24389" x="8477250" y="2222500"/>
          <p14:tracePt t="24397" x="8489950" y="2228850"/>
          <p14:tracePt t="24406" x="8502650" y="2235200"/>
          <p14:tracePt t="24411" x="8515350" y="2235200"/>
          <p14:tracePt t="24422" x="8528050" y="2235200"/>
          <p14:tracePt t="24428" x="8540750" y="2241550"/>
          <p14:tracePt t="24446" x="8553450" y="2241550"/>
          <p14:tracePt t="24460" x="8559800" y="2247900"/>
          <p14:tracePt t="24478" x="8566150" y="2247900"/>
          <p14:tracePt t="24542" x="8566150" y="2254250"/>
          <p14:tracePt t="24662" x="8566150" y="2260600"/>
          <p14:tracePt t="24670" x="8553450" y="2260600"/>
          <p14:tracePt t="24675" x="8528050" y="2260600"/>
          <p14:tracePt t="24686" x="8509000" y="2260600"/>
          <p14:tracePt t="24694" x="8470900" y="2260600"/>
          <p14:tracePt t="24700" x="8420100" y="2260600"/>
          <p14:tracePt t="24710" x="8362950" y="2260600"/>
          <p14:tracePt t="24717" x="8293100" y="2247900"/>
          <p14:tracePt t="24724" x="8216900" y="2228850"/>
          <p14:tracePt t="24733" x="8134350" y="2222500"/>
          <p14:tracePt t="24742" x="8039100" y="2216150"/>
          <p14:tracePt t="24748" x="7943850" y="2209800"/>
          <p14:tracePt t="24758" x="7842250" y="2203450"/>
          <p14:tracePt t="24766" x="7702550" y="2203450"/>
          <p14:tracePt t="24772" x="7543800" y="2203450"/>
          <p14:tracePt t="24782" x="7340600" y="2203450"/>
          <p14:tracePt t="24790" x="7099300" y="2203450"/>
          <p14:tracePt t="24794" x="6838950" y="2203450"/>
          <p14:tracePt t="24806" x="6546850" y="2203450"/>
          <p14:tracePt t="24814" x="6254750" y="2203450"/>
          <p14:tracePt t="24822" x="6013450" y="2203450"/>
          <p14:tracePt t="24829" x="5791200" y="2203450"/>
          <p14:tracePt t="24838" x="5613400" y="2203450"/>
          <p14:tracePt t="24844" x="5486400" y="2216150"/>
          <p14:tracePt t="24855" x="5403850" y="2216150"/>
          <p14:tracePt t="24862" x="5334000" y="2216150"/>
          <p14:tracePt t="24872" x="5264150" y="2216150"/>
          <p14:tracePt t="24878" x="5207000" y="2216150"/>
          <p14:tracePt t="24888" x="5143500" y="2216150"/>
          <p14:tracePt t="24897" x="5073650" y="2216150"/>
          <p14:tracePt t="24905" x="5003800" y="2216150"/>
          <p14:tracePt t="24911" x="4940300" y="2216150"/>
          <p14:tracePt t="24922" x="4876800" y="2216150"/>
          <p14:tracePt t="24928" x="4864100" y="2203450"/>
          <p14:tracePt t="24939" x="4857750" y="2203450"/>
          <p14:tracePt t="24958" x="4857750" y="2197100"/>
          <p14:tracePt t="24964" x="4870450" y="2197100"/>
          <p14:tracePt t="24974" x="4895850" y="2197100"/>
          <p14:tracePt t="24981" x="4914900" y="2197100"/>
          <p14:tracePt t="24984" x="4940300" y="2197100"/>
          <p14:tracePt t="24998" x="4978400" y="2197100"/>
          <p14:tracePt t="25006" x="4997450" y="2197100"/>
          <p14:tracePt t="25012" x="5029200" y="2197100"/>
          <p14:tracePt t="25022" x="5054600" y="2203450"/>
          <p14:tracePt t="25030" x="5092700" y="2209800"/>
          <p14:tracePt t="25036" x="5118100" y="2222500"/>
          <p14:tracePt t="25046" x="5143500" y="2235200"/>
          <p14:tracePt t="25054" x="5168900" y="2247900"/>
          <p14:tracePt t="25060" x="5187950" y="2273300"/>
          <p14:tracePt t="25070" x="5187950" y="2286000"/>
          <p14:tracePt t="25078" x="5187950" y="2311400"/>
          <p14:tracePt t="25084" x="5187950" y="2330450"/>
          <p14:tracePt t="25094" x="5175250" y="2349500"/>
          <p14:tracePt t="25101" x="5149850" y="2387600"/>
          <p14:tracePt t="25107" x="5137150" y="2400300"/>
          <p14:tracePt t="25118" x="5105400" y="2432050"/>
          <p14:tracePt t="25126" x="5073650" y="2470150"/>
          <p14:tracePt t="25132" x="5041900" y="2514600"/>
          <p14:tracePt t="25142" x="5010150" y="2552700"/>
          <p14:tracePt t="25166" x="4965700" y="2597150"/>
          <p14:tracePt t="25172" x="4933950" y="2641600"/>
          <p14:tracePt t="25174" x="4895850" y="2692400"/>
          <p14:tracePt t="25181" x="4832350" y="2800350"/>
          <p14:tracePt t="25190" x="4800600" y="2857500"/>
          <p14:tracePt t="25197" x="4756150" y="2908300"/>
          <p14:tracePt t="25205" x="4724400" y="2965450"/>
          <p14:tracePt t="25214" x="4692650" y="3016250"/>
          <p14:tracePt t="25222" x="4654550" y="3079750"/>
          <p14:tracePt t="25238" x="4654550" y="3111500"/>
          <p14:tracePt t="25245" x="4648200" y="3136900"/>
          <p14:tracePt t="25255" x="4648200" y="3162300"/>
          <p14:tracePt t="25262" x="4648200" y="3181350"/>
          <p14:tracePt t="25272" x="4641850" y="3187700"/>
          <p14:tracePt t="25278" x="4641850" y="3200400"/>
          <p14:tracePt t="25289" x="4641850" y="3213100"/>
          <p14:tracePt t="25294" x="4641850" y="3219450"/>
          <p14:tracePt t="25305" x="4648200" y="3232150"/>
          <p14:tracePt t="25318" x="4660900" y="3244850"/>
          <p14:tracePt t="25323" x="4660900" y="3251200"/>
          <p14:tracePt t="25332" x="4673600" y="3263900"/>
          <p14:tracePt t="25340" x="4679950" y="3263900"/>
          <p14:tracePt t="25348" x="4686300" y="3276600"/>
          <p14:tracePt t="25356" x="4686300" y="3289300"/>
          <p14:tracePt t="25380" x="4699000" y="3302000"/>
          <p14:tracePt t="25394" x="4699000" y="3308350"/>
          <p14:tracePt t="25404" x="4699000" y="3314700"/>
          <p14:tracePt t="25411" x="4699000" y="3321050"/>
          <p14:tracePt t="25428" x="4711700" y="3333750"/>
          <p14:tracePt t="25438" x="4724400" y="3340100"/>
          <p14:tracePt t="25462" x="4730750" y="3340100"/>
          <p14:tracePt t="25467" x="4737100" y="3340100"/>
          <p14:tracePt t="25478" x="4737100" y="3346450"/>
          <p14:tracePt t="25486" x="4743450" y="3346450"/>
          <p14:tracePt t="29775" x="4978400" y="3346450"/>
          <p14:tracePt t="29788" x="5187950" y="3346450"/>
          <p14:tracePt t="29790" x="5289550" y="3346450"/>
          <p14:tracePt t="29796" x="5384800" y="3346450"/>
          <p14:tracePt t="29799" x="5454650" y="3346450"/>
          <p14:tracePt t="29806" x="5600700" y="3346450"/>
          <p14:tracePt t="29813" x="5676900" y="3346450"/>
          <p14:tracePt t="29820" x="5861050" y="3346450"/>
          <p14:tracePt t="29827" x="5962650" y="3346450"/>
          <p14:tracePt t="29835" x="6115050" y="3365500"/>
          <p14:tracePt t="29844" x="6280150" y="3397250"/>
          <p14:tracePt t="29850" x="6451600" y="3435350"/>
          <p14:tracePt t="29860" x="6635750" y="3467100"/>
          <p14:tracePt t="29869" x="6794500" y="3473450"/>
          <p14:tracePt t="29877" x="6972300" y="3486150"/>
          <p14:tracePt t="29885" x="7105650" y="3486150"/>
          <p14:tracePt t="29894" x="7232650" y="3486150"/>
          <p14:tracePt t="29900" x="7334250" y="3486150"/>
          <p14:tracePt t="29910" x="7416800" y="3486150"/>
          <p14:tracePt t="29918" x="7486650" y="3486150"/>
          <p14:tracePt t="29926" x="7537450" y="3486150"/>
          <p14:tracePt t="29933" x="7550150" y="3486150"/>
          <p14:tracePt t="29943" x="7556500" y="3486150"/>
          <p14:tracePt t="29956" x="7569200" y="3486150"/>
          <p14:tracePt t="29972" x="7575550" y="3486150"/>
          <p14:tracePt t="29980" x="7581900" y="3498850"/>
          <p14:tracePt t="29988" x="7594600" y="3511550"/>
          <p14:tracePt t="30004" x="7607300" y="3517900"/>
          <p14:tracePt t="30012" x="7613650" y="3524250"/>
          <p14:tracePt t="30028" x="7613650" y="3530600"/>
          <p14:tracePt t="30042" x="7620000" y="3536950"/>
          <p14:tracePt t="30052" x="7639050" y="3549650"/>
          <p14:tracePt t="30060" x="7664450" y="3556000"/>
          <p14:tracePt t="30066" x="7670800" y="3568700"/>
          <p14:tracePt t="30076" x="7696200" y="3581400"/>
          <p14:tracePt t="30086" x="7721600" y="3600450"/>
          <p14:tracePt t="30092" x="7753350" y="3619500"/>
          <p14:tracePt t="30102" x="7772400" y="3638550"/>
          <p14:tracePt t="30110" x="7797800" y="3651250"/>
          <p14:tracePt t="30111" x="7804150" y="3657600"/>
          <p14:tracePt t="30126" x="7816850" y="3663950"/>
          <p14:tracePt t="30140" x="7823200" y="3663950"/>
          <p14:tracePt t="30150" x="7823200" y="3670300"/>
          <p14:tracePt t="30164" x="7829550" y="3670300"/>
          <p14:tracePt t="30220" x="7829550" y="3657600"/>
          <p14:tracePt t="30228" x="7829550" y="3632200"/>
          <p14:tracePt t="30234" x="7829550" y="3619500"/>
          <p14:tracePt t="30244" x="7823200" y="3606800"/>
          <p14:tracePt t="30252" x="7823200" y="3581400"/>
          <p14:tracePt t="30253" x="7823200" y="3562350"/>
          <p14:tracePt t="30276" x="7823200" y="3549650"/>
          <p14:tracePt t="30294" x="7823200" y="3524250"/>
          <p14:tracePt t="30300" x="7816850" y="3498850"/>
          <p14:tracePt t="30301" x="7816850" y="3479800"/>
          <p14:tracePt t="30308" x="7804150" y="3448050"/>
          <p14:tracePt t="30314" x="7804150" y="3416300"/>
          <p14:tracePt t="30320" x="7785100" y="3397250"/>
          <p14:tracePt t="30327" x="7772400" y="3378200"/>
          <p14:tracePt t="30334" x="7759700" y="3365500"/>
          <p14:tracePt t="30343" x="7747000" y="3333750"/>
          <p14:tracePt t="30350" x="7740650" y="3314700"/>
          <p14:tracePt t="30360" x="7727950" y="3308350"/>
          <p14:tracePt t="30369" x="7727950" y="3302000"/>
          <p14:tracePt t="30377" x="7727950" y="3295650"/>
          <p14:tracePt t="30383" x="7715250" y="3289300"/>
          <p14:tracePt t="30438" x="7708900" y="3289300"/>
          <p14:tracePt t="30444" x="7689850" y="3302000"/>
          <p14:tracePt t="30450" x="7689850" y="3308350"/>
          <p14:tracePt t="30460" x="7677150" y="3321050"/>
          <p14:tracePt t="30468" x="7664450" y="3352800"/>
          <p14:tracePt t="30486" x="7658100" y="3365500"/>
          <p14:tracePt t="30494" x="7645400" y="3378200"/>
          <p14:tracePt t="30500" x="7645400" y="3384550"/>
          <p14:tracePt t="30510" x="7632700" y="3390900"/>
          <p14:tracePt t="30518" x="7626350" y="3397250"/>
          <p14:tracePt t="30548" x="7620000" y="3397250"/>
          <p14:tracePt t="30580" x="7613650" y="3390900"/>
          <p14:tracePt t="30588" x="7607300" y="3378200"/>
          <p14:tracePt t="30593" x="7607300" y="3371850"/>
          <p14:tracePt t="30604" x="7607300" y="3352800"/>
          <p14:tracePt t="30612" x="7600950" y="3352800"/>
          <p14:tracePt t="30710" x="7594600" y="3359150"/>
          <p14:tracePt t="30716" x="7594600" y="3371850"/>
          <p14:tracePt t="30737" x="7594600" y="3384550"/>
          <p14:tracePt t="30743" x="7594600" y="3397250"/>
          <p14:tracePt t="30756" x="7594600" y="3409950"/>
          <p14:tracePt t="30772" x="7594600" y="3416300"/>
          <p14:tracePt t="30846" x="7588250" y="3416300"/>
          <p14:tracePt t="30856" x="7575550" y="3403600"/>
          <p14:tracePt t="30876" x="7562850" y="3390900"/>
          <p14:tracePt t="30894" x="7556500" y="3384550"/>
          <p14:tracePt t="30902" x="7556500" y="3378200"/>
          <p14:tracePt t="30908" x="7556500" y="3371850"/>
          <p14:tracePt t="30918" x="7556500" y="3365500"/>
          <p14:tracePt t="30926" x="7556500" y="3359150"/>
          <p14:tracePt t="30942" x="7556500" y="3352800"/>
          <p14:tracePt t="30956" x="7569200" y="3352800"/>
          <p14:tracePt t="30972" x="7581900" y="3359150"/>
          <p14:tracePt t="30978" x="7594600" y="3371850"/>
          <p14:tracePt t="30990" x="7594600" y="3390900"/>
          <p14:tracePt t="30995" x="7594600" y="3403600"/>
          <p14:tracePt t="31001" x="7607300" y="3403600"/>
          <p14:tracePt t="31012" x="7607300" y="3416300"/>
          <p14:tracePt t="31026" x="7607300" y="3429000"/>
          <p14:tracePt t="31472" x="7607300" y="3422650"/>
          <p14:tracePt t="31496" x="7600950" y="3422650"/>
          <p14:tracePt t="37505" x="7607300" y="3422650"/>
          <p14:tracePt t="37556" x="7600950" y="3435350"/>
          <p14:tracePt t="37572" x="7588250" y="3467100"/>
          <p14:tracePt t="37574" x="7569200" y="3498850"/>
          <p14:tracePt t="37580" x="7543800" y="3536950"/>
          <p14:tracePt t="37584" x="7518400" y="3549650"/>
          <p14:tracePt t="37591" x="7226300" y="3778250"/>
          <p14:tracePt t="37598" x="7086600" y="3879850"/>
          <p14:tracePt t="37605" x="6934200" y="3975100"/>
          <p14:tracePt t="37619" x="6781800" y="4051300"/>
          <p14:tracePt t="37625" x="6705600" y="4095750"/>
          <p14:tracePt t="37634" x="6604000" y="4146550"/>
          <p14:tracePt t="37639" x="6496050" y="4191000"/>
          <p14:tracePt t="37651" x="6356350" y="4235450"/>
          <p14:tracePt t="37657" x="6216650" y="4273550"/>
          <p14:tracePt t="37667" x="6076950" y="4311650"/>
          <p14:tracePt t="37674" x="5956300" y="4343400"/>
          <p14:tracePt t="37684" x="5702300" y="4406900"/>
          <p14:tracePt t="37691" x="5594350" y="4438650"/>
          <p14:tracePt t="37701" x="5480050" y="4451350"/>
          <p14:tracePt t="37709" x="5372100" y="4464050"/>
          <p14:tracePt t="37717" x="5289550" y="4470400"/>
          <p14:tracePt t="37724" x="5207000" y="4470400"/>
          <p14:tracePt t="37734" x="5118100" y="4470400"/>
          <p14:tracePt t="37741" x="5054600" y="4470400"/>
          <p14:tracePt t="37751" x="4940300" y="4470400"/>
          <p14:tracePt t="37766" x="4902200" y="4470400"/>
          <p14:tracePt t="37772" x="4864100" y="4464050"/>
          <p14:tracePt t="37774" x="4838700" y="4451350"/>
          <p14:tracePt t="37788" x="4800600" y="4438650"/>
          <p14:tracePt t="37796" x="4749800" y="4413250"/>
          <p14:tracePt t="37802" x="4711700" y="4381500"/>
          <p14:tracePt t="37812" x="4673600" y="4349750"/>
          <p14:tracePt t="37819" x="4622800" y="4311650"/>
          <p14:tracePt t="37825" x="4565650" y="4273550"/>
          <p14:tracePt t="37835" x="4508500" y="4229100"/>
          <p14:tracePt t="37844" x="4457700" y="4191000"/>
          <p14:tracePt t="37851" x="4406900" y="4165600"/>
          <p14:tracePt t="37862" x="4356100" y="4127500"/>
          <p14:tracePt t="37868" x="4311650" y="4102100"/>
          <p14:tracePt t="37875" x="4254500" y="4070350"/>
          <p14:tracePt t="37884" x="4210050" y="4044950"/>
          <p14:tracePt t="37891" x="4159250" y="4013200"/>
          <p14:tracePt t="37901" x="4102100" y="3975100"/>
          <p14:tracePt t="37910" x="4044950" y="3949700"/>
          <p14:tracePt t="37918" x="3987800" y="3911600"/>
          <p14:tracePt t="37924" x="3930650" y="3879850"/>
          <p14:tracePt t="37934" x="3879850" y="3848100"/>
          <p14:tracePt t="37941" x="3841750" y="3822700"/>
          <p14:tracePt t="37951" x="3803650" y="3790950"/>
          <p14:tracePt t="37959" x="3778250" y="3759200"/>
          <p14:tracePt t="37967" x="3740150" y="3695700"/>
          <p14:tracePt t="37980" x="3721100" y="3683000"/>
          <p14:tracePt t="37988" x="3714750" y="3676650"/>
          <p14:tracePt t="37994" x="3702050" y="3670300"/>
          <p14:tracePt t="38004" x="3683000" y="3657600"/>
          <p14:tracePt t="38018" x="3670300" y="3644900"/>
          <p14:tracePt t="38028" x="3657600" y="3632200"/>
          <p14:tracePt t="38036" x="3638550" y="3632200"/>
          <p14:tracePt t="38042" x="3613150" y="3613150"/>
          <p14:tracePt t="38054" x="3594100" y="3600450"/>
          <p14:tracePt t="38062" x="3575050" y="3587750"/>
          <p14:tracePt t="38068" x="3568700" y="3581400"/>
          <p14:tracePt t="38076" x="3556000" y="3575050"/>
          <p14:tracePt t="38084" x="3536950" y="3562350"/>
          <p14:tracePt t="38090" x="3517900" y="3556000"/>
          <p14:tracePt t="38100" x="3492500" y="3549650"/>
          <p14:tracePt t="38108" x="3454400" y="3530600"/>
          <p14:tracePt t="38114" x="3422650" y="3524250"/>
          <p14:tracePt t="38124" x="3384550" y="3505200"/>
          <p14:tracePt t="38132" x="3352800" y="3486150"/>
          <p14:tracePt t="38134" x="3340100" y="3479800"/>
          <p14:tracePt t="38148" x="3333750" y="3479800"/>
          <p14:tracePt t="38204" x="3333750" y="3473450"/>
          <p14:tracePt t="38220" x="3327400" y="3473450"/>
          <p14:tracePt t="38228" x="3314700" y="3467100"/>
          <p14:tracePt t="38230" x="3308350" y="3467100"/>
          <p14:tracePt t="38246" x="3302000" y="3467100"/>
          <p14:tracePt t="38254" x="3289300" y="3467100"/>
          <p14:tracePt t="38276" x="3276600" y="3454400"/>
          <p14:tracePt t="38292" x="3270250" y="3454400"/>
          <p14:tracePt t="38300" x="3257550" y="3454400"/>
          <p14:tracePt t="38316" x="3251200" y="3454400"/>
          <p14:tracePt t="38324" x="3244850" y="3454400"/>
          <p14:tracePt t="38330" x="3238500" y="3441700"/>
          <p14:tracePt t="38340" x="3232150" y="3441700"/>
          <p14:tracePt t="38348" x="3219450" y="3441700"/>
          <p14:tracePt t="38354" x="3219450" y="3429000"/>
          <p14:tracePt t="38363" x="3213100" y="3429000"/>
          <p14:tracePt t="38380" x="3206750" y="3429000"/>
          <p14:tracePt t="38396" x="3200400" y="3422650"/>
          <p14:tracePt t="38412" x="3200400" y="3416300"/>
          <p14:tracePt t="38420" x="3187700" y="3416300"/>
          <p14:tracePt t="38426" x="3187700" y="3409950"/>
          <p14:tracePt t="38436" x="3175000" y="3409950"/>
          <p14:tracePt t="38444" x="3175000" y="3403600"/>
          <p14:tracePt t="38460" x="3175000" y="3397250"/>
          <p14:tracePt t="38474" x="3175000" y="3390900"/>
          <p14:tracePt t="38492" x="3175000" y="3384550"/>
          <p14:tracePt t="38498" x="3175000" y="3371850"/>
          <p14:tracePt t="38508" x="3175000" y="3365500"/>
          <p14:tracePt t="38522" x="3162300" y="3365500"/>
          <p14:tracePt t="38532" x="3162300" y="3359150"/>
          <p14:tracePt t="38540" x="3162300" y="3352800"/>
          <p14:tracePt t="38556" x="3162300" y="3340100"/>
          <p14:tracePt t="38570" x="3168650" y="3327400"/>
          <p14:tracePt t="38580" x="3168650" y="3314700"/>
          <p14:tracePt t="38594" x="3168650" y="3302000"/>
          <p14:tracePt t="38612" x="3162300" y="3295650"/>
          <p14:tracePt t="38618" x="3162300" y="3289300"/>
          <p14:tracePt t="38628" x="3162300" y="3282950"/>
          <p14:tracePt t="38636" x="3162300" y="3270250"/>
          <p14:tracePt t="38652" x="3162300" y="3257550"/>
          <p14:tracePt t="38660" x="3124200" y="3219450"/>
          <p14:tracePt t="38666" x="3098800" y="3194050"/>
          <p14:tracePt t="38676" x="3105150" y="3175000"/>
          <p14:tracePt t="38684" x="3098800" y="3155950"/>
          <p14:tracePt t="38690" x="3092450" y="3130550"/>
          <p14:tracePt t="38700" x="3086100" y="3117850"/>
          <p14:tracePt t="38708" x="3079750" y="3092450"/>
          <p14:tracePt t="38714" x="3079750" y="3067050"/>
          <p14:tracePt t="38724" x="3073400" y="3048000"/>
          <p14:tracePt t="38731" x="3073400" y="3022600"/>
          <p14:tracePt t="38737" x="3060700" y="3009900"/>
          <p14:tracePt t="38748" x="3041650" y="2971800"/>
          <p14:tracePt t="38758" x="3035300" y="2940050"/>
          <p14:tracePt t="38763" x="3035300" y="2921000"/>
          <p14:tracePt t="38772" x="3035300" y="2901950"/>
          <p14:tracePt t="38780" x="3035300" y="2876550"/>
          <p14:tracePt t="38786" x="3035300" y="2838450"/>
          <p14:tracePt t="38796" x="3035300" y="2800350"/>
          <p14:tracePt t="38803" x="3035300" y="2755900"/>
          <p14:tracePt t="38809" x="3035300" y="2717800"/>
          <p14:tracePt t="38819" x="3035300" y="2667000"/>
          <p14:tracePt t="38827" x="3035300" y="2628900"/>
          <p14:tracePt t="38835" x="3035300" y="2584450"/>
          <p14:tracePt t="38844" x="3035300" y="2546350"/>
          <p14:tracePt t="38852" x="3035300" y="2508250"/>
          <p14:tracePt t="38859" x="3035300" y="2463800"/>
          <p14:tracePt t="38868" x="3035300" y="2432050"/>
          <p14:tracePt t="38876" x="3035300" y="2393950"/>
          <p14:tracePt t="38885" x="3035300" y="2381250"/>
          <p14:tracePt t="38891" x="3035300" y="2368550"/>
          <p14:tracePt t="38902" x="3035300" y="2355850"/>
          <p14:tracePt t="38910" x="3035300" y="2336800"/>
          <p14:tracePt t="38918" x="3028950" y="2330450"/>
          <p14:tracePt t="38924" x="3028950" y="2317750"/>
          <p14:tracePt t="38935" x="3028950" y="2311400"/>
          <p14:tracePt t="38941" x="3028950" y="2298700"/>
          <p14:tracePt t="38956" x="3028950" y="2292350"/>
          <p14:tracePt t="38978" x="3028950" y="2286000"/>
          <p14:tracePt t="39020" x="3028950" y="2279650"/>
          <p14:tracePt t="39246" x="3016250" y="2286000"/>
          <p14:tracePt t="39276" x="3016250" y="2292350"/>
          <p14:tracePt t="39284" x="3016250" y="2298700"/>
          <p14:tracePt t="39308" x="3016250" y="2305050"/>
          <p14:tracePt t="39324" x="3016250" y="2311400"/>
          <p14:tracePt t="39332" x="3009900" y="2311400"/>
          <p14:tracePt t="39350" x="3003550" y="2311400"/>
          <p14:tracePt t="39356" x="3003550" y="2324100"/>
          <p14:tracePt t="39372" x="2997200" y="2324100"/>
          <p14:tracePt t="39380" x="2990850" y="2336800"/>
          <p14:tracePt t="39396" x="2990850" y="2349500"/>
          <p14:tracePt t="39404" x="2990850" y="2355850"/>
          <p14:tracePt t="39410" x="2984500" y="2374900"/>
          <p14:tracePt t="39420" x="2984500" y="2387600"/>
          <p14:tracePt t="39428" x="2984500" y="2393950"/>
          <p14:tracePt t="39434" x="2984500" y="2400300"/>
          <p14:tracePt t="39444" x="2984500" y="2425700"/>
          <p14:tracePt t="39452" x="2984500" y="2444750"/>
          <p14:tracePt t="39458" x="2984500" y="2463800"/>
          <p14:tracePt t="39468" x="2984500" y="2482850"/>
          <p14:tracePt t="39476" x="2984500" y="2501900"/>
          <p14:tracePt t="39482" x="2990850" y="2520950"/>
          <p14:tracePt t="39492" x="2990850" y="2533650"/>
          <p14:tracePt t="39500" x="2990850" y="2559050"/>
          <p14:tracePt t="39502" x="2997200" y="2571750"/>
          <p14:tracePt t="39516" x="2997200" y="2584450"/>
          <p14:tracePt t="39524" x="2997200" y="2603500"/>
          <p14:tracePt t="39529" x="2997200" y="2616200"/>
          <p14:tracePt t="39540" x="2997200" y="2628900"/>
          <p14:tracePt t="39548" x="3003550" y="2654300"/>
          <p14:tracePt t="39554" x="3003550" y="2667000"/>
          <p14:tracePt t="39564" x="3003550" y="2686050"/>
          <p14:tracePt t="39571" x="3003550" y="2698750"/>
          <p14:tracePt t="39577" x="3003550" y="2724150"/>
          <p14:tracePt t="39587" x="3003550" y="2762250"/>
          <p14:tracePt t="39598" x="3003550" y="2794000"/>
          <p14:tracePt t="39604" x="3003550" y="2813050"/>
          <p14:tracePt t="39612" x="3016250" y="2838450"/>
          <p14:tracePt t="39620" x="3016250" y="2851150"/>
          <p14:tracePt t="39626" x="3022600" y="2876550"/>
          <p14:tracePt t="39636" x="3028950" y="2914650"/>
          <p14:tracePt t="39644" x="3041650" y="2959100"/>
          <p14:tracePt t="39653" x="3054350" y="3003550"/>
          <p14:tracePt t="39660" x="3067050" y="3048000"/>
          <p14:tracePt t="39669" x="3086100" y="3105150"/>
          <p14:tracePt t="39675" x="3098800" y="3155950"/>
          <p14:tracePt t="39687" x="3105150" y="3200400"/>
          <p14:tracePt t="39695" x="3111500" y="3232150"/>
          <p14:tracePt t="39702" x="3117850" y="3270250"/>
          <p14:tracePt t="39709" x="3117850" y="3295650"/>
          <p14:tracePt t="39719" x="3117850" y="3321050"/>
          <p14:tracePt t="39725" x="3117850" y="3346450"/>
          <p14:tracePt t="39736" x="3124200" y="3384550"/>
          <p14:tracePt t="39743" x="3130550" y="3422650"/>
          <p14:tracePt t="39752" x="3130550" y="3448050"/>
          <p14:tracePt t="39759" x="3130550" y="3473450"/>
          <p14:tracePt t="39769" x="3136900" y="3511550"/>
          <p14:tracePt t="39780" x="3143250" y="3530600"/>
          <p14:tracePt t="39788" x="3143250" y="3549650"/>
          <p14:tracePt t="39804" x="3143250" y="3556000"/>
          <p14:tracePt t="39812" x="3143250" y="3562350"/>
          <p14:tracePt t="39818" x="3143250" y="3568700"/>
          <p14:tracePt t="39827" x="3143250" y="3575050"/>
          <p14:tracePt t="39842" x="3143250" y="3587750"/>
          <p14:tracePt t="39860" x="3143250" y="3594100"/>
          <p14:tracePt t="39866" x="3143250" y="3600450"/>
          <p14:tracePt t="39876" x="3143250" y="3606800"/>
          <p14:tracePt t="39883" x="3143250" y="3613150"/>
          <p14:tracePt t="39890" x="3143250" y="3625850"/>
          <p14:tracePt t="39902" x="3143250" y="3632200"/>
          <p14:tracePt t="39914" x="3143250" y="3644900"/>
          <p14:tracePt t="39932" x="3143250" y="3651250"/>
          <p14:tracePt t="40100" x="3143250" y="3644900"/>
          <p14:tracePt t="40102" x="3143250" y="3625850"/>
          <p14:tracePt t="40116" x="3136900" y="3594100"/>
          <p14:tracePt t="40124" x="3130550" y="3556000"/>
          <p14:tracePt t="40130" x="3130550" y="3536950"/>
          <p14:tracePt t="40140" x="3130550" y="3511550"/>
          <p14:tracePt t="40147" x="3130550" y="3460750"/>
          <p14:tracePt t="40149" x="3117850" y="3397250"/>
          <p14:tracePt t="40164" x="3111500" y="3340100"/>
          <p14:tracePt t="40172" x="3111500" y="3282950"/>
          <p14:tracePt t="40177" x="3105150" y="3219450"/>
          <p14:tracePt t="40188" x="3098800" y="3149600"/>
          <p14:tracePt t="40195" x="3098800" y="3086100"/>
          <p14:tracePt t="40202" x="3098800" y="3009900"/>
          <p14:tracePt t="40212" x="3098800" y="2927350"/>
          <p14:tracePt t="40220" x="3111500" y="2838450"/>
          <p14:tracePt t="40226" x="3130550" y="2755900"/>
          <p14:tracePt t="40236" x="3149600" y="2673350"/>
          <p14:tracePt t="40244" x="3162300" y="2590800"/>
          <p14:tracePt t="40249" x="3181350" y="2514600"/>
          <p14:tracePt t="40260" x="3194050" y="2425700"/>
          <p14:tracePt t="40268" x="3213100" y="2362200"/>
          <p14:tracePt t="40274" x="3219450" y="2305050"/>
          <p14:tracePt t="40284" x="3225800" y="2266950"/>
          <p14:tracePt t="40292" x="3225800" y="2247900"/>
          <p14:tracePt t="40358" x="3225800" y="2254250"/>
          <p14:tracePt t="40364" x="3225800" y="2273300"/>
          <p14:tracePt t="40366" x="3225800" y="2292350"/>
          <p14:tracePt t="40380" x="3225800" y="2311400"/>
          <p14:tracePt t="40388" x="3225800" y="2336800"/>
          <p14:tracePt t="40394" x="3225800" y="2355850"/>
          <p14:tracePt t="40404" x="3225800" y="2381250"/>
          <p14:tracePt t="40411" x="3225800" y="2406650"/>
          <p14:tracePt t="40418" x="3225800" y="2419350"/>
          <p14:tracePt t="40428" x="3225800" y="2444750"/>
          <p14:tracePt t="40436" x="3225800" y="2476500"/>
          <p14:tracePt t="40442" x="3225800" y="2527300"/>
          <p14:tracePt t="40450" x="3219450" y="2584450"/>
          <p14:tracePt t="40458" x="3206750" y="2635250"/>
          <p14:tracePt t="40460" x="3194050" y="2705100"/>
          <p14:tracePt t="40476" x="3181350" y="2781300"/>
          <p14:tracePt t="40484" x="3168650" y="2863850"/>
          <p14:tracePt t="40490" x="3149600" y="2952750"/>
          <p14:tracePt t="40500" x="3136900" y="3035300"/>
          <p14:tracePt t="40508" x="3117850" y="3111500"/>
          <p14:tracePt t="40513" x="3105150" y="3187700"/>
          <p14:tracePt t="40524" x="3086100" y="3257550"/>
          <p14:tracePt t="40532" x="3073400" y="3308350"/>
          <p14:tracePt t="40538" x="3067050" y="3352800"/>
          <p14:tracePt t="40548" x="3067050" y="3378200"/>
          <p14:tracePt t="40555" x="3067050" y="3390900"/>
          <p14:tracePt t="40559" x="3079750" y="3409950"/>
          <p14:tracePt t="40571" x="3079750" y="3416300"/>
          <p14:tracePt t="40580" x="3092450" y="3422650"/>
          <p14:tracePt t="40604" x="3092450" y="3435350"/>
          <p14:tracePt t="40610" x="3105150" y="3435350"/>
          <p14:tracePt t="40622" x="3105150" y="3448050"/>
          <p14:tracePt t="40644" x="3105150" y="3454400"/>
          <p14:tracePt t="40652" x="3105150" y="3460750"/>
          <p14:tracePt t="40658" x="3105150" y="3467100"/>
          <p14:tracePt t="40676" x="3105150" y="3473450"/>
          <p14:tracePt t="40692" x="3105150" y="3479800"/>
          <p14:tracePt t="40716" x="3105150" y="3486150"/>
          <p14:tracePt t="40724" x="3105150" y="3492500"/>
          <p14:tracePt t="40740" x="3117850" y="3498850"/>
          <p14:tracePt t="40748" x="3117850" y="3505200"/>
          <p14:tracePt t="40772" x="3117850" y="3511550"/>
          <p14:tracePt t="40796" x="3117850" y="3524250"/>
          <p14:tracePt t="40959" x="3111500" y="3524250"/>
          <p14:tracePt t="41077" x="3105150" y="3524250"/>
          <p14:tracePt t="41094" x="3105150" y="3536950"/>
          <p14:tracePt t="41223" x="3098800" y="3536950"/>
          <p14:tracePt t="41236" x="3086100" y="3536950"/>
          <p14:tracePt t="41244" x="3086100" y="3549650"/>
          <p14:tracePt t="41250" x="3079750" y="3549650"/>
          <p14:tracePt t="41502" x="3079750" y="3543300"/>
          <p14:tracePt t="41510" x="3079750" y="3524250"/>
          <p14:tracePt t="41526" x="3079750" y="3511550"/>
          <p14:tracePt t="41548" x="3079750" y="3498850"/>
          <p14:tracePt t="41554" x="3079750" y="3486150"/>
          <p14:tracePt t="41556" x="3079750" y="3460750"/>
          <p14:tracePt t="41563" x="3079750" y="3441700"/>
          <p14:tracePt t="41570" x="3079750" y="3416300"/>
          <p14:tracePt t="41577" x="3079750" y="3403600"/>
          <p14:tracePt t="41584" x="3086100" y="3384550"/>
          <p14:tracePt t="41591" x="3092450" y="3352800"/>
          <p14:tracePt t="41598" x="3092450" y="3340100"/>
          <p14:tracePt t="41604" x="3105150" y="3321050"/>
          <p14:tracePt t="41611" x="3117850" y="3308350"/>
          <p14:tracePt t="41621" x="3136900" y="3276600"/>
          <p14:tracePt t="41628" x="3136900" y="3263900"/>
          <p14:tracePt t="41638" x="3143250" y="3244850"/>
          <p14:tracePt t="41646" x="3155950" y="3219450"/>
          <p14:tracePt t="41655" x="3155950" y="3200400"/>
          <p14:tracePt t="41661" x="3155950" y="3175000"/>
          <p14:tracePt t="41672" x="3168650" y="3155950"/>
          <p14:tracePt t="41677" x="3168650" y="3130550"/>
          <p14:tracePt t="41687" x="3168650" y="3117850"/>
          <p14:tracePt t="41695" x="3175000" y="3098800"/>
          <p14:tracePt t="41705" x="3175000" y="3079750"/>
          <p14:tracePt t="41711" x="3175000" y="3060700"/>
          <p14:tracePt t="41721" x="3175000" y="3041650"/>
          <p14:tracePt t="41730" x="3175000" y="3003550"/>
          <p14:tracePt t="41745" x="3175000" y="2990850"/>
          <p14:tracePt t="41754" x="3168650" y="2971800"/>
          <p14:tracePt t="41761" x="3168650" y="2965450"/>
          <p14:tracePt t="41772" x="3162300" y="2952750"/>
          <p14:tracePt t="41788" x="3162300" y="2946400"/>
          <p14:tracePt t="41795" x="3162300" y="2940050"/>
          <p14:tracePt t="41797" x="3162300" y="2933700"/>
          <p14:tracePt t="41812" x="3162300" y="2927350"/>
          <p14:tracePt t="41826" x="3155950" y="2921000"/>
          <p14:tracePt t="41836" x="3155950" y="2914650"/>
          <p14:tracePt t="41844" x="3155950" y="2908300"/>
          <p14:tracePt t="41849" x="3155950" y="2895600"/>
          <p14:tracePt t="41860" x="3155950" y="2882900"/>
          <p14:tracePt t="41868" x="3155950" y="2870200"/>
          <p14:tracePt t="41874" x="3162300" y="2851150"/>
          <p14:tracePt t="41884" x="3162300" y="2838450"/>
          <p14:tracePt t="41891" x="3168650" y="2825750"/>
          <p14:tracePt t="41897" x="3168650" y="2813050"/>
          <p14:tracePt t="41908" x="3175000" y="2800350"/>
          <p14:tracePt t="41916" x="3175000" y="2794000"/>
          <p14:tracePt t="41922" x="3181350" y="2781300"/>
          <p14:tracePt t="41932" x="3181350" y="2774950"/>
          <p14:tracePt t="41940" x="3181350" y="2768600"/>
          <p14:tracePt t="41946" x="3181350" y="2762250"/>
          <p14:tracePt t="41955" x="3181350" y="2755900"/>
          <p14:tracePt t="41964" x="3181350" y="2749550"/>
          <p14:tracePt t="41970" x="3181350" y="2743200"/>
          <p14:tracePt t="41978" x="3187700" y="2743200"/>
          <p14:tracePt t="41985" x="3187700" y="2736850"/>
          <p14:tracePt t="41988" x="3187700" y="2730500"/>
          <p14:tracePt t="42018" x="3187700" y="2717800"/>
          <p14:tracePt t="42028" x="3194050" y="2717800"/>
          <p14:tracePt t="42042" x="3200400" y="2705100"/>
          <p14:tracePt t="42180" x="3200400" y="2711450"/>
          <p14:tracePt t="42186" x="3194050" y="2717800"/>
          <p14:tracePt t="42196" x="3194050" y="2724150"/>
          <p14:tracePt t="42204" x="3187700" y="2730500"/>
          <p14:tracePt t="42209" x="3181350" y="2736850"/>
          <p14:tracePt t="42217" x="3175000" y="2743200"/>
          <p14:tracePt t="42234" x="3168650" y="2749550"/>
          <p14:tracePt t="42244" x="3168650" y="2755900"/>
          <p14:tracePt t="42252" x="3162300" y="2762250"/>
          <p14:tracePt t="42300" x="3155950" y="2768600"/>
          <p14:tracePt t="42316" x="3162300" y="2774950"/>
          <p14:tracePt t="42324" x="3162300" y="2781300"/>
          <p14:tracePt t="42326" x="3175000" y="2787650"/>
          <p14:tracePt t="42340" x="3187700" y="2794000"/>
          <p14:tracePt t="42348" x="3200400" y="2800350"/>
          <p14:tracePt t="42354" x="3213100" y="2806700"/>
          <p14:tracePt t="42363" x="3225800" y="2813050"/>
          <p14:tracePt t="42378" x="3238500" y="2819400"/>
          <p14:tracePt t="42388" x="3238500" y="2825750"/>
          <p14:tracePt t="42396" x="3238500" y="2832100"/>
          <p14:tracePt t="42402" x="3238500" y="2838450"/>
          <p14:tracePt t="42412" x="3238500" y="2844800"/>
          <p14:tracePt t="42420" x="3238500" y="2857500"/>
          <p14:tracePt t="42425" x="3238500" y="2863850"/>
          <p14:tracePt t="42436" x="3232150" y="2876550"/>
          <p14:tracePt t="42444" x="3219450" y="2889250"/>
          <p14:tracePt t="42450" x="3206750" y="2901950"/>
          <p14:tracePt t="42460" x="3200400" y="2914650"/>
          <p14:tracePt t="42468" x="3200400" y="2927350"/>
          <p14:tracePt t="42484" x="3200400" y="2940050"/>
          <p14:tracePt t="42498" x="3213100" y="2952750"/>
          <p14:tracePt t="42508" x="3225800" y="2959100"/>
          <p14:tracePt t="42515" x="3244850" y="2965450"/>
          <p14:tracePt t="42518" x="3263900" y="2965450"/>
          <p14:tracePt t="42530" x="3295650" y="2978150"/>
          <p14:tracePt t="42546" x="3321050" y="2978150"/>
          <p14:tracePt t="42554" x="3321050" y="2990850"/>
          <p14:tracePt t="42570" x="3333750" y="2990850"/>
          <p14:tracePt t="42594" x="3333750" y="2997200"/>
          <p14:tracePt t="42604" x="3327400" y="3003550"/>
          <p14:tracePt t="42612" x="3327400" y="3009900"/>
          <p14:tracePt t="42618" x="3327400" y="3016250"/>
          <p14:tracePt t="42628" x="3314700" y="3022600"/>
          <p14:tracePt t="42636" x="3302000" y="3028950"/>
          <p14:tracePt t="42652" x="3289300" y="3035300"/>
          <p14:tracePt t="42676" x="3289300" y="3041650"/>
          <p14:tracePt t="42684" x="3295650" y="3048000"/>
          <p14:tracePt t="42690" x="3308350" y="3060700"/>
          <p14:tracePt t="42700" x="3321050" y="3060700"/>
          <p14:tracePt t="42707" x="3327400" y="3067050"/>
          <p14:tracePt t="42710" x="3333750" y="3073400"/>
          <p14:tracePt t="42724" x="3346450" y="3086100"/>
          <p14:tracePt t="42746" x="3352800" y="3092450"/>
          <p14:tracePt t="42770" x="3352800" y="3098800"/>
          <p14:tracePt t="42786" x="3352800" y="3105150"/>
          <p14:tracePt t="42810" x="3352800" y="3111500"/>
          <p14:tracePt t="42828" x="3346450" y="3111500"/>
          <p14:tracePt t="42852" x="3340100" y="3111500"/>
          <p14:tracePt t="42900" x="3340100" y="3117850"/>
          <p14:tracePt t="43141" x="3333750" y="3117850"/>
          <p14:tracePt t="43521" x="3314700" y="3136900"/>
          <p14:tracePt t="43532" x="3302000" y="3136900"/>
          <p14:tracePt t="43544" x="3289300" y="3136900"/>
          <p14:tracePt t="43556" x="3263900" y="3136900"/>
          <p14:tracePt t="43574" x="3244850" y="3130550"/>
          <p14:tracePt t="43580" x="3232150" y="3117850"/>
          <p14:tracePt t="43590" x="3213100" y="3098800"/>
          <p14:tracePt t="43596" x="3181350" y="3079750"/>
          <p14:tracePt t="43602" x="3162300" y="3060700"/>
          <p14:tracePt t="43612" x="3130550" y="3028950"/>
          <p14:tracePt t="43620" x="3111500" y="2997200"/>
          <p14:tracePt t="43623" x="3092450" y="2978150"/>
          <p14:tracePt t="43636" x="3079750" y="2946400"/>
          <p14:tracePt t="43644" x="3060700" y="2921000"/>
          <p14:tracePt t="43650" x="3048000" y="2895600"/>
          <p14:tracePt t="43660" x="3028950" y="2863850"/>
          <p14:tracePt t="43668" x="3016250" y="2844800"/>
          <p14:tracePt t="43674" x="2997200" y="2813050"/>
          <p14:tracePt t="43683" x="2990850" y="2800350"/>
          <p14:tracePt t="43694" x="2990850" y="2787650"/>
          <p14:tracePt t="43699" x="2990850" y="2774950"/>
          <p14:tracePt t="43708" x="2978150" y="2755900"/>
          <p14:tracePt t="43716" x="2978150" y="2743200"/>
          <p14:tracePt t="43723" x="2984500" y="2730500"/>
          <p14:tracePt t="43730" x="2984500" y="2724150"/>
          <p14:tracePt t="43746" x="2990850" y="2717800"/>
          <p14:tracePt t="43756" x="2997200" y="2717800"/>
          <p14:tracePt t="43770" x="3003550" y="2711450"/>
          <p14:tracePt t="43780" x="3003550" y="2705100"/>
          <p14:tracePt t="43788" x="3009900" y="2705100"/>
          <p14:tracePt t="43793" x="3016250" y="2705100"/>
          <p14:tracePt t="43804" x="3022600" y="2705100"/>
          <p14:tracePt t="43812" x="3028950" y="2705100"/>
          <p14:tracePt t="43828" x="3041650" y="2705100"/>
          <p14:tracePt t="43835" x="3041650" y="2711450"/>
          <p14:tracePt t="43842" x="3054350" y="2717800"/>
          <p14:tracePt t="43860" x="3067050" y="2724150"/>
          <p14:tracePt t="43866" x="3067050" y="2730500"/>
          <p14:tracePt t="43876" x="3067050" y="2736850"/>
          <p14:tracePt t="43884" x="3067050" y="2743200"/>
          <p14:tracePt t="43891" x="3067050" y="2749550"/>
          <p14:tracePt t="43908" x="3067050" y="2762250"/>
          <p14:tracePt t="43914" x="3067050" y="2768600"/>
          <p14:tracePt t="43924" x="3079750" y="2774950"/>
          <p14:tracePt t="43932" x="3092450" y="2787650"/>
          <p14:tracePt t="43939" x="3111500" y="2800350"/>
          <p14:tracePt t="43948" x="3143250" y="2819400"/>
          <p14:tracePt t="43956" x="3181350" y="2838450"/>
          <p14:tracePt t="43962" x="3194050" y="2863850"/>
          <p14:tracePt t="43972" x="3225800" y="2876550"/>
          <p14:tracePt t="43980" x="3244850" y="2901950"/>
          <p14:tracePt t="43986" x="3244850" y="2921000"/>
          <p14:tracePt t="43996" x="3257550" y="2940050"/>
          <p14:tracePt t="44004" x="3257550" y="2959100"/>
          <p14:tracePt t="44007" x="3263900" y="2978150"/>
          <p14:tracePt t="44020" x="3270250" y="3009900"/>
          <p14:tracePt t="44028" x="3270250" y="3041650"/>
          <p14:tracePt t="44034" x="3270250" y="3067050"/>
          <p14:tracePt t="44044" x="3257550" y="3086100"/>
          <p14:tracePt t="44052" x="3257550" y="3111500"/>
          <p14:tracePt t="44058" x="3257550" y="3124200"/>
          <p14:tracePt t="44068" x="3257550" y="3136900"/>
          <p14:tracePt t="44075" x="3257550" y="3143250"/>
          <p14:tracePt t="44082" x="3263900" y="3155950"/>
          <p14:tracePt t="44100" x="3282950" y="3181350"/>
          <p14:tracePt t="44116" x="3295650" y="3194050"/>
          <p14:tracePt t="44122" x="3308350" y="3206750"/>
          <p14:tracePt t="44123" x="3327400" y="3219450"/>
          <p14:tracePt t="44130" x="3352800" y="3238500"/>
          <p14:tracePt t="44135" x="3359150" y="3238500"/>
          <p14:tracePt t="44140" x="3371850" y="3257550"/>
          <p14:tracePt t="44147" x="3390900" y="3270250"/>
          <p14:tracePt t="44157" x="3390900" y="3276600"/>
          <p14:tracePt t="44164" x="3403600" y="3282950"/>
          <p14:tracePt t="44174" x="3403600" y="3295650"/>
          <p14:tracePt t="44181" x="3416300" y="3295650"/>
          <p14:tracePt t="44190" x="3416300" y="3308350"/>
          <p14:tracePt t="44198" x="3416300" y="3314700"/>
          <p14:tracePt t="44212" x="3416300" y="3321050"/>
          <p14:tracePt t="44220" x="3409950" y="3333750"/>
          <p14:tracePt t="44225" x="3409950" y="3340100"/>
          <p14:tracePt t="44234" x="3397250" y="3346450"/>
          <p14:tracePt t="44244" x="3397250" y="3352800"/>
          <p14:tracePt t="44250" x="3384550" y="3365500"/>
          <p14:tracePt t="44268" x="3384550" y="3378200"/>
          <p14:tracePt t="44274" x="3371850" y="3378200"/>
          <p14:tracePt t="44292" x="3371850" y="3384550"/>
          <p14:tracePt t="44298" x="3371850" y="3390900"/>
          <p14:tracePt t="44316" x="3371850" y="3397250"/>
          <p14:tracePt t="45035" x="3359150" y="3397250"/>
          <p14:tracePt t="45408" x="3365500" y="3371850"/>
          <p14:tracePt t="45422" x="3365500" y="3365500"/>
          <p14:tracePt t="45436" x="3365500" y="3359150"/>
          <p14:tracePt t="45452" x="3359150" y="3346450"/>
          <p14:tracePt t="45458" x="3359150" y="3340100"/>
          <p14:tracePt t="45468" x="3359150" y="3327400"/>
          <p14:tracePt t="45476" x="3359150" y="3314700"/>
          <p14:tracePt t="45482" x="3340100" y="3276600"/>
          <p14:tracePt t="45492" x="3340100" y="3263900"/>
          <p14:tracePt t="45500" x="3333750" y="3232150"/>
          <p14:tracePt t="45506" x="3333750" y="3194050"/>
          <p14:tracePt t="45515" x="3333750" y="3168650"/>
          <p14:tracePt t="45524" x="3333750" y="3136900"/>
          <p14:tracePt t="45530" x="3333750" y="3098800"/>
          <p14:tracePt t="45540" x="3333750" y="3086100"/>
          <p14:tracePt t="45548" x="3333750" y="3067050"/>
          <p14:tracePt t="45550" x="3333750" y="3041650"/>
          <p14:tracePt t="45564" x="3333750" y="3009900"/>
          <p14:tracePt t="45572" x="3333750" y="2971800"/>
          <p14:tracePt t="45577" x="3333750" y="2946400"/>
          <p14:tracePt t="45588" x="3333750" y="2921000"/>
          <p14:tracePt t="45596" x="3333750" y="2901950"/>
          <p14:tracePt t="45602" x="3333750" y="2889250"/>
          <p14:tracePt t="45620" x="3333750" y="2876550"/>
          <p14:tracePt t="45626" x="3333750" y="2857500"/>
          <p14:tracePt t="45636" x="3333750" y="2851150"/>
          <p14:tracePt t="45650" x="3321050" y="2838450"/>
          <p14:tracePt t="45716" x="3321050" y="2844800"/>
          <p14:tracePt t="45732" x="3321050" y="2857500"/>
          <p14:tracePt t="45742" x="3321050" y="2876550"/>
          <p14:tracePt t="45747" x="3321050" y="2901950"/>
          <p14:tracePt t="45756" x="3321050" y="2921000"/>
          <p14:tracePt t="45764" x="3308350" y="2959100"/>
          <p14:tracePt t="45770" x="3308350" y="2990850"/>
          <p14:tracePt t="45780" x="3308350" y="3009900"/>
          <p14:tracePt t="45788" x="3308350" y="3035300"/>
          <p14:tracePt t="45794" x="3308350" y="3079750"/>
          <p14:tracePt t="45804" x="3308350" y="3117850"/>
          <p14:tracePt t="45812" x="3308350" y="3168650"/>
          <p14:tracePt t="45818" x="3308350" y="3219450"/>
          <p14:tracePt t="45828" x="3308350" y="3270250"/>
          <p14:tracePt t="45835" x="3308350" y="3314700"/>
          <p14:tracePt t="45842" x="3308350" y="3359150"/>
          <p14:tracePt t="45852" x="3308350" y="3390900"/>
          <p14:tracePt t="45860" x="3308350" y="3416300"/>
          <p14:tracePt t="45865" x="3308350" y="3448050"/>
          <p14:tracePt t="45876" x="3308350" y="3467100"/>
          <p14:tracePt t="45883" x="3308350" y="3473450"/>
          <p14:tracePt t="45890" x="3308350" y="3479800"/>
          <p14:tracePt t="45898" x="3308350" y="3486150"/>
          <p14:tracePt t="45948" x="3308350" y="3479800"/>
          <p14:tracePt t="45956" x="3308350" y="3467100"/>
          <p14:tracePt t="45972" x="3308350" y="3441700"/>
          <p14:tracePt t="45980" x="3308350" y="3422650"/>
          <p14:tracePt t="45986" x="3308350" y="3403600"/>
          <p14:tracePt t="45996" x="3308350" y="3378200"/>
          <p14:tracePt t="46004" x="3308350" y="3359150"/>
          <p14:tracePt t="46010" x="3314700" y="3346450"/>
          <p14:tracePt t="46020" x="3321050" y="3321050"/>
          <p14:tracePt t="46027" x="3321050" y="3282950"/>
          <p14:tracePt t="46034" x="3321050" y="3263900"/>
          <p14:tracePt t="46044" x="3321050" y="3232150"/>
          <p14:tracePt t="46052" x="3321050" y="3213100"/>
          <p14:tracePt t="46058" x="3321050" y="3187700"/>
          <p14:tracePt t="46068" x="3321050" y="3168650"/>
          <p14:tracePt t="46076" x="3327400" y="3143250"/>
          <p14:tracePt t="46082" x="3327400" y="3117850"/>
          <p14:tracePt t="46092" x="3327400" y="3092450"/>
          <p14:tracePt t="46099" x="3327400" y="3060700"/>
          <p14:tracePt t="46106" x="3327400" y="3048000"/>
          <p14:tracePt t="46116" x="3327400" y="3035300"/>
          <p14:tracePt t="46124" x="3327400" y="3022600"/>
          <p14:tracePt t="46126" x="3327400" y="3016250"/>
          <p14:tracePt t="46164" x="3314700" y="3009900"/>
          <p14:tracePt t="46218" x="3314700" y="3028950"/>
          <p14:tracePt t="46219" x="3321050" y="3048000"/>
          <p14:tracePt t="46238" x="3327400" y="3067050"/>
          <p14:tracePt t="46246" x="3340100" y="3098800"/>
          <p14:tracePt t="46252" x="3340100" y="3117850"/>
          <p14:tracePt t="46260" x="3340100" y="3130550"/>
          <p14:tracePt t="46268" x="3340100" y="3143250"/>
          <p14:tracePt t="46274" x="3340100" y="3155950"/>
          <p14:tracePt t="46284" x="3340100" y="3168650"/>
          <p14:tracePt t="46292" x="3340100" y="3175000"/>
          <p14:tracePt t="46298" x="3340100" y="3194050"/>
          <p14:tracePt t="46308" x="3340100" y="3200400"/>
          <p14:tracePt t="46316" x="3340100" y="3213100"/>
          <p14:tracePt t="46321" x="3340100" y="3219450"/>
          <p14:tracePt t="46332" x="3340100" y="3232150"/>
          <p14:tracePt t="46340" x="3340100" y="3238500"/>
          <p14:tracePt t="46345" x="3333750" y="3238500"/>
          <p14:tracePt t="46356" x="3333750" y="3244850"/>
          <p14:tracePt t="46370" x="3333750" y="3251200"/>
          <p14:tracePt t="46404" x="3333750" y="3263900"/>
          <p14:tracePt t="46436" x="3333750" y="3270250"/>
          <p14:tracePt t="46452" x="3333750" y="3276600"/>
          <p14:tracePt t="46816" x="3333750" y="3282950"/>
          <p14:tracePt t="47019" x="3333750" y="3289300"/>
          <p14:tracePt t="47036" x="3333750" y="3295650"/>
          <p14:tracePt t="47042" x="3333750" y="3308350"/>
          <p14:tracePt t="47044" x="3333750" y="3314700"/>
          <p14:tracePt t="47049" x="3333750" y="3327400"/>
          <p14:tracePt t="47056" x="3333750" y="3333750"/>
          <p14:tracePt t="47063" x="3340100" y="3340100"/>
          <p14:tracePt t="47070" x="3346450" y="3352800"/>
          <p14:tracePt t="47077" x="3352800" y="3359150"/>
          <p14:tracePt t="47084" x="3352800" y="3371850"/>
          <p14:tracePt t="47093" x="3359150" y="3390900"/>
          <p14:tracePt t="47099" x="3359150" y="3397250"/>
          <p14:tracePt t="47110" x="3365500" y="3409950"/>
          <p14:tracePt t="47118" x="3384550" y="3429000"/>
          <p14:tracePt t="47126" x="3390900" y="3454400"/>
          <p14:tracePt t="47132" x="3397250" y="3473450"/>
          <p14:tracePt t="47143" x="3409950" y="3486150"/>
          <p14:tracePt t="47148" x="3422650" y="3498850"/>
          <p14:tracePt t="47160" x="3441700" y="3524250"/>
          <p14:tracePt t="47180" x="3473450" y="3549650"/>
          <p14:tracePt t="47182" x="3505200" y="3587750"/>
          <p14:tracePt t="47188" x="3543300" y="3625850"/>
          <p14:tracePt t="47195" x="3581400" y="3651250"/>
          <p14:tracePt t="47202" x="3606800" y="3663950"/>
          <p14:tracePt t="47210" x="3644900" y="3676650"/>
          <p14:tracePt t="47215" x="3689350" y="3708400"/>
          <p14:tracePt t="47226" x="3733800" y="3740150"/>
          <p14:tracePt t="47232" x="3790950" y="3765550"/>
          <p14:tracePt t="47244" x="3905250" y="3835400"/>
          <p14:tracePt t="47251" x="3975100" y="3867150"/>
          <p14:tracePt t="47260" x="4044950" y="3898900"/>
          <p14:tracePt t="47266" x="4114800" y="3930650"/>
          <p14:tracePt t="47277" x="4184650" y="3962400"/>
          <p14:tracePt t="47285" x="4248150" y="3987800"/>
          <p14:tracePt t="47293" x="4305300" y="4006850"/>
          <p14:tracePt t="47300" x="4356100" y="4025900"/>
          <p14:tracePt t="47310" x="4406900" y="4057650"/>
          <p14:tracePt t="47315" x="4464050" y="4076700"/>
          <p14:tracePt t="47327" x="4527550" y="4095750"/>
          <p14:tracePt t="47333" x="4584700" y="4114800"/>
          <p14:tracePt t="47343" x="4641850" y="4146550"/>
          <p14:tracePt t="47349" x="4699000" y="4165600"/>
          <p14:tracePt t="47360" x="4838700" y="4197350"/>
          <p14:tracePt t="47372" x="4914900" y="4210050"/>
          <p14:tracePt t="47380" x="4991100" y="4229100"/>
          <p14:tracePt t="47385" x="5073650" y="4248150"/>
          <p14:tracePt t="47395" x="5156200" y="4254500"/>
          <p14:tracePt t="47404" x="5232400" y="4260850"/>
          <p14:tracePt t="47410" x="5314950" y="4260850"/>
          <p14:tracePt t="47418" x="5391150" y="4260850"/>
          <p14:tracePt t="47427" x="5473700" y="4260850"/>
          <p14:tracePt t="47433" x="5562600" y="4260850"/>
          <p14:tracePt t="47444" x="5645150" y="4241800"/>
          <p14:tracePt t="47451" x="5734050" y="4216400"/>
          <p14:tracePt t="47460" x="5829300" y="4197350"/>
          <p14:tracePt t="47466" x="5930900" y="4171950"/>
          <p14:tracePt t="47477" x="6051550" y="4140200"/>
          <p14:tracePt t="47482" x="6153150" y="4114800"/>
          <p14:tracePt t="47493" x="6273800" y="4089400"/>
          <p14:tracePt t="47500" x="6356350" y="4070350"/>
          <p14:tracePt t="47510" x="6432550" y="4044950"/>
          <p14:tracePt t="47516" x="6502400" y="4025900"/>
          <p14:tracePt t="47527" x="6565900" y="4013200"/>
          <p14:tracePt t="47535" x="6623050" y="4000500"/>
          <p14:tracePt t="47543" x="6686550" y="3987800"/>
          <p14:tracePt t="47549" x="6731000" y="3975100"/>
          <p14:tracePt t="47560" x="6775450" y="3962400"/>
          <p14:tracePt t="47566" x="6826250" y="3949700"/>
          <p14:tracePt t="47577" x="6870700" y="3937000"/>
          <p14:tracePt t="47584" x="6915150" y="3924300"/>
          <p14:tracePt t="47593" x="6959600" y="3905250"/>
          <p14:tracePt t="47600" x="6997700" y="3898900"/>
          <p14:tracePt t="47610" x="7035800" y="3879850"/>
          <p14:tracePt t="47618" x="7073900" y="3854450"/>
          <p14:tracePt t="47627" x="7169150" y="3790950"/>
          <p14:tracePt t="47634" x="7213600" y="3765550"/>
          <p14:tracePt t="47643" x="7251700" y="3733800"/>
          <p14:tracePt t="47649" x="7289800" y="3708400"/>
          <p14:tracePt t="47661" x="7327900" y="3676650"/>
          <p14:tracePt t="47668" x="7366000" y="3644900"/>
          <p14:tracePt t="47677" x="7416800" y="3613150"/>
          <p14:tracePt t="47683" x="7454900" y="3568700"/>
          <p14:tracePt t="47693" x="7486650" y="3530600"/>
          <p14:tracePt t="47702" x="7524750" y="3492500"/>
          <p14:tracePt t="47711" x="7556500" y="3454400"/>
          <p14:tracePt t="47716" x="7581900" y="3416300"/>
          <p14:tracePt t="47727" x="7620000" y="3365500"/>
          <p14:tracePt t="47736" x="7645400" y="3327400"/>
          <p14:tracePt t="47744" x="7702550" y="3263900"/>
          <p14:tracePt t="47756" x="7715250" y="3232150"/>
          <p14:tracePt t="47764" x="7734300" y="3219450"/>
          <p14:tracePt t="47770" x="7747000" y="3213100"/>
          <p14:tracePt t="47779" x="7747000" y="3200400"/>
          <p14:tracePt t="47790" x="7753350" y="3187700"/>
          <p14:tracePt t="47796" x="7759700" y="3187700"/>
          <p14:tracePt t="47804" x="7759700" y="3175000"/>
          <p14:tracePt t="47812" x="7766050" y="3162300"/>
          <p14:tracePt t="47817" x="7772400" y="3162300"/>
          <p14:tracePt t="47828" x="7772400" y="3149600"/>
          <p14:tracePt t="47836" x="7785100" y="3130550"/>
          <p14:tracePt t="47844" x="7785100" y="3117850"/>
          <p14:tracePt t="47852" x="7797800" y="3111500"/>
          <p14:tracePt t="47860" x="7797800" y="3098800"/>
          <p14:tracePt t="47868" x="7810500" y="3092450"/>
          <p14:tracePt t="47877" x="7810500" y="3086100"/>
          <p14:tracePt t="47889" x="7810500" y="3079750"/>
          <p14:tracePt t="47908" x="7823200" y="3079750"/>
          <p14:tracePt t="48336" x="7810500" y="3079750"/>
          <p14:tracePt t="48358" x="7804150" y="3086100"/>
          <p14:tracePt t="48410" x="7797800" y="3092450"/>
          <p14:tracePt t="48475" x="7797800" y="3098800"/>
          <p14:tracePt t="48482" x="7785100" y="3111500"/>
          <p14:tracePt t="48500" x="7778750" y="3130550"/>
          <p14:tracePt t="48508" x="7772400" y="3130550"/>
          <p14:tracePt t="48532" x="7766050" y="3130550"/>
          <p14:tracePt t="48538" x="7766050" y="3136900"/>
          <p14:tracePt t="48556" x="7759700" y="3149600"/>
          <p14:tracePt t="48580" x="7759700" y="3162300"/>
          <p14:tracePt t="48581" x="7753350" y="3162300"/>
          <p14:tracePt t="48596" x="7734300" y="3175000"/>
          <p14:tracePt t="48604" x="7734300" y="3187700"/>
          <p14:tracePt t="48610" x="7708900" y="3200400"/>
          <p14:tracePt t="48620" x="7689850" y="3206750"/>
          <p14:tracePt t="48629" x="7670800" y="3225800"/>
          <p14:tracePt t="48634" x="7639050" y="3232150"/>
          <p14:tracePt t="48644" x="7607300" y="3251200"/>
          <p14:tracePt t="48652" x="7575550" y="3251200"/>
          <p14:tracePt t="48657" x="7518400" y="3251200"/>
          <p14:tracePt t="48668" x="7435850" y="3251200"/>
          <p14:tracePt t="48676" x="7340600" y="3251200"/>
          <p14:tracePt t="48682" x="7213600" y="3251200"/>
          <p14:tracePt t="48692" x="7073900" y="3251200"/>
          <p14:tracePt t="48716" x="6934200" y="3251200"/>
          <p14:tracePt t="48722" x="6813550" y="3251200"/>
          <p14:tracePt t="48723" x="6705600" y="3251200"/>
          <p14:tracePt t="48730" x="6604000" y="3225800"/>
          <p14:tracePt t="48736" x="6521450" y="3206750"/>
          <p14:tracePt t="48744" x="6438900" y="3181350"/>
          <p14:tracePt t="48751" x="6337300" y="3136900"/>
          <p14:tracePt t="48761" x="6223000" y="3086100"/>
          <p14:tracePt t="48767" x="6127750" y="3041650"/>
          <p14:tracePt t="48778" x="5981700" y="2959100"/>
          <p14:tracePt t="48788" x="5924550" y="2921000"/>
          <p14:tracePt t="48795" x="5873750" y="2876550"/>
          <p14:tracePt t="48811" x="5835650" y="2838450"/>
          <p14:tracePt t="48820" x="5797550" y="2781300"/>
          <p14:tracePt t="48828" x="5695950" y="2647950"/>
          <p14:tracePt t="48835" x="5651500" y="2584450"/>
          <p14:tracePt t="48844" x="5607050" y="2514600"/>
          <p14:tracePt t="48850" x="5556250" y="2451100"/>
          <p14:tracePt t="48861" x="5505450" y="2387600"/>
          <p14:tracePt t="48868" x="5461000" y="2324100"/>
          <p14:tracePt t="48878" x="5422900" y="2273300"/>
          <p14:tracePt t="48884" x="5372100" y="2216150"/>
          <p14:tracePt t="48895" x="5327650" y="2159000"/>
          <p14:tracePt t="48903" x="5289550" y="2114550"/>
          <p14:tracePt t="48911" x="5257800" y="2082800"/>
          <p14:tracePt t="48917" x="5226050" y="2044700"/>
          <p14:tracePt t="48928" x="5194300" y="2012950"/>
          <p14:tracePt t="48934" x="5168900" y="1974850"/>
          <p14:tracePt t="48945" x="5149850" y="1936750"/>
          <p14:tracePt t="48952" x="5137150" y="1905000"/>
          <p14:tracePt t="48961" x="5118100" y="1885950"/>
          <p14:tracePt t="48967" x="5073650" y="1828800"/>
          <p14:tracePt t="48978" x="5041900" y="1809750"/>
          <p14:tracePt t="48986" x="5010150" y="1797050"/>
          <p14:tracePt t="48995" x="4984750" y="1778000"/>
          <p14:tracePt t="49004" x="4953000" y="1771650"/>
          <p14:tracePt t="49013" x="4933950" y="1758950"/>
          <p14:tracePt t="49019" x="4921250" y="1758950"/>
          <p14:tracePt t="49028" x="4908550" y="1758950"/>
          <p14:tracePt t="49035" x="4895850" y="1758950"/>
          <p14:tracePt t="49076" x="4883150" y="1758950"/>
          <p14:tracePt t="49084" x="4883150" y="1746250"/>
          <p14:tracePt t="49108" x="4883150" y="1739900"/>
          <p14:tracePt t="49114" x="4883150" y="1733550"/>
          <p14:tracePt t="49132" x="4889500" y="1720850"/>
          <p14:tracePt t="49138" x="4902200" y="1720850"/>
          <p14:tracePt t="49148" x="4914900" y="1720850"/>
          <p14:tracePt t="49172" x="4927600" y="1720850"/>
          <p14:tracePt t="49268" x="4921250" y="1720850"/>
          <p14:tracePt t="49276" x="4921250" y="1727200"/>
          <p14:tracePt t="49299" x="4921250" y="1739900"/>
          <p14:tracePt t="49338" x="4921250" y="1746250"/>
          <p14:tracePt t="49352" x="4921250" y="1765300"/>
          <p14:tracePt t="49364" x="4927600" y="1765300"/>
          <p14:tracePt t="49372" x="4927600" y="1778000"/>
          <p14:tracePt t="49388" x="4927600" y="1784350"/>
          <p14:tracePt t="49396" x="4927600" y="1790700"/>
          <p14:tracePt t="49402" x="4940300" y="1790700"/>
          <p14:tracePt t="49412" x="4940300" y="1797050"/>
          <p14:tracePt t="49420" x="4946650" y="1803400"/>
          <p14:tracePt t="49421" x="4965700" y="1816100"/>
          <p14:tracePt t="49436" x="4978400" y="1816100"/>
          <p14:tracePt t="49444" x="5003800" y="1822450"/>
          <p14:tracePt t="49450" x="5035550" y="1828800"/>
          <p14:tracePt t="49460" x="5060950" y="1835150"/>
          <p14:tracePt t="49468" x="5099050" y="1841500"/>
          <p14:tracePt t="49474" x="5118100" y="1847850"/>
          <p14:tracePt t="49484" x="5137150" y="1854200"/>
          <p14:tracePt t="49492" x="5149850" y="1860550"/>
          <p14:tracePt t="49497" x="5162550" y="1860550"/>
          <p14:tracePt t="49508" x="5162550" y="1866900"/>
          <p14:tracePt t="49516" x="5175250" y="1866900"/>
          <p14:tracePt t="49522" x="5175250" y="1873250"/>
          <p14:tracePt t="49540" x="5175250" y="1879600"/>
          <p14:tracePt t="49546" x="5187950" y="1885950"/>
          <p14:tracePt t="49556" x="5200650" y="1898650"/>
          <p14:tracePt t="49564" x="5207000" y="1905000"/>
          <p14:tracePt t="49570" x="5213350" y="1924050"/>
          <p14:tracePt t="49580" x="5238750" y="1936750"/>
          <p14:tracePt t="49588" x="5264150" y="1949450"/>
          <p14:tracePt t="49594" x="5289550" y="1974850"/>
          <p14:tracePt t="49602" x="5321300" y="1993900"/>
          <p14:tracePt t="49610" x="5340350" y="2000250"/>
          <p14:tracePt t="49612" x="5378450" y="2025650"/>
          <p14:tracePt t="49628" x="5429250" y="2057400"/>
          <p14:tracePt t="49634" x="5492750" y="2101850"/>
          <p14:tracePt t="49635" x="5562600" y="2146300"/>
          <p14:tracePt t="49652" x="5645150" y="2197100"/>
          <p14:tracePt t="49660" x="5734050" y="2260600"/>
          <p14:tracePt t="49666" x="5835650" y="2330450"/>
          <p14:tracePt t="49676" x="5924550" y="2387600"/>
          <p14:tracePt t="49684" x="6026150" y="2457450"/>
          <p14:tracePt t="49690" x="6115050" y="2508250"/>
          <p14:tracePt t="49700" x="6184900" y="2552700"/>
          <p14:tracePt t="49708" x="6254750" y="2597150"/>
          <p14:tracePt t="49713" x="6324600" y="2641600"/>
          <p14:tracePt t="49724" x="6400800" y="2679700"/>
          <p14:tracePt t="49732" x="6477000" y="2724150"/>
          <p14:tracePt t="49737" x="6546850" y="2768600"/>
          <p14:tracePt t="49748" x="6629400" y="2819400"/>
          <p14:tracePt t="49756" x="6711950" y="2863850"/>
          <p14:tracePt t="49762" x="6800850" y="2921000"/>
          <p14:tracePt t="49772" x="6870700" y="2971800"/>
          <p14:tracePt t="49780" x="6934200" y="3003550"/>
          <p14:tracePt t="49786" x="6991350" y="3041650"/>
          <p14:tracePt t="49795" x="7035800" y="3067050"/>
          <p14:tracePt t="49802" x="7080250" y="3098800"/>
          <p14:tracePt t="49813" x="7118350" y="3124200"/>
          <p14:tracePt t="49820" x="7137400" y="3136900"/>
          <p14:tracePt t="49830" x="7150100" y="3155950"/>
          <p14:tracePt t="49836" x="7181850" y="3168650"/>
          <p14:tracePt t="49846" x="7194550" y="3187700"/>
          <p14:tracePt t="49858" x="7194550" y="3194050"/>
          <p14:tracePt t="49868" x="7207250" y="3194050"/>
          <p14:tracePt t="49876" x="7207250" y="3206750"/>
          <p14:tracePt t="49892" x="7207250" y="3219450"/>
          <p14:tracePt t="49900" x="7207250" y="3232150"/>
          <p14:tracePt t="49905" x="7226300" y="3244850"/>
          <p14:tracePt t="49916" x="7232650" y="3257550"/>
          <p14:tracePt t="49924" x="7239000" y="3270250"/>
          <p14:tracePt t="49930" x="7245350" y="3289300"/>
          <p14:tracePt t="49948" x="7258050" y="3295650"/>
          <p14:tracePt t="49953" x="7258050" y="3314700"/>
          <p14:tracePt t="49964" x="7270750" y="3314700"/>
          <p14:tracePt t="49972" x="7283450" y="3327400"/>
          <p14:tracePt t="49978" x="7289800" y="3340100"/>
          <p14:tracePt t="49988" x="7308850" y="3371850"/>
          <p14:tracePt t="49996" x="7346950" y="3384550"/>
          <p14:tracePt t="49998" x="7378700" y="3416300"/>
          <p14:tracePt t="50012" x="7397750" y="3435350"/>
          <p14:tracePt t="50020" x="7429500" y="3454400"/>
          <p14:tracePt t="50025" x="7448550" y="3460750"/>
          <p14:tracePt t="50036" x="7461250" y="3473450"/>
          <p14:tracePt t="50044" x="7473950" y="3473450"/>
          <p14:tracePt t="50060" x="7473950" y="3479800"/>
          <p14:tracePt t="50074" x="7486650" y="3479800"/>
          <p14:tracePt t="50082" x="7493000" y="3486150"/>
          <p14:tracePt t="50090" x="7512050" y="3486150"/>
          <p14:tracePt t="50096" x="7531100" y="3492500"/>
          <p14:tracePt t="50106" x="7543800" y="3492500"/>
          <p14:tracePt t="50114" x="7556500" y="3492500"/>
          <p14:tracePt t="50119" x="7588250" y="3492500"/>
          <p14:tracePt t="50130" x="7600950" y="3492500"/>
          <p14:tracePt t="50140" x="7613650" y="3492500"/>
          <p14:tracePt t="50146" x="7620000" y="3492500"/>
          <p14:tracePt t="50285" x="7620000" y="3486150"/>
          <p14:tracePt t="50286" x="7620000" y="3479800"/>
          <p14:tracePt t="50314" x="7626350" y="3467100"/>
          <p14:tracePt t="50350" x="7632700" y="3460750"/>
          <p14:tracePt t="50356" x="7632700" y="3454400"/>
          <p14:tracePt t="50362" x="7632700" y="3448050"/>
          <p14:tracePt t="50372" x="7632700" y="3441700"/>
          <p14:tracePt t="50380" x="7632700" y="3435350"/>
          <p14:tracePt t="50386" x="7632700" y="3429000"/>
          <p14:tracePt t="50396" x="7632700" y="3422650"/>
          <p14:tracePt t="50404" x="7639050" y="3422650"/>
          <p14:tracePt t="50428" x="7639050" y="3416300"/>
          <p14:tracePt t="50434" x="7639050" y="3409950"/>
          <p14:tracePt t="50452" x="7639050" y="3403600"/>
          <p14:tracePt t="50468" x="7639050" y="3390900"/>
          <p14:tracePt t="50492" x="7639050" y="3384550"/>
          <p14:tracePt t="50506" x="7639050" y="3378200"/>
          <p14:tracePt t="50538" x="7639050" y="3371850"/>
          <p14:tracePt t="50562" x="7639050" y="3365500"/>
          <p14:tracePt t="50596" x="7639050" y="3359150"/>
          <p14:tracePt t="50620" x="7639050" y="3346450"/>
          <p14:tracePt t="50635" x="7639050" y="3333750"/>
          <p14:tracePt t="50644" x="7639050" y="3321050"/>
          <p14:tracePt t="50650" x="7639050" y="3308350"/>
          <p14:tracePt t="50660" x="7639050" y="3295650"/>
          <p14:tracePt t="50668" x="7639050" y="3282950"/>
          <p14:tracePt t="50675" x="7639050" y="3276600"/>
          <p14:tracePt t="50684" x="7639050" y="3270250"/>
          <p14:tracePt t="50692" x="7639050" y="3263900"/>
          <p14:tracePt t="50698" x="7639050" y="3251200"/>
          <p14:tracePt t="50708" x="7639050" y="3238500"/>
          <p14:tracePt t="50716" x="7639050" y="3225800"/>
          <p14:tracePt t="50722" x="7626350" y="3206750"/>
          <p14:tracePt t="50732" x="7626350" y="3187700"/>
          <p14:tracePt t="50740" x="7626350" y="3162300"/>
          <p14:tracePt t="50741" x="7626350" y="3130550"/>
          <p14:tracePt t="50756" x="7626350" y="3098800"/>
          <p14:tracePt t="50764" x="7620000" y="3073400"/>
          <p14:tracePt t="50770" x="7607300" y="3048000"/>
          <p14:tracePt t="50780" x="7607300" y="3035300"/>
          <p14:tracePt t="50787" x="7600950" y="3016250"/>
          <p14:tracePt t="50793" x="7600950" y="2997200"/>
          <p14:tracePt t="50804" x="7594600" y="2971800"/>
          <p14:tracePt t="50812" x="7594600" y="2946400"/>
          <p14:tracePt t="50818" x="7588250" y="2933700"/>
          <p14:tracePt t="50828" x="7588250" y="2921000"/>
          <p14:tracePt t="50836" x="7588250" y="2908300"/>
          <p14:tracePt t="50842" x="7588250" y="2901950"/>
          <p14:tracePt t="50851" x="7581900" y="2895600"/>
          <p14:tracePt t="50862" x="7581900" y="2889250"/>
          <p14:tracePt t="50868" x="7581900" y="2882900"/>
          <p14:tracePt t="50890" x="7575550" y="2870200"/>
          <p14:tracePt t="50924" x="7575550" y="2863850"/>
          <p14:tracePt t="50932" x="7569200" y="2857500"/>
          <p14:tracePt t="50933" x="7569200" y="2851150"/>
          <p14:tracePt t="50948" x="7562850" y="2844800"/>
          <p14:tracePt t="50956" x="7562850" y="2838450"/>
          <p14:tracePt t="50962" x="7562850" y="2832100"/>
          <p14:tracePt t="50972" x="7556500" y="2825750"/>
          <p14:tracePt t="50980" x="7556500" y="2819400"/>
          <p14:tracePt t="50986" x="7556500" y="2813050"/>
          <p14:tracePt t="50996" x="7556500" y="2806700"/>
          <p14:tracePt t="51004" x="7550150" y="2806700"/>
          <p14:tracePt t="51010" x="7550150" y="2800350"/>
          <p14:tracePt t="51028" x="7550150" y="2794000"/>
          <p14:tracePt t="51042" x="7543800" y="2781300"/>
          <p14:tracePt t="51066" x="7537450" y="2774950"/>
          <p14:tracePt t="51074" x="7537450" y="2768600"/>
          <p14:tracePt t="51098" x="7537450" y="2762250"/>
          <p14:tracePt t="51126" x="7537450" y="2755900"/>
          <p14:tracePt t="51178" x="7524750" y="2755900"/>
          <p14:tracePt t="51236" x="7524750" y="2749550"/>
          <p14:tracePt t="51442" x="7531100" y="2749550"/>
          <p14:tracePt t="51448" x="7556500" y="2749550"/>
          <p14:tracePt t="51458" x="7569200" y="2755900"/>
          <p14:tracePt t="51468" x="7575550" y="2755900"/>
          <p14:tracePt t="51473" x="7581900" y="2762250"/>
          <p14:tracePt t="51482" x="7594600" y="2762250"/>
          <p14:tracePt t="51508" x="7600950" y="2762250"/>
          <p14:tracePt t="51515" x="7607300" y="2762250"/>
          <p14:tracePt t="51522" x="7607300" y="2768600"/>
          <p14:tracePt t="51546" x="7613650" y="2768600"/>
          <p14:tracePt t="51564" x="7613650" y="2774950"/>
          <p14:tracePt t="51588" x="7613650" y="2781300"/>
          <p14:tracePt t="51594" x="7588250" y="2794000"/>
          <p14:tracePt t="51604" x="7569200" y="2806700"/>
          <p14:tracePt t="51612" x="7550150" y="2806700"/>
          <p14:tracePt t="51618" x="7524750" y="2819400"/>
          <p14:tracePt t="51626" x="7486650" y="2825750"/>
          <p14:tracePt t="51633" x="7461250" y="2838450"/>
          <p14:tracePt t="51640" x="7423150" y="2844800"/>
          <p14:tracePt t="51649" x="7404100" y="2844800"/>
          <p14:tracePt t="51658" x="7391400" y="2851150"/>
          <p14:tracePt t="51665" x="7385050" y="2851150"/>
          <p14:tracePt t="51708" x="7385050" y="2857500"/>
          <p14:tracePt t="51732" x="7391400" y="2863850"/>
          <p14:tracePt t="51738" x="7416800" y="2863850"/>
          <p14:tracePt t="51748" x="7429500" y="2870200"/>
          <p14:tracePt t="51756" x="7448550" y="2870200"/>
          <p14:tracePt t="51762" x="7473950" y="2882900"/>
          <p14:tracePt t="51772" x="7486650" y="2882900"/>
          <p14:tracePt t="51796" x="7505700" y="2895600"/>
          <p14:tracePt t="51802" x="7524750" y="2895600"/>
          <p14:tracePt t="51803" x="7543800" y="2895600"/>
          <p14:tracePt t="51810" x="7562850" y="2901950"/>
          <p14:tracePt t="51816" x="7575550" y="2908300"/>
          <p14:tracePt t="51821" x="7581900" y="2908300"/>
          <p14:tracePt t="51831" x="7594600" y="2908300"/>
          <p14:tracePt t="51867" x="7594600" y="2914650"/>
          <p14:tracePt t="51874" x="7588250" y="2914650"/>
          <p14:tracePt t="51890" x="7581900" y="2921000"/>
          <p14:tracePt t="51898" x="7569200" y="2921000"/>
          <p14:tracePt t="51904" x="7556500" y="2921000"/>
          <p14:tracePt t="51914" x="7556500" y="2927350"/>
          <p14:tracePt t="51922" x="7550150" y="2927350"/>
          <p14:tracePt t="51948" x="7543800" y="2927350"/>
          <p14:tracePt t="51978" x="7543800" y="2933700"/>
          <p14:tracePt t="51988" x="7556500" y="2933700"/>
          <p14:tracePt t="51996" x="7575550" y="2933700"/>
          <p14:tracePt t="52002" x="7594600" y="2933700"/>
          <p14:tracePt t="52012" x="7620000" y="2933700"/>
          <p14:tracePt t="52020" x="7645400" y="2933700"/>
          <p14:tracePt t="52026" x="7664450" y="2940050"/>
          <p14:tracePt t="52036" x="7677150" y="2946400"/>
          <p14:tracePt t="52043" x="7689850" y="2946400"/>
          <p14:tracePt t="52068" x="7689850" y="2959100"/>
          <p14:tracePt t="52074" x="7683500" y="2959100"/>
          <p14:tracePt t="52084" x="7658100" y="2978150"/>
          <p14:tracePt t="52091" x="7632700" y="2997200"/>
          <p14:tracePt t="52099" x="7613650" y="3003550"/>
          <p14:tracePt t="52108" x="7581900" y="3022600"/>
          <p14:tracePt t="52116" x="7550150" y="3041650"/>
          <p14:tracePt t="52122" x="7537450" y="3048000"/>
          <p14:tracePt t="52140" x="7524750" y="3054350"/>
          <p14:tracePt t="52170" x="7531100" y="3060700"/>
          <p14:tracePt t="52188" x="7543800" y="3073400"/>
          <p14:tracePt t="52194" x="7562850" y="3073400"/>
          <p14:tracePt t="52204" x="7575550" y="3073400"/>
          <p14:tracePt t="52212" x="7588250" y="3092450"/>
          <p14:tracePt t="52218" x="7594600" y="3092450"/>
          <p14:tracePt t="52225" x="7600950" y="3092450"/>
          <p14:tracePt t="52234" x="7600950" y="3105150"/>
          <p14:tracePt t="52258" x="7600950" y="3111500"/>
          <p14:tracePt t="52264" x="7600950" y="3124200"/>
          <p14:tracePt t="52274" x="7600950" y="3130550"/>
          <p14:tracePt t="52284" x="7600950" y="3136900"/>
          <p14:tracePt t="52290" x="7600950" y="3149600"/>
          <p14:tracePt t="52300" x="7600950" y="3162300"/>
          <p14:tracePt t="52308" x="7600950" y="3168650"/>
          <p14:tracePt t="52313" x="7600950" y="3175000"/>
          <p14:tracePt t="52332" x="7600950" y="3181350"/>
          <p14:tracePt t="52348" x="7607300" y="3187700"/>
          <p14:tracePt t="52355" x="7613650" y="3187700"/>
          <p14:tracePt t="52405" x="7613650" y="3194050"/>
          <p14:tracePt t="52420" x="7620000" y="3200400"/>
          <p14:tracePt t="52428" x="7620000" y="3206750"/>
          <p14:tracePt t="52434" x="7620000" y="3213100"/>
          <p14:tracePt t="52444" x="7626350" y="3213100"/>
          <p14:tracePt t="52452" x="7626350" y="3219450"/>
          <p14:tracePt t="52500" x="7626350" y="3225800"/>
          <p14:tracePt t="52522" x="7626350" y="3232150"/>
          <p14:tracePt t="52538" x="7626350" y="3244850"/>
          <p14:tracePt t="52552" x="7632700" y="3244850"/>
          <p14:tracePt t="52562" x="7632700" y="3251200"/>
          <p14:tracePt t="52576" x="7632700" y="3263900"/>
          <p14:tracePt t="52626" x="7632700" y="3270250"/>
          <p14:tracePt t="52636" x="7632700" y="3276600"/>
          <p14:tracePt t="52650" x="7632700" y="3282950"/>
          <p14:tracePt t="52668" x="7632700" y="3289300"/>
          <p14:tracePt t="52684" x="7632700" y="3295650"/>
          <p14:tracePt t="53023" x="7645400" y="3302000"/>
          <p14:tracePt t="53030" x="7645400" y="3308350"/>
          <p14:tracePt t="53054" x="7645400" y="3314700"/>
          <p14:tracePt t="53082" x="7645400" y="3321050"/>
          <p14:tracePt t="53124" x="7645400" y="3333750"/>
          <p14:tracePt t="53138" x="7651750" y="3333750"/>
          <p14:tracePt t="53146" x="7658100" y="3333750"/>
          <p14:tracePt t="53172" x="7658100" y="3340100"/>
          <p14:tracePt t="53200" x="7658100" y="3346450"/>
          <p14:tracePt t="53212" x="7658100" y="3352800"/>
          <p14:tracePt t="53224" x="7658100" y="3359150"/>
          <p14:tracePt t="53250" x="7658100" y="3365500"/>
          <p14:tracePt t="53647" x="7670800" y="3365500"/>
          <p14:tracePt t="53676" x="7683500" y="3365500"/>
          <p14:tracePt t="53724" x="7683500" y="3378200"/>
          <p14:tracePt t="53837" x="7683500" y="3384550"/>
          <p14:tracePt t="54063" x="7683500" y="3390900"/>
          <p14:tracePt t="54084" x="7683500" y="3397250"/>
          <p14:tracePt t="54318" x="7670800" y="3403600"/>
          <p14:tracePt t="54326" x="7658100" y="3403600"/>
          <p14:tracePt t="54342" x="7645400" y="3403600"/>
          <p14:tracePt t="54348" x="7639050" y="3409950"/>
          <p14:tracePt t="54354" x="7632700" y="3409950"/>
          <p14:tracePt t="54364" x="7626350" y="3409950"/>
          <p14:tracePt t="54372" x="7607300" y="3409950"/>
          <p14:tracePt t="54378" x="7594600" y="3403600"/>
          <p14:tracePt t="54388" x="7575550" y="3390900"/>
          <p14:tracePt t="54395" x="7543800" y="3371850"/>
          <p14:tracePt t="54402" x="7531100" y="3352800"/>
          <p14:tracePt t="54412" x="7518400" y="3340100"/>
          <p14:tracePt t="54420" x="7512050" y="3327400"/>
          <p14:tracePt t="54426" x="7505700" y="3314700"/>
          <p14:tracePt t="54436" x="7499350" y="3302000"/>
          <p14:tracePt t="54446" x="7486650" y="3282950"/>
          <p14:tracePt t="54452" x="7486650" y="3251200"/>
          <p14:tracePt t="54459" x="7486650" y="3219450"/>
          <p14:tracePt t="54468" x="7493000" y="3181350"/>
          <p14:tracePt t="54474" x="7493000" y="3162300"/>
          <p14:tracePt t="54484" x="7499350" y="3143250"/>
          <p14:tracePt t="54491" x="7505700" y="3117850"/>
          <p14:tracePt t="54498" x="7518400" y="3079750"/>
          <p14:tracePt t="54506" x="7518400" y="3067050"/>
          <p14:tracePt t="54514" x="7524750" y="3048000"/>
          <p14:tracePt t="54530" x="7537450" y="3041650"/>
          <p14:tracePt t="54588" x="7550150" y="3060700"/>
          <p14:tracePt t="54594" x="7550150" y="3079750"/>
          <p14:tracePt t="54604" x="7562850" y="3105150"/>
          <p14:tracePt t="54612" x="7569200" y="3124200"/>
          <p14:tracePt t="54618" x="7581900" y="3155950"/>
          <p14:tracePt t="54628" x="7581900" y="3175000"/>
          <p14:tracePt t="54635" x="7588250" y="3200400"/>
          <p14:tracePt t="54642" x="7594600" y="3219450"/>
          <p14:tracePt t="54652" x="7594600" y="3232150"/>
          <p14:tracePt t="54660" x="7594600" y="3244850"/>
          <p14:tracePt t="54666" x="7594600" y="3263900"/>
          <p14:tracePt t="54675" x="7594600" y="3270250"/>
          <p14:tracePt t="54685" x="7594600" y="3276600"/>
          <p14:tracePt t="54690" x="7594600" y="3282950"/>
          <p14:tracePt t="54698" x="7594600" y="3289300"/>
          <p14:tracePt t="54708" x="7594600" y="3302000"/>
          <p14:tracePt t="54730" x="7588250" y="3314700"/>
          <p14:tracePt t="54736" x="7581900" y="3314700"/>
          <p14:tracePt t="54748" x="7581900" y="3321050"/>
          <p14:tracePt t="54754" x="7575550" y="3321050"/>
          <p14:tracePt t="54803" x="7581900" y="3327400"/>
          <p14:tracePt t="54820" x="7594600" y="3327400"/>
          <p14:tracePt t="54828" x="7613650" y="3333750"/>
          <p14:tracePt t="54834" x="7626350" y="3333750"/>
          <p14:tracePt t="54844" x="7639050" y="3340100"/>
          <p14:tracePt t="54852" x="7658100" y="3346450"/>
          <p14:tracePt t="54858" x="7670800" y="3346450"/>
          <p14:tracePt t="54868" x="7683500" y="3352800"/>
          <p14:tracePt t="54876" x="7702550" y="3359150"/>
          <p14:tracePt t="54882" x="7708900" y="3365500"/>
          <p14:tracePt t="54892" x="7715250" y="3365500"/>
          <p14:tracePt t="54997" x="7715250" y="3371850"/>
          <p14:tracePt t="56052" x="7708900" y="3371850"/>
          <p14:tracePt t="56060" x="7689850" y="3384550"/>
          <p14:tracePt t="56069" x="7664450" y="3403600"/>
          <p14:tracePt t="56076" x="7651750" y="3422650"/>
          <p14:tracePt t="56088" x="7651750" y="3429000"/>
          <p14:tracePt t="56100" x="7645400" y="3429000"/>
          <p14:tracePt t="56114" x="7645400" y="3435350"/>
          <p14:tracePt t="56132" x="7645400" y="3441700"/>
          <p14:tracePt t="56138" x="7645400" y="3448050"/>
          <p14:tracePt t="56148" x="7639050" y="3454400"/>
          <p14:tracePt t="56154" x="7639050" y="3460750"/>
          <p14:tracePt t="56155" x="7639050" y="3467100"/>
          <p14:tracePt t="56180" x="7632700" y="3467100"/>
          <p14:tracePt t="56324" x="7632700" y="3460750"/>
          <p14:tracePt t="56330" x="7639050" y="3448050"/>
          <p14:tracePt t="56340" x="7639050" y="3435350"/>
          <p14:tracePt t="56348" x="7658100" y="3435350"/>
          <p14:tracePt t="56354" x="7658100" y="3416300"/>
          <p14:tracePt t="56364" x="7670800" y="3403600"/>
          <p14:tracePt t="56372" x="7677150" y="3378200"/>
          <p14:tracePt t="56378" x="7683500" y="3365500"/>
          <p14:tracePt t="56386" x="7689850" y="3346450"/>
          <p14:tracePt t="56393" x="7696200" y="3346450"/>
          <p14:tracePt t="56402" x="7715250" y="3327400"/>
          <p14:tracePt t="56410" x="7715250" y="3314700"/>
          <p14:tracePt t="56418" x="7715250" y="3308350"/>
          <p14:tracePt t="56424" x="7721600" y="3295650"/>
          <p14:tracePt t="56435" x="7721600" y="3282950"/>
          <p14:tracePt t="56442" x="7727950" y="3270250"/>
          <p14:tracePt t="56452" x="7727950" y="3257550"/>
          <p14:tracePt t="56466" x="7727950" y="3244850"/>
          <p14:tracePt t="56508" x="7721600" y="3251200"/>
          <p14:tracePt t="56516" x="7702550" y="3282950"/>
          <p14:tracePt t="56522" x="7696200" y="3295650"/>
          <p14:tracePt t="56532" x="7683500" y="3314700"/>
          <p14:tracePt t="56540" x="7677150" y="3346450"/>
          <p14:tracePt t="56546" x="7658100" y="3359150"/>
          <p14:tracePt t="56556" x="7651750" y="3371850"/>
          <p14:tracePt t="56563" x="7639050" y="3384550"/>
          <p14:tracePt t="56570" x="7632700" y="3397250"/>
          <p14:tracePt t="56578" x="7620000" y="3397250"/>
          <p14:tracePt t="56587" x="7620000" y="3409950"/>
          <p14:tracePt t="56610" x="7620000" y="3416300"/>
          <p14:tracePt t="56612" x="7613650" y="3416300"/>
          <p14:tracePt t="56626" x="7613650" y="3422650"/>
          <p14:tracePt t="56640" x="7607300" y="3422650"/>
          <p14:tracePt t="56650" x="7607300" y="3429000"/>
          <p14:tracePt t="56658" x="7600950" y="3429000"/>
          <p14:tracePt t="56690" x="7594600" y="3429000"/>
          <p14:tracePt t="56700" x="7594600" y="3416300"/>
          <p14:tracePt t="56708" x="7594600" y="3409950"/>
          <p14:tracePt t="56714" x="7594600" y="3397250"/>
          <p14:tracePt t="56724" x="7594600" y="3384550"/>
          <p14:tracePt t="56732" x="7600950" y="3378200"/>
          <p14:tracePt t="56737" x="7600950" y="3371850"/>
          <p14:tracePt t="56754" x="7607300" y="3365500"/>
          <p14:tracePt t="57403" x="7607300" y="3371850"/>
          <p14:tracePt t="57546" x="7588250" y="3371850"/>
          <p14:tracePt t="57552" x="7569200" y="3371850"/>
          <p14:tracePt t="57562" x="7556500" y="3378200"/>
          <p14:tracePt t="57572" x="7531100" y="3384550"/>
          <p14:tracePt t="57578" x="7512050" y="3397250"/>
          <p14:tracePt t="57588" x="7473950" y="3403600"/>
          <p14:tracePt t="57596" x="7435850" y="3409950"/>
          <p14:tracePt t="57602" x="7423150" y="3416300"/>
          <p14:tracePt t="57612" x="7391400" y="3429000"/>
          <p14:tracePt t="57621" x="7353300" y="3435350"/>
          <p14:tracePt t="57621" x="7334250" y="3441700"/>
          <p14:tracePt t="57636" x="7302500" y="3454400"/>
          <p14:tracePt t="57644" x="7245350" y="3467100"/>
          <p14:tracePt t="57650" x="7175500" y="3486150"/>
          <p14:tracePt t="57660" x="7105650" y="3505200"/>
          <p14:tracePt t="57667" x="7023100" y="3530600"/>
          <p14:tracePt t="57674" x="6934200" y="3549650"/>
          <p14:tracePt t="57684" x="6851650" y="3568700"/>
          <p14:tracePt t="57692" x="6762750" y="3594100"/>
          <p14:tracePt t="57698" x="6686550" y="3613150"/>
          <p14:tracePt t="57708" x="6616700" y="3625850"/>
          <p14:tracePt t="57716" x="6572250" y="3638550"/>
          <p14:tracePt t="57722" x="6540500" y="3651250"/>
          <p14:tracePt t="57732" x="6534150" y="3657600"/>
          <p14:tracePt t="57739" x="6527800" y="3657600"/>
          <p14:tracePt t="57788" x="6527800" y="3663950"/>
          <p14:tracePt t="57810" x="6540500" y="3663950"/>
          <p14:tracePt t="57816" x="6553200" y="3670300"/>
          <p14:tracePt t="57826" x="6572250" y="3676650"/>
          <p14:tracePt t="57834" x="6584950" y="3676650"/>
          <p14:tracePt t="57835" x="6584950" y="3683000"/>
          <p14:tracePt t="57850" x="6597650" y="3683000"/>
          <p14:tracePt t="57858" x="6616700" y="3683000"/>
          <p14:tracePt t="57859" x="6623050" y="3689350"/>
          <p14:tracePt t="57876" x="6635750" y="3689350"/>
          <p14:tracePt t="57883" x="6648450" y="3695700"/>
          <p14:tracePt t="57890" x="6661150" y="3702050"/>
          <p14:tracePt t="57900" x="6680200" y="3702050"/>
          <p14:tracePt t="57908" x="6692900" y="3702050"/>
          <p14:tracePt t="57914" x="6718300" y="3708400"/>
          <p14:tracePt t="57924" x="6731000" y="3708400"/>
          <p14:tracePt t="57932" x="6762750" y="3708400"/>
          <p14:tracePt t="57938" x="6775450" y="3708400"/>
          <p14:tracePt t="57948" x="6807200" y="3708400"/>
          <p14:tracePt t="57954" x="6832600" y="3708400"/>
          <p14:tracePt t="57955" x="6851650" y="3708400"/>
          <p14:tracePt t="57972" x="6883400" y="3708400"/>
          <p14:tracePt t="57980" x="6883400" y="3702050"/>
          <p14:tracePt t="57986" x="6896100" y="3702050"/>
          <p14:tracePt t="58010" x="6902450" y="3695700"/>
          <p14:tracePt t="58044" x="6902450" y="3683000"/>
          <p14:tracePt t="58052" x="6896100" y="3670300"/>
          <p14:tracePt t="58057" x="6877050" y="3651250"/>
          <p14:tracePt t="58068" x="6864350" y="3625850"/>
          <p14:tracePt t="58076" x="6845300" y="3587750"/>
          <p14:tracePt t="58082" x="6832600" y="3568700"/>
          <p14:tracePt t="58092" x="6794500" y="3524250"/>
          <p14:tracePt t="58099" x="6775450" y="3511550"/>
          <p14:tracePt t="58105" x="6737350" y="3486150"/>
          <p14:tracePt t="58116" x="6686550" y="3454400"/>
          <p14:tracePt t="58124" x="6610350" y="3403600"/>
          <p14:tracePt t="58129" x="6540500" y="3365500"/>
          <p14:tracePt t="58140" x="6464300" y="3333750"/>
          <p14:tracePt t="58146" x="6394450" y="3302000"/>
          <p14:tracePt t="58148" x="6324600" y="3276600"/>
          <p14:tracePt t="58164" x="6254750" y="3238500"/>
          <p14:tracePt t="58172" x="6172200" y="3194050"/>
          <p14:tracePt t="58178" x="6089650" y="3143250"/>
          <p14:tracePt t="58188" x="5969000" y="3079750"/>
          <p14:tracePt t="58195" x="5886450" y="3022600"/>
          <p14:tracePt t="58202" x="5822950" y="2984500"/>
          <p14:tracePt t="58212" x="5784850" y="2940050"/>
          <p14:tracePt t="58220" x="5765800" y="2933700"/>
          <p14:tracePt t="58221" x="5765800" y="2921000"/>
          <p14:tracePt t="58238" x="5753100" y="2901950"/>
          <p14:tracePt t="58244" x="5734050" y="2870200"/>
          <p14:tracePt t="58249" x="5727700" y="2857500"/>
          <p14:tracePt t="58260" x="5721350" y="2838450"/>
          <p14:tracePt t="58268" x="5708650" y="2825750"/>
          <p14:tracePt t="58274" x="5695950" y="2813050"/>
          <p14:tracePt t="58292" x="5695950" y="2806700"/>
          <p14:tracePt t="58298" x="5689600" y="2768600"/>
          <p14:tracePt t="58308" x="5676900" y="2736850"/>
          <p14:tracePt t="58316" x="5670550" y="2698750"/>
          <p14:tracePt t="58322" x="5670550" y="2660650"/>
          <p14:tracePt t="58332" x="5651500" y="2622550"/>
          <p14:tracePt t="58339" x="5651500" y="2590800"/>
          <p14:tracePt t="58346" x="5651500" y="2565400"/>
          <p14:tracePt t="58355" x="5632450" y="2540000"/>
          <p14:tracePt t="58362" x="5626100" y="2508250"/>
          <p14:tracePt t="58363" x="5607050" y="2470150"/>
          <p14:tracePt t="58380" x="5594350" y="2451100"/>
          <p14:tracePt t="58388" x="5562600" y="2413000"/>
          <p14:tracePt t="58394" x="5518150" y="2362200"/>
          <p14:tracePt t="58404" x="5467350" y="2317750"/>
          <p14:tracePt t="58411" x="5416550" y="2266950"/>
          <p14:tracePt t="58413" x="5365750" y="2222500"/>
          <p14:tracePt t="58436" x="5327650" y="2197100"/>
          <p14:tracePt t="58450" x="5314950" y="2184400"/>
          <p14:tracePt t="58456" x="5308600" y="2184400"/>
          <p14:tracePt t="58458" x="5289550" y="2178050"/>
          <p14:tracePt t="58465" x="5289550" y="2171700"/>
          <p14:tracePt t="58472" x="5276850" y="2171700"/>
          <p14:tracePt t="58479" x="5264150" y="2165350"/>
          <p14:tracePt t="58488" x="5251450" y="2152650"/>
          <p14:tracePt t="58504" x="5238750" y="2146300"/>
          <p14:tracePt t="58510" x="5226050" y="2133600"/>
          <p14:tracePt t="58520" x="5194300" y="2120900"/>
          <p14:tracePt t="58528" x="5168900" y="2095500"/>
          <p14:tracePt t="58537" x="5130800" y="2063750"/>
          <p14:tracePt t="58548" x="5130800" y="2057400"/>
          <p14:tracePt t="58555" x="5118100" y="2051050"/>
          <p14:tracePt t="58562" x="5118100" y="2038350"/>
          <p14:tracePt t="58571" x="5124450" y="2025650"/>
          <p14:tracePt t="58580" x="5130800" y="2012950"/>
          <p14:tracePt t="58587" x="5143500" y="1981200"/>
          <p14:tracePt t="58595" x="5156200" y="1968500"/>
          <p14:tracePt t="58604" x="5168900" y="1943100"/>
          <p14:tracePt t="58611" x="5207000" y="1917700"/>
          <p14:tracePt t="58621" x="5226050" y="1911350"/>
          <p14:tracePt t="58628" x="5264150" y="1905000"/>
          <p14:tracePt t="58637" x="5308600" y="1885950"/>
          <p14:tracePt t="58646" x="5346700" y="1873250"/>
          <p14:tracePt t="58654" x="5372100" y="1860550"/>
          <p14:tracePt t="58660" x="5403850" y="1854200"/>
          <p14:tracePt t="58671" x="5416550" y="1854200"/>
          <p14:tracePt t="58676" x="5429250" y="1847850"/>
          <p14:tracePt t="58687" x="5435600" y="1847850"/>
          <p14:tracePt t="58738" x="5429250" y="1847850"/>
          <p14:tracePt t="58748" x="5403850" y="1847850"/>
          <p14:tracePt t="58754" x="5391150" y="1847850"/>
          <p14:tracePt t="58764" x="5359400" y="1854200"/>
          <p14:tracePt t="58772" x="5321300" y="1860550"/>
          <p14:tracePt t="58779" x="5270500" y="1860550"/>
          <p14:tracePt t="58788" x="5219700" y="1860550"/>
          <p14:tracePt t="58796" x="5181600" y="1860550"/>
          <p14:tracePt t="58802" x="5137150" y="1860550"/>
          <p14:tracePt t="58812" x="5099050" y="1860550"/>
          <p14:tracePt t="58820" x="5060950" y="1860550"/>
          <p14:tracePt t="58821" x="5016500" y="1860550"/>
          <p14:tracePt t="58834" x="4965700" y="1860550"/>
          <p14:tracePt t="58844" x="4914900" y="1860550"/>
          <p14:tracePt t="58850" x="4864100" y="1860550"/>
          <p14:tracePt t="58858" x="4806950" y="1860550"/>
          <p14:tracePt t="58866" x="4762500" y="1860550"/>
          <p14:tracePt t="58872" x="4724400" y="1860550"/>
          <p14:tracePt t="58906" x="4730750" y="1860550"/>
          <p14:tracePt t="58914" x="4749800" y="1860550"/>
          <p14:tracePt t="58932" x="4775200" y="1860550"/>
          <p14:tracePt t="58940" x="4806950" y="1854200"/>
          <p14:tracePt t="58946" x="4845050" y="1854200"/>
          <p14:tracePt t="58956" x="4864100" y="1854200"/>
          <p14:tracePt t="58964" x="4895850" y="1854200"/>
          <p14:tracePt t="58970" x="4908550" y="1854200"/>
          <p14:tracePt t="58980" x="4921250" y="1854200"/>
          <p14:tracePt t="58989" x="4927600" y="1854200"/>
          <p14:tracePt t="59090" x="4927600" y="1860550"/>
          <p14:tracePt t="59130" x="4927600" y="1866900"/>
          <p14:tracePt t="59132" x="4927600" y="1873250"/>
          <p14:tracePt t="59154" x="4927600" y="1879600"/>
          <p14:tracePt t="59317" x="4927600" y="1885950"/>
          <p14:tracePt t="59324" x="4933950" y="1898650"/>
          <p14:tracePt t="59333" x="4946650" y="1905000"/>
          <p14:tracePt t="59340" x="4959350" y="1911350"/>
          <p14:tracePt t="59348" x="4965700" y="1924050"/>
          <p14:tracePt t="59354" x="4984750" y="1936750"/>
          <p14:tracePt t="59364" x="5016500" y="1943100"/>
          <p14:tracePt t="59372" x="5035550" y="1962150"/>
          <p14:tracePt t="59378" x="5067300" y="1987550"/>
          <p14:tracePt t="59388" x="5086350" y="1993900"/>
          <p14:tracePt t="59396" x="5130800" y="2025650"/>
          <p14:tracePt t="59404" x="5156200" y="2044700"/>
          <p14:tracePt t="59411" x="5175250" y="2063750"/>
          <p14:tracePt t="59422" x="5213350" y="2089150"/>
          <p14:tracePt t="59431" x="5232400" y="2095500"/>
          <p14:tracePt t="59438" x="5264150" y="2120900"/>
          <p14:tracePt t="59444" x="5308600" y="2152650"/>
          <p14:tracePt t="59455" x="5372100" y="2197100"/>
          <p14:tracePt t="59460" x="5429250" y="2247900"/>
          <p14:tracePt t="59471" x="5499100" y="2305050"/>
          <p14:tracePt t="59479" x="5581650" y="2387600"/>
          <p14:tracePt t="59488" x="5657850" y="2476500"/>
          <p14:tracePt t="59494" x="5715000" y="2540000"/>
          <p14:tracePt t="59505" x="5778500" y="2603500"/>
          <p14:tracePt t="59514" x="5854700" y="2673350"/>
          <p14:tracePt t="59521" x="6000750" y="2794000"/>
          <p14:tracePt t="59529" x="6108700" y="2870200"/>
          <p14:tracePt t="59539" x="6223000" y="2933700"/>
          <p14:tracePt t="59545" x="6324600" y="2990850"/>
          <p14:tracePt t="59555" x="6432550" y="3035300"/>
          <p14:tracePt t="59566" x="6540500" y="3067050"/>
          <p14:tracePt t="59572" x="6667500" y="3111500"/>
          <p14:tracePt t="59578" x="6769100" y="3143250"/>
          <p14:tracePt t="59588" x="6978650" y="3200400"/>
          <p14:tracePt t="59604" x="7061200" y="3213100"/>
          <p14:tracePt t="59612" x="7162800" y="3238500"/>
          <p14:tracePt t="59618" x="7245350" y="3257550"/>
          <p14:tracePt t="59628" x="7334250" y="3282950"/>
          <p14:tracePt t="59636" x="7410450" y="3302000"/>
          <p14:tracePt t="59642" x="7480300" y="3321050"/>
          <p14:tracePt t="59651" x="7531100" y="3340100"/>
          <p14:tracePt t="59660" x="7550150" y="3346450"/>
          <p14:tracePt t="59666" x="7575550" y="3365500"/>
          <p14:tracePt t="59676" x="7594600" y="3378200"/>
          <p14:tracePt t="59681" x="7620000" y="3390900"/>
          <p14:tracePt t="59688" x="7632700" y="3403600"/>
          <p14:tracePt t="59700" x="7639050" y="3409950"/>
          <p14:tracePt t="59708" x="7651750" y="3409950"/>
          <p14:tracePt t="59710" x="7651750" y="3416300"/>
          <p14:tracePt t="59772" x="7651750" y="3422650"/>
          <p14:tracePt t="59786" x="7651750" y="3429000"/>
          <p14:tracePt t="59796" x="7645400" y="3429000"/>
          <p14:tracePt t="59804" x="7632700" y="3435350"/>
          <p14:tracePt t="59810" x="7626350" y="3441700"/>
          <p14:tracePt t="59820" x="7613650" y="3448050"/>
          <p14:tracePt t="59828" x="7594600" y="3460750"/>
          <p14:tracePt t="59834" x="7569200" y="3467100"/>
          <p14:tracePt t="59844" x="7531100" y="3473450"/>
          <p14:tracePt t="59852" x="7505700" y="3486150"/>
          <p14:tracePt t="59857" x="7467600" y="3486150"/>
          <p14:tracePt t="59868" x="7435850" y="3486150"/>
          <p14:tracePt t="59873" x="7416800" y="3486150"/>
          <p14:tracePt t="59879" x="7372350" y="3473450"/>
          <p14:tracePt t="59890" x="7308850" y="3460750"/>
          <p14:tracePt t="59897" x="7226300" y="3441700"/>
          <p14:tracePt t="59904" x="7124700" y="3416300"/>
          <p14:tracePt t="59914" x="7004050" y="3384550"/>
          <p14:tracePt t="59922" x="6870700" y="3346450"/>
          <p14:tracePt t="59923" x="6756400" y="3302000"/>
          <p14:tracePt t="59938" x="6667500" y="3270250"/>
          <p14:tracePt t="59946" x="6610350" y="3244850"/>
          <p14:tracePt t="59947" x="6546850" y="3219450"/>
          <p14:tracePt t="59962" x="6483350" y="3187700"/>
          <p14:tracePt t="59973" x="6432550" y="3168650"/>
          <p14:tracePt t="59978" x="6381750" y="3143250"/>
          <p14:tracePt t="59988" x="6337300" y="3130550"/>
          <p14:tracePt t="59996" x="6324600" y="3117850"/>
          <p14:tracePt t="60036" x="6330950" y="3117850"/>
          <p14:tracePt t="60044" x="6343650" y="3117850"/>
          <p14:tracePt t="60050" x="6362700" y="3117850"/>
          <p14:tracePt t="60058" x="6394450" y="3117850"/>
          <p14:tracePt t="60066" x="6419850" y="3130550"/>
          <p14:tracePt t="60072" x="6464300" y="3143250"/>
          <p14:tracePt t="60082" x="6527800" y="3175000"/>
          <p14:tracePt t="60090" x="6584950" y="3200400"/>
          <p14:tracePt t="60096" x="6635750" y="3225800"/>
          <p14:tracePt t="60106" x="6699250" y="3251200"/>
          <p14:tracePt t="60113" x="6750050" y="3276600"/>
          <p14:tracePt t="60120" x="6794500" y="3302000"/>
          <p14:tracePt t="60130" x="6845300" y="3327400"/>
          <p14:tracePt t="60138" x="6896100" y="3346450"/>
          <p14:tracePt t="60140" x="6940550" y="3365500"/>
          <p14:tracePt t="60156" x="6991350" y="3378200"/>
          <p14:tracePt t="60164" x="7029450" y="3390900"/>
          <p14:tracePt t="60170" x="7073900" y="3403600"/>
          <p14:tracePt t="60180" x="7112000" y="3416300"/>
          <p14:tracePt t="60188" x="7150100" y="3422650"/>
          <p14:tracePt t="60190" x="7181850" y="3429000"/>
          <p14:tracePt t="60204" x="7219950" y="3429000"/>
          <p14:tracePt t="60212" x="7258050" y="3429000"/>
          <p14:tracePt t="60217" x="7302500" y="3429000"/>
          <p14:tracePt t="60225" x="7327900" y="3429000"/>
          <p14:tracePt t="60233" x="7353300" y="3429000"/>
          <p14:tracePt t="60239" x="7385050" y="3429000"/>
          <p14:tracePt t="60249" x="7416800" y="3429000"/>
          <p14:tracePt t="60257" x="7442200" y="3429000"/>
          <p14:tracePt t="60264" x="7467600" y="3429000"/>
          <p14:tracePt t="60274" x="7486650" y="3429000"/>
          <p14:tracePt t="60282" x="7499350" y="3429000"/>
          <p14:tracePt t="60289" x="7505700" y="3429000"/>
          <p14:tracePt t="60298" x="7512050" y="3429000"/>
          <p14:tracePt t="60306" x="7518400" y="3429000"/>
          <p14:tracePt t="60312" x="7524750" y="3435350"/>
          <p14:tracePt t="60322" x="7531100" y="3435350"/>
          <p14:tracePt t="60338" x="7543800" y="3448050"/>
          <p14:tracePt t="60354" x="7550150" y="3448050"/>
          <p14:tracePt t="60492" x="7556500" y="3448050"/>
          <p14:tracePt t="61244" x="7531100" y="3441700"/>
          <p14:tracePt t="61250" x="7518400" y="3416300"/>
          <p14:tracePt t="61257" x="7499350" y="3403600"/>
          <p14:tracePt t="61274" x="7493000" y="3403600"/>
          <p14:tracePt t="61279" x="7486650" y="3403600"/>
          <p14:tracePt t="61286" x="7473950" y="3397250"/>
          <p14:tracePt t="61292" x="7467600" y="3397250"/>
          <p14:tracePt t="61300" x="7442200" y="3397250"/>
          <p14:tracePt t="61306" x="7423150" y="3397250"/>
          <p14:tracePt t="61316" x="7391400" y="3397250"/>
          <p14:tracePt t="61322" x="7359650" y="3397250"/>
          <p14:tracePt t="61328" x="7334250" y="3403600"/>
          <p14:tracePt t="61338" x="7296150" y="3416300"/>
          <p14:tracePt t="61348" x="7277100" y="3416300"/>
          <p14:tracePt t="61354" x="7239000" y="3429000"/>
          <p14:tracePt t="61364" x="7181850" y="3441700"/>
          <p14:tracePt t="61372" x="7092950" y="3473450"/>
          <p14:tracePt t="61374" x="7004050" y="3492500"/>
          <p14:tracePt t="61388" x="6896100" y="3524250"/>
          <p14:tracePt t="61396" x="6756400" y="3562350"/>
          <p14:tracePt t="61402" x="6629400" y="3606800"/>
          <p14:tracePt t="61410" x="6527800" y="3638550"/>
          <p14:tracePt t="61418" x="6413500" y="3683000"/>
          <p14:tracePt t="61424" x="6299200" y="3746500"/>
          <p14:tracePt t="61434" x="6178550" y="3816350"/>
          <p14:tracePt t="61441" x="6045200" y="3892550"/>
          <p14:tracePt t="61447" x="5905500" y="3981450"/>
          <p14:tracePt t="61458" x="5772150" y="4070350"/>
          <p14:tracePt t="61466" x="5664200" y="4140200"/>
          <p14:tracePt t="61473" x="5575300" y="4203700"/>
          <p14:tracePt t="61481" x="5505450" y="4254500"/>
          <p14:tracePt t="61490" x="5441950" y="4298950"/>
          <p14:tracePt t="61497" x="5384800" y="4337050"/>
          <p14:tracePt t="61506" x="5346700" y="4387850"/>
          <p14:tracePt t="61514" x="5314950" y="4425950"/>
          <p14:tracePt t="61523" x="5289550" y="4457700"/>
          <p14:tracePt t="61530" x="5270500" y="4483100"/>
          <p14:tracePt t="61540" x="5264150" y="4521200"/>
          <p14:tracePt t="61549" x="5264150" y="4565650"/>
          <p14:tracePt t="61557" x="5264150" y="4603750"/>
          <p14:tracePt t="61564" x="5270500" y="4648200"/>
          <p14:tracePt t="61574" x="5283200" y="4692650"/>
          <p14:tracePt t="61581" x="5289550" y="4756150"/>
          <p14:tracePt t="61590" x="5302250" y="4813300"/>
          <p14:tracePt t="61597" x="5314950" y="4876800"/>
          <p14:tracePt t="61607" x="5334000" y="4946650"/>
          <p14:tracePt t="61614" x="5353050" y="5022850"/>
          <p14:tracePt t="61624" x="5378450" y="5105400"/>
          <p14:tracePt t="61632" x="5403850" y="5207000"/>
          <p14:tracePt t="61640" x="5448300" y="5314950"/>
          <p14:tracePt t="61647" x="5511800" y="5435600"/>
          <p14:tracePt t="61657" x="5581650" y="5537200"/>
          <p14:tracePt t="61663" x="5657850" y="5632450"/>
          <p14:tracePt t="61673" x="5715000" y="5702300"/>
          <p14:tracePt t="61681" x="5778500" y="5772150"/>
          <p14:tracePt t="61690" x="5892800" y="5854700"/>
          <p14:tracePt t="61698" x="5937250" y="5880100"/>
          <p14:tracePt t="61708" x="5975350" y="5905500"/>
          <p14:tracePt t="61715" x="6019800" y="5930900"/>
          <p14:tracePt t="61724" x="6083300" y="5949950"/>
          <p14:tracePt t="61731" x="6153150" y="5969000"/>
          <p14:tracePt t="61740" x="6223000" y="5988050"/>
          <p14:tracePt t="61747" x="6280150" y="5994400"/>
          <p14:tracePt t="61757" x="6337300" y="5994400"/>
          <p14:tracePt t="61764" x="6400800" y="5994400"/>
          <p14:tracePt t="61774" x="6438900" y="5981700"/>
          <p14:tracePt t="61779" x="6477000" y="5962650"/>
          <p14:tracePt t="61791" x="6515100" y="5937250"/>
          <p14:tracePt t="61799" x="6559550" y="5911850"/>
          <p14:tracePt t="61807" x="6623050" y="5867400"/>
          <p14:tracePt t="61813" x="6686550" y="5822950"/>
          <p14:tracePt t="61824" x="6756400" y="5772150"/>
          <p14:tracePt t="61833" x="6858000" y="5734050"/>
          <p14:tracePt t="61840" x="6965950" y="5702300"/>
          <p14:tracePt t="61847" x="7067550" y="5670550"/>
          <p14:tracePt t="61857" x="7175500" y="5638800"/>
          <p14:tracePt t="61863" x="7277100" y="5607050"/>
          <p14:tracePt t="61873" x="7378700" y="5581650"/>
          <p14:tracePt t="61882" x="7639050" y="5511800"/>
          <p14:tracePt t="61890" x="7747000" y="5480050"/>
          <p14:tracePt t="61897" x="7848600" y="5454650"/>
          <p14:tracePt t="61907" x="7969250" y="5422900"/>
          <p14:tracePt t="61917" x="8070850" y="5397500"/>
          <p14:tracePt t="61924" x="8178800" y="5353050"/>
          <p14:tracePt t="61931" x="8261350" y="5308600"/>
          <p14:tracePt t="61940" x="8343900" y="5264150"/>
          <p14:tracePt t="61946" x="8413750" y="5219700"/>
          <p14:tracePt t="61957" x="8470900" y="5181600"/>
          <p14:tracePt t="61965" x="8534400" y="5137150"/>
          <p14:tracePt t="61974" x="8591550" y="5092700"/>
          <p14:tracePt t="61979" x="8636000" y="5035550"/>
          <p14:tracePt t="61991" x="8674100" y="4972050"/>
          <p14:tracePt t="62000" x="8731250" y="4838700"/>
          <p14:tracePt t="62012" x="8743950" y="4743450"/>
          <p14:tracePt t="62020" x="8750300" y="4660900"/>
          <p14:tracePt t="62025" x="8756650" y="4565650"/>
          <p14:tracePt t="62036" x="8756650" y="4483100"/>
          <p14:tracePt t="62044" x="8756650" y="4400550"/>
          <p14:tracePt t="62049" x="8756650" y="4305300"/>
          <p14:tracePt t="62060" x="8756650" y="4216400"/>
          <p14:tracePt t="62068" x="8756650" y="4114800"/>
          <p14:tracePt t="62074" x="8756650" y="4019550"/>
          <p14:tracePt t="62083" x="8756650" y="3937000"/>
          <p14:tracePt t="62091" x="8756650" y="3860800"/>
          <p14:tracePt t="62097" x="8750300" y="3790950"/>
          <p14:tracePt t="62107" x="8737600" y="3714750"/>
          <p14:tracePt t="62114" x="8712200" y="3632200"/>
          <p14:tracePt t="62124" x="8686800" y="3543300"/>
          <p14:tracePt t="62132" x="8661400" y="3460750"/>
          <p14:tracePt t="62140" x="8642350" y="3378200"/>
          <p14:tracePt t="62146" x="8629650" y="3302000"/>
          <p14:tracePt t="62158" x="8610600" y="3225800"/>
          <p14:tracePt t="62167" x="8578850" y="3155950"/>
          <p14:tracePt t="62174" x="8553450" y="3092450"/>
          <p14:tracePt t="62181" x="8515350" y="3028950"/>
          <p14:tracePt t="62191" x="8477250" y="2971800"/>
          <p14:tracePt t="62196" x="8439150" y="2921000"/>
          <p14:tracePt t="62207" x="8401050" y="2870200"/>
          <p14:tracePt t="62215" x="8343900" y="2832100"/>
          <p14:tracePt t="62224" x="8280400" y="2787650"/>
          <p14:tracePt t="62230" x="8210550" y="2749550"/>
          <p14:tracePt t="62241" x="8001000" y="2673350"/>
          <p14:tracePt t="62251" x="7861300" y="2641600"/>
          <p14:tracePt t="62258" x="7727950" y="2609850"/>
          <p14:tracePt t="62264" x="7626350" y="2597150"/>
          <p14:tracePt t="62274" x="7531100" y="2584450"/>
          <p14:tracePt t="62281" x="7448550" y="2578100"/>
          <p14:tracePt t="62291" x="7359650" y="2559050"/>
          <p14:tracePt t="62298" x="7283450" y="2552700"/>
          <p14:tracePt t="62308" x="7219950" y="2552700"/>
          <p14:tracePt t="62314" x="7156450" y="2552700"/>
          <p14:tracePt t="62324" x="7105650" y="2546350"/>
          <p14:tracePt t="62333" x="7023100" y="2546350"/>
          <p14:tracePt t="62348" x="6972300" y="2540000"/>
          <p14:tracePt t="62358" x="6915150" y="2540000"/>
          <p14:tracePt t="62364" x="6858000" y="2552700"/>
          <p14:tracePt t="62374" x="6781800" y="2571750"/>
          <p14:tracePt t="62382" x="6692900" y="2590800"/>
          <p14:tracePt t="62391" x="6597650" y="2622550"/>
          <p14:tracePt t="62397" x="6470650" y="2654300"/>
          <p14:tracePt t="62408" x="6381750" y="2686050"/>
          <p14:tracePt t="62417" x="6305550" y="2724150"/>
          <p14:tracePt t="62424" x="6235700" y="2762250"/>
          <p14:tracePt t="62431" x="6172200" y="2806700"/>
          <p14:tracePt t="62441" x="6115050" y="2851150"/>
          <p14:tracePt t="62447" x="6051550" y="2921000"/>
          <p14:tracePt t="62458" x="5899150" y="3060700"/>
          <p14:tracePt t="62466" x="5810250" y="3155950"/>
          <p14:tracePt t="62474" x="5734050" y="3244850"/>
          <p14:tracePt t="62480" x="5664200" y="3352800"/>
          <p14:tracePt t="62491" x="5607050" y="3454400"/>
          <p14:tracePt t="62500" x="5543550" y="3549650"/>
          <p14:tracePt t="62507" x="5511800" y="3676650"/>
          <p14:tracePt t="62514" x="5492750" y="3803650"/>
          <p14:tracePt t="62524" x="5486400" y="4102100"/>
          <p14:tracePt t="62540" x="5499100" y="4267200"/>
          <p14:tracePt t="62548" x="5524500" y="4419600"/>
          <p14:tracePt t="62554" x="5556250" y="4565650"/>
          <p14:tracePt t="62564" x="5581650" y="4686300"/>
          <p14:tracePt t="62572" x="5607050" y="4775200"/>
          <p14:tracePt t="62577" x="5645150" y="4845050"/>
          <p14:tracePt t="62588" x="5689600" y="4908550"/>
          <p14:tracePt t="62593" x="5727700" y="4978400"/>
          <p14:tracePt t="62599" x="5772150" y="5035550"/>
          <p14:tracePt t="62609" x="5822950" y="5099050"/>
          <p14:tracePt t="62617" x="5867400" y="5162550"/>
          <p14:tracePt t="62624" x="5924550" y="5207000"/>
          <p14:tracePt t="62636" x="5975350" y="5257800"/>
          <p14:tracePt t="62644" x="6026150" y="5295900"/>
          <p14:tracePt t="62649" x="6096000" y="5340350"/>
          <p14:tracePt t="62659" x="6159500" y="5384800"/>
          <p14:tracePt t="62667" x="6235700" y="5422900"/>
          <p14:tracePt t="62674" x="6305550" y="5467350"/>
          <p14:tracePt t="62684" x="6381750" y="5505450"/>
          <p14:tracePt t="62691" x="6457950" y="5530850"/>
          <p14:tracePt t="62699" x="6527800" y="5556250"/>
          <p14:tracePt t="62709" x="6616700" y="5575300"/>
          <p14:tracePt t="62717" x="6699250" y="5594350"/>
          <p14:tracePt t="62718" x="6794500" y="5600700"/>
          <p14:tracePt t="62732" x="6896100" y="5613400"/>
          <p14:tracePt t="62740" x="6985000" y="5613400"/>
          <p14:tracePt t="62746" x="7073900" y="5613400"/>
          <p14:tracePt t="62756" x="7169150" y="5600700"/>
          <p14:tracePt t="62764" x="7258050" y="5588000"/>
          <p14:tracePt t="62770" x="7340600" y="5568950"/>
          <p14:tracePt t="62780" x="7429500" y="5543550"/>
          <p14:tracePt t="62786" x="7512050" y="5524500"/>
          <p14:tracePt t="62792" x="7600950" y="5505450"/>
          <p14:tracePt t="62802" x="7683500" y="5480050"/>
          <p14:tracePt t="62812" x="7759700" y="5461000"/>
          <p14:tracePt t="62818" x="7848600" y="5429250"/>
          <p14:tracePt t="62828" x="7937500" y="5403850"/>
          <p14:tracePt t="62836" x="8007350" y="5372100"/>
          <p14:tracePt t="62842" x="8077200" y="5327650"/>
          <p14:tracePt t="62852" x="8134350" y="5283200"/>
          <p14:tracePt t="62860" x="8185150" y="5238750"/>
          <p14:tracePt t="62865" x="8223250" y="5187950"/>
          <p14:tracePt t="62876" x="8267700" y="5130800"/>
          <p14:tracePt t="62883" x="8299450" y="5067300"/>
          <p14:tracePt t="62891" x="8324850" y="5003800"/>
          <p14:tracePt t="62898" x="8356600" y="4946650"/>
          <p14:tracePt t="62908" x="8413750" y="4838700"/>
          <p14:tracePt t="62922" x="8439150" y="4781550"/>
          <p14:tracePt t="62930" x="8451850" y="4724400"/>
          <p14:tracePt t="62936" x="8464550" y="4654550"/>
          <p14:tracePt t="62946" x="8470900" y="4565650"/>
          <p14:tracePt t="62954" x="8470900" y="4483100"/>
          <p14:tracePt t="62960" x="8470900" y="4394200"/>
          <p14:tracePt t="62970" x="8445500" y="4279900"/>
          <p14:tracePt t="62978" x="8432800" y="4184650"/>
          <p14:tracePt t="62984" x="8413750" y="4089400"/>
          <p14:tracePt t="62993" x="8394700" y="4019550"/>
          <p14:tracePt t="63001" x="8382000" y="3962400"/>
          <p14:tracePt t="63008" x="8369300" y="3911600"/>
          <p14:tracePt t="63020" x="8362950" y="3867150"/>
          <p14:tracePt t="63028" x="8356600" y="3835400"/>
          <p14:tracePt t="63034" x="8350250" y="3790950"/>
          <p14:tracePt t="63044" x="8337550" y="3746500"/>
          <p14:tracePt t="63052" x="8312150" y="3708400"/>
          <p14:tracePt t="63058" x="8280400" y="3651250"/>
          <p14:tracePt t="63068" x="8242300" y="3600450"/>
          <p14:tracePt t="63075" x="8210550" y="3549650"/>
          <p14:tracePt t="63083" x="8172450" y="3511550"/>
          <p14:tracePt t="63092" x="8128000" y="3479800"/>
          <p14:tracePt t="63098" x="8083550" y="3448050"/>
          <p14:tracePt t="63108" x="8039100" y="3422650"/>
          <p14:tracePt t="63114" x="7994650" y="3409950"/>
          <p14:tracePt t="63125" x="7950200" y="3397250"/>
          <p14:tracePt t="63132" x="7912100" y="3390900"/>
          <p14:tracePt t="63142" x="7874000" y="3384550"/>
          <p14:tracePt t="63149" x="7829550" y="3378200"/>
          <p14:tracePt t="63158" x="7785100" y="3378200"/>
          <p14:tracePt t="63167" x="7740650" y="3378200"/>
          <p14:tracePt t="63175" x="7683500" y="3378200"/>
          <p14:tracePt t="63181" x="7626350" y="3378200"/>
          <p14:tracePt t="63192" x="7575550" y="3378200"/>
          <p14:tracePt t="63197" x="7531100" y="3378200"/>
          <p14:tracePt t="63209" x="7493000" y="3378200"/>
          <p14:tracePt t="63215" x="7454900" y="3378200"/>
          <p14:tracePt t="63225" x="7359650" y="3422650"/>
          <p14:tracePt t="63233" x="7315200" y="3454400"/>
          <p14:tracePt t="63244" x="7264400" y="3492500"/>
          <p14:tracePt t="63250" x="7219950" y="3549650"/>
          <p14:tracePt t="63260" x="7162800" y="3613150"/>
          <p14:tracePt t="63268" x="7112000" y="3683000"/>
          <p14:tracePt t="63275" x="7061200" y="3765550"/>
          <p14:tracePt t="63284" x="7016750" y="3848100"/>
          <p14:tracePt t="63292" x="6985000" y="3943350"/>
          <p14:tracePt t="63298" x="6972300" y="4025900"/>
          <p14:tracePt t="63309" x="6965950" y="4108450"/>
          <p14:tracePt t="63315" x="6965950" y="4184650"/>
          <p14:tracePt t="63326" x="6965950" y="4267200"/>
          <p14:tracePt t="63334" x="6972300" y="4349750"/>
          <p14:tracePt t="63342" x="6985000" y="4432300"/>
          <p14:tracePt t="63349" x="7010400" y="4508500"/>
          <p14:tracePt t="63359" x="7042150" y="4578350"/>
          <p14:tracePt t="63365" x="7073900" y="4641850"/>
          <p14:tracePt t="63375" x="7124700" y="4699000"/>
          <p14:tracePt t="63382" x="7169150" y="4743450"/>
          <p14:tracePt t="63392" x="7219950" y="4787900"/>
          <p14:tracePt t="63398" x="7270750" y="4819650"/>
          <p14:tracePt t="63408" x="7327900" y="4845050"/>
          <p14:tracePt t="63416" x="7397750" y="4870450"/>
          <p14:tracePt t="63426" x="7461250" y="4889500"/>
          <p14:tracePt t="63431" x="7531100" y="4914900"/>
          <p14:tracePt t="63442" x="7588250" y="4940300"/>
          <p14:tracePt t="63452" x="7696200" y="4959350"/>
          <p14:tracePt t="63460" x="7740650" y="4972050"/>
          <p14:tracePt t="63466" x="7772400" y="4978400"/>
          <p14:tracePt t="63475" x="7804150" y="4978400"/>
          <p14:tracePt t="63482" x="7829550" y="4984750"/>
          <p14:tracePt t="63493" x="7854950" y="4984750"/>
          <p14:tracePt t="63500" x="7874000" y="4984750"/>
          <p14:tracePt t="63508" x="7899400" y="4984750"/>
          <p14:tracePt t="63515" x="7931150" y="4978400"/>
          <p14:tracePt t="63525" x="7950200" y="4959350"/>
          <p14:tracePt t="63535" x="7981950" y="4933950"/>
          <p14:tracePt t="63542" x="8007350" y="4902200"/>
          <p14:tracePt t="63548" x="8032750" y="4857750"/>
          <p14:tracePt t="63559" x="8058150" y="4806950"/>
          <p14:tracePt t="63564" x="8083550" y="4737100"/>
          <p14:tracePt t="63576" x="8102600" y="4667250"/>
          <p14:tracePt t="63584" x="8121650" y="4546600"/>
          <p14:tracePt t="63593" x="8128000" y="4495800"/>
          <p14:tracePt t="63601" x="8128000" y="4432300"/>
          <p14:tracePt t="63608" x="8121650" y="4375150"/>
          <p14:tracePt t="63617" x="8108950" y="4311650"/>
          <p14:tracePt t="63628" x="8089900" y="4260850"/>
          <p14:tracePt t="63633" x="8070850" y="4222750"/>
          <p14:tracePt t="63644" x="8045450" y="4184650"/>
          <p14:tracePt t="63652" x="8020050" y="4146550"/>
          <p14:tracePt t="63658" x="7994650" y="4114800"/>
          <p14:tracePt t="63667" x="7956550" y="4083050"/>
          <p14:tracePt t="63676" x="7918450" y="4057650"/>
          <p14:tracePt t="63681" x="7874000" y="4044950"/>
          <p14:tracePt t="63692" x="7829550" y="4025900"/>
          <p14:tracePt t="63701" x="7772400" y="4019550"/>
          <p14:tracePt t="63708" x="7715250" y="4013200"/>
          <p14:tracePt t="63715" x="7664450" y="4013200"/>
          <p14:tracePt t="63725" x="7613650" y="4013200"/>
          <p14:tracePt t="63731" x="7562850" y="4013200"/>
          <p14:tracePt t="63742" x="7518400" y="4019550"/>
          <p14:tracePt t="63750" x="7480300" y="4032250"/>
          <p14:tracePt t="63759" x="7448550" y="4051300"/>
          <p14:tracePt t="63765" x="7423150" y="4064000"/>
          <p14:tracePt t="63776" x="7391400" y="4089400"/>
          <p14:tracePt t="63785" x="7378700" y="4102100"/>
          <p14:tracePt t="63792" x="7346950" y="4121150"/>
          <p14:tracePt t="63798" x="7334250" y="4140200"/>
          <p14:tracePt t="63809" x="7327900" y="4152900"/>
          <p14:tracePt t="63815" x="7315200" y="4159250"/>
          <p14:tracePt t="63825" x="7315200" y="4191000"/>
          <p14:tracePt t="63835" x="7308850" y="4203700"/>
          <p14:tracePt t="63844" x="7308850" y="4222750"/>
          <p14:tracePt t="63849" x="7302500" y="4241800"/>
          <p14:tracePt t="63860" x="7302500" y="4254500"/>
          <p14:tracePt t="63868" x="7296150" y="4267200"/>
          <p14:tracePt t="63875" x="7296150" y="4279900"/>
          <p14:tracePt t="63882" x="7296150" y="4286250"/>
          <p14:tracePt t="63892" x="7289800" y="4292600"/>
          <p14:tracePt t="63898" x="7289800" y="4298950"/>
          <p14:tracePt t="63909" x="7289800" y="4305300"/>
          <p14:tracePt t="63916" x="7283450" y="4311650"/>
          <p14:tracePt t="63930" x="7283450" y="4318000"/>
          <p14:tracePt t="64157" x="7277100" y="4318000"/>
          <p14:tracePt t="64174" x="7270750" y="4318000"/>
          <p14:tracePt t="64180" x="7251700" y="4318000"/>
          <p14:tracePt t="64186" x="7226300" y="4318000"/>
          <p14:tracePt t="64192" x="7207250" y="4318000"/>
          <p14:tracePt t="64194" x="7181850" y="4324350"/>
          <p14:tracePt t="64204" x="7137400" y="4324350"/>
          <p14:tracePt t="64210" x="7080250" y="4324350"/>
          <p14:tracePt t="64220" x="7010400" y="4330700"/>
          <p14:tracePt t="64227" x="6915150" y="4343400"/>
          <p14:tracePt t="64233" x="6781800" y="4368800"/>
          <p14:tracePt t="64243" x="6648450" y="4387850"/>
          <p14:tracePt t="64250" x="6521450" y="4406900"/>
          <p14:tracePt t="64260" x="6413500" y="4413250"/>
          <p14:tracePt t="64267" x="6318250" y="4413250"/>
          <p14:tracePt t="64276" x="6229350" y="4419600"/>
          <p14:tracePt t="64285" x="6153150" y="4419600"/>
          <p14:tracePt t="64293" x="6076950" y="4419600"/>
          <p14:tracePt t="64298" x="6013450" y="4419600"/>
          <p14:tracePt t="64309" x="5962650" y="4419600"/>
          <p14:tracePt t="64315" x="5892800" y="4406900"/>
          <p14:tracePt t="64327" x="5835650" y="4368800"/>
          <p14:tracePt t="64333" x="5753100" y="4324350"/>
          <p14:tracePt t="64343" x="5664200" y="4273550"/>
          <p14:tracePt t="64349" x="5594350" y="4222750"/>
          <p14:tracePt t="64359" x="5530850" y="4178300"/>
          <p14:tracePt t="64368" x="5480050" y="4152900"/>
          <p14:tracePt t="64376" x="5429250" y="4127500"/>
          <p14:tracePt t="64382" x="5384800" y="4108450"/>
          <p14:tracePt t="64393" x="5340350" y="4083050"/>
          <p14:tracePt t="64398" x="5295900" y="4051300"/>
          <p14:tracePt t="64410" x="5245100" y="4006850"/>
          <p14:tracePt t="64417" x="5207000" y="3962400"/>
          <p14:tracePt t="64427" x="5105400" y="3822700"/>
          <p14:tracePt t="64434" x="5067300" y="3765550"/>
          <p14:tracePt t="64443" x="5016500" y="3708400"/>
          <p14:tracePt t="64451" x="4965700" y="3638550"/>
          <p14:tracePt t="64460" x="4908550" y="3562350"/>
          <p14:tracePt t="64467" x="4857750" y="3498850"/>
          <p14:tracePt t="64476" x="4819650" y="3435350"/>
          <p14:tracePt t="64482" x="4756150" y="3365500"/>
          <p14:tracePt t="64494" x="4692650" y="3270250"/>
          <p14:tracePt t="64500" x="4616450" y="3181350"/>
          <p14:tracePt t="64510" x="4546600" y="3105150"/>
          <p14:tracePt t="64516" x="4489450" y="3016250"/>
          <p14:tracePt t="64526" x="4451350" y="2952750"/>
          <p14:tracePt t="64534" x="4419600" y="2908300"/>
          <p14:tracePt t="64543" x="4381500" y="2857500"/>
          <p14:tracePt t="64549" x="4356100" y="2832100"/>
          <p14:tracePt t="64560" x="4337050" y="2800350"/>
          <p14:tracePt t="64565" x="4318000" y="2787650"/>
          <p14:tracePt t="64577" x="4305300" y="2755900"/>
          <p14:tracePt t="64583" x="4292600" y="2749550"/>
          <p14:tracePt t="64593" x="4279900" y="2749550"/>
          <p14:tracePt t="64599" x="4273550" y="2743200"/>
          <p14:tracePt t="64612" x="4267200" y="2743200"/>
          <p14:tracePt t="64618" x="4241800" y="2743200"/>
          <p14:tracePt t="64626" x="4229100" y="2755900"/>
          <p14:tracePt t="64633" x="4184650" y="2794000"/>
          <p14:tracePt t="64643" x="4127500" y="2857500"/>
          <p14:tracePt t="64650" x="4044950" y="2959100"/>
          <p14:tracePt t="64660" x="3892550" y="3136900"/>
          <p14:tracePt t="64666" x="3708400" y="3384550"/>
          <p14:tracePt t="64676" x="3467100" y="3663950"/>
          <p14:tracePt t="64698" x="3175000" y="3962400"/>
          <p14:tracePt t="64703" x="2876550" y="4254500"/>
          <p14:tracePt t="64705" x="2559050" y="4527550"/>
          <p14:tracePt t="64710" x="2241550" y="4775200"/>
          <p14:tracePt t="64716" x="1968500" y="4978400"/>
          <p14:tracePt t="64726" x="1727200" y="5149850"/>
          <p14:tracePt t="64736" x="1308100" y="5435600"/>
          <p14:tracePt t="64746" x="1117600" y="5568950"/>
          <p14:tracePt t="64753" x="946150" y="5676900"/>
          <p14:tracePt t="64760" x="781050" y="5784850"/>
          <p14:tracePt t="64772" x="603250" y="5905500"/>
          <p14:tracePt t="64780" x="431800" y="6026150"/>
          <p14:tracePt t="64785" x="241300" y="6146800"/>
          <p14:tracePt t="64795" x="76200" y="6242050"/>
          <p14:tracePt t="64988" x="7910513" y="1287463"/>
          <p14:tracePt t="64994" x="7185025" y="290513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Colour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22EF4-DC88-F757-DAC0-44AEFFB85F87}"/>
              </a:ext>
            </a:extLst>
          </p:cNvPr>
          <p:cNvSpPr txBox="1"/>
          <p:nvPr/>
        </p:nvSpPr>
        <p:spPr>
          <a:xfrm>
            <a:off x="2438400" y="59631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Amazon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FEF14-B1BD-D15F-7E7C-BC319C8C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8979"/>
            <a:ext cx="9144000" cy="438842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051B005-A7F5-5666-F21B-CC00D1A1F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516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0"/>
    </mc:Choice>
    <mc:Fallback>
      <p:transition spd="slow" advTm="3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18" x="203200" y="4584700"/>
          <p14:tracePt t="15328" x="406400" y="4622800"/>
          <p14:tracePt t="15336" x="590550" y="4654550"/>
          <p14:tracePt t="15337" x="787400" y="4673600"/>
          <p14:tracePt t="15352" x="952500" y="4692650"/>
          <p14:tracePt t="15359" x="1092200" y="4705350"/>
          <p14:tracePt t="15366" x="1250950" y="4711700"/>
          <p14:tracePt t="15376" x="1416050" y="4724400"/>
          <p14:tracePt t="15384" x="1606550" y="4730750"/>
          <p14:tracePt t="15385" x="1797050" y="4730750"/>
          <p14:tracePt t="15400" x="2006600" y="4743450"/>
          <p14:tracePt t="15408" x="2216150" y="4756150"/>
          <p14:tracePt t="15414" x="2457450" y="4756150"/>
          <p14:tracePt t="15424" x="2736850" y="4768850"/>
          <p14:tracePt t="15431" x="2997200" y="4768850"/>
          <p14:tracePt t="15437" x="3251200" y="4768850"/>
          <p14:tracePt t="15448" x="3492500" y="4768850"/>
          <p14:tracePt t="15455" x="3702050" y="4768850"/>
          <p14:tracePt t="15462" x="3911600" y="4768850"/>
          <p14:tracePt t="15472" x="4114800" y="4768850"/>
          <p14:tracePt t="15481" x="4324350" y="4768850"/>
          <p14:tracePt t="15487" x="4533900" y="4762500"/>
          <p14:tracePt t="15496" x="4743450" y="4749800"/>
          <p14:tracePt t="15504" x="4953000" y="4743450"/>
          <p14:tracePt t="15510" x="5143500" y="4743450"/>
          <p14:tracePt t="15520" x="5321300" y="4730750"/>
          <p14:tracePt t="15528" x="5467350" y="4724400"/>
          <p14:tracePt t="15530" x="5568950" y="4724400"/>
          <p14:tracePt t="15544" x="5651500" y="4724400"/>
          <p14:tracePt t="15552" x="5721350" y="4724400"/>
          <p14:tracePt t="15558" x="5797550" y="4724400"/>
          <p14:tracePt t="15568" x="5867400" y="4724400"/>
          <p14:tracePt t="15575" x="5937250" y="4724400"/>
          <p14:tracePt t="15579" x="5988050" y="4724400"/>
          <p14:tracePt t="15592" x="6051550" y="4724400"/>
          <p14:tracePt t="15600" x="6108700" y="4724400"/>
          <p14:tracePt t="15605" x="6178550" y="4724400"/>
          <p14:tracePt t="15615" x="6235700" y="4724400"/>
          <p14:tracePt t="15623" x="6286500" y="4724400"/>
          <p14:tracePt t="15630" x="6337300" y="4724400"/>
          <p14:tracePt t="15640" x="6388100" y="4711700"/>
          <p14:tracePt t="15648" x="6445250" y="4705350"/>
          <p14:tracePt t="15653" x="6483350" y="4699000"/>
          <p14:tracePt t="15664" x="6527800" y="4692650"/>
          <p14:tracePt t="15672" x="6565900" y="4686300"/>
          <p14:tracePt t="15680" x="6604000" y="4679950"/>
          <p14:tracePt t="15687" x="6635750" y="4673600"/>
          <p14:tracePt t="15697" x="6673850" y="4667250"/>
          <p14:tracePt t="15706" x="6699250" y="4667250"/>
          <p14:tracePt t="15713" x="6711950" y="4654550"/>
          <p14:tracePt t="15720" x="6724650" y="4654550"/>
          <p14:tracePt t="15730" x="6731000" y="4654550"/>
          <p14:tracePt t="15737" x="6756400" y="4641850"/>
          <p14:tracePt t="15747" x="6769100" y="4641850"/>
          <p14:tracePt t="15755" x="6794500" y="4629150"/>
          <p14:tracePt t="15763" x="6807200" y="4629150"/>
          <p14:tracePt t="15769" x="6838950" y="4622800"/>
          <p14:tracePt t="15781" x="6877050" y="4610100"/>
          <p14:tracePt t="15791" x="6915150" y="4603750"/>
          <p14:tracePt t="15808" x="6934200" y="4591050"/>
          <p14:tracePt t="15814" x="6965950" y="4578350"/>
          <p14:tracePt t="15816" x="6985000" y="4559300"/>
          <p14:tracePt t="15821" x="7016750" y="4540250"/>
          <p14:tracePt t="15830" x="7054850" y="4514850"/>
          <p14:tracePt t="15838" x="7092950" y="4495800"/>
          <p14:tracePt t="15847" x="7169150" y="4445000"/>
          <p14:tracePt t="15855" x="7194550" y="4425950"/>
          <p14:tracePt t="15865" x="7213600" y="4394200"/>
          <p14:tracePt t="15873" x="7232650" y="4368800"/>
          <p14:tracePt t="15888" x="7258050" y="4337050"/>
          <p14:tracePt t="15904" x="7289800" y="4292600"/>
          <p14:tracePt t="15905" x="7327900" y="4248150"/>
          <p14:tracePt t="15908" x="7378700" y="4191000"/>
          <p14:tracePt t="15914" x="7429500" y="4140200"/>
          <p14:tracePt t="15921" x="7473950" y="4089400"/>
          <p14:tracePt t="15930" x="7505700" y="4038600"/>
          <p14:tracePt t="15936" x="7543800" y="4000500"/>
          <p14:tracePt t="15947" x="7569200" y="3962400"/>
          <p14:tracePt t="15956" x="7581900" y="3930650"/>
          <p14:tracePt t="15963" x="7600950" y="3905250"/>
          <p14:tracePt t="15976" x="7607300" y="3892550"/>
          <p14:tracePt t="15984" x="7613650" y="3879850"/>
          <p14:tracePt t="15990" x="7620000" y="3867150"/>
          <p14:tracePt t="15999" x="7626350" y="3860800"/>
          <p14:tracePt t="16008" x="7626350" y="3854450"/>
          <p14:tracePt t="16014" x="7632700" y="3835400"/>
          <p14:tracePt t="16024" x="7632700" y="3816350"/>
          <p14:tracePt t="16031" x="7639050" y="3803650"/>
          <p14:tracePt t="16039" x="7651750" y="3784600"/>
          <p14:tracePt t="16048" x="7651750" y="3759200"/>
          <p14:tracePt t="16055" x="7651750" y="3740150"/>
          <p14:tracePt t="16064" x="7658100" y="3721100"/>
          <p14:tracePt t="16071" x="7658100" y="3708400"/>
          <p14:tracePt t="16080" x="7664450" y="3683000"/>
          <p14:tracePt t="16088" x="7664450" y="3676650"/>
          <p14:tracePt t="16097" x="7677150" y="3657600"/>
          <p14:tracePt t="16104" x="7696200" y="3638550"/>
          <p14:tracePt t="16114" x="7696200" y="3625850"/>
          <p14:tracePt t="16122" x="7702550" y="3606800"/>
          <p14:tracePt t="16130" x="7702550" y="3594100"/>
          <p14:tracePt t="16136" x="7702550" y="3568700"/>
          <p14:tracePt t="16147" x="7702550" y="3549650"/>
          <p14:tracePt t="16153" x="7702550" y="3530600"/>
          <p14:tracePt t="16164" x="7708900" y="3511550"/>
          <p14:tracePt t="16171" x="7715250" y="3473450"/>
          <p14:tracePt t="16180" x="7734300" y="3397250"/>
          <p14:tracePt t="16192" x="7734300" y="3359150"/>
          <p14:tracePt t="16199" x="7734300" y="3333750"/>
          <p14:tracePt t="16206" x="7734300" y="3289300"/>
          <p14:tracePt t="16215" x="7734300" y="3257550"/>
          <p14:tracePt t="16224" x="7734300" y="3219450"/>
          <p14:tracePt t="16230" x="7734300" y="3181350"/>
          <p14:tracePt t="16240" x="7727950" y="3124200"/>
          <p14:tracePt t="16248" x="7702550" y="3067050"/>
          <p14:tracePt t="16255" x="7670800" y="3003550"/>
          <p14:tracePt t="16265" x="7639050" y="2946400"/>
          <p14:tracePt t="16271" x="7607300" y="2901950"/>
          <p14:tracePt t="16281" x="7600950" y="2863850"/>
          <p14:tracePt t="16289" x="7588250" y="2838450"/>
          <p14:tracePt t="16297" x="7581900" y="2806700"/>
          <p14:tracePt t="16303" x="7575550" y="2781300"/>
          <p14:tracePt t="16314" x="7575550" y="2768600"/>
          <p14:tracePt t="16320" x="7575550" y="2762250"/>
          <p14:tracePt t="16330" x="7575550" y="2755900"/>
          <p14:tracePt t="16338" x="7575550" y="2743200"/>
          <p14:tracePt t="16347" x="7575550" y="2736850"/>
          <p14:tracePt t="16359" x="7581900" y="2730500"/>
          <p14:tracePt t="16373" x="7594600" y="2724150"/>
          <p14:tracePt t="16383" x="7600950" y="2717800"/>
          <p14:tracePt t="16394" x="7613650" y="2717800"/>
          <p14:tracePt t="16399" x="7626350" y="2717800"/>
          <p14:tracePt t="16408" x="7632700" y="2717800"/>
          <p14:tracePt t="16415" x="7651750" y="2711450"/>
          <p14:tracePt t="16422" x="7664450" y="2711450"/>
          <p14:tracePt t="16432" x="7689850" y="2711450"/>
          <p14:tracePt t="16440" x="7708900" y="2711450"/>
          <p14:tracePt t="16446" x="7734300" y="2724150"/>
          <p14:tracePt t="16455" x="7740650" y="2749550"/>
          <p14:tracePt t="16464" x="7772400" y="2781300"/>
          <p14:tracePt t="16470" x="7772400" y="2800350"/>
          <p14:tracePt t="16480" x="7772400" y="2832100"/>
          <p14:tracePt t="16488" x="7785100" y="2882900"/>
          <p14:tracePt t="16493" x="7810500" y="2927350"/>
          <p14:tracePt t="16504" x="7823200" y="2965450"/>
          <p14:tracePt t="16512" x="7842250" y="2997200"/>
          <p14:tracePt t="16518" x="7848600" y="3028950"/>
          <p14:tracePt t="16527" x="7854950" y="3060700"/>
          <p14:tracePt t="16536" x="7854950" y="3092450"/>
          <p14:tracePt t="16539" x="7854950" y="3117850"/>
          <p14:tracePt t="16552" x="7848600" y="3143250"/>
          <p14:tracePt t="16560" x="7835900" y="3181350"/>
          <p14:tracePt t="16565" x="7823200" y="3213100"/>
          <p14:tracePt t="16575" x="7797800" y="3232150"/>
          <p14:tracePt t="16584" x="7778750" y="3263900"/>
          <p14:tracePt t="16589" x="7766050" y="3276600"/>
          <p14:tracePt t="16602" x="7727950" y="3314700"/>
          <p14:tracePt t="16608" x="7715250" y="3333750"/>
          <p14:tracePt t="16614" x="7696200" y="3352800"/>
          <p14:tracePt t="16623" x="7658100" y="3371850"/>
          <p14:tracePt t="16632" x="7626350" y="3390900"/>
          <p14:tracePt t="16638" x="7620000" y="3397250"/>
          <p14:tracePt t="16648" x="7607300" y="3416300"/>
          <p14:tracePt t="16655" x="7581900" y="3422650"/>
          <p14:tracePt t="16664" x="7575550" y="3429000"/>
          <p14:tracePt t="16672" x="7562850" y="3441700"/>
          <p14:tracePt t="16681" x="7550150" y="3441700"/>
          <p14:tracePt t="16687" x="7550150" y="3454400"/>
          <p14:tracePt t="16698" x="7531100" y="3454400"/>
          <p14:tracePt t="16710" x="7531100" y="3460750"/>
          <p14:tracePt t="16719" x="7524750" y="3460750"/>
          <p14:tracePt t="16727" x="7518400" y="3460750"/>
          <p14:tracePt t="16731" x="7512050" y="3467100"/>
          <p14:tracePt t="16744" x="7505700" y="3473450"/>
          <p14:tracePt t="16752" x="7499350" y="3473450"/>
          <p14:tracePt t="16757" x="7480300" y="3473450"/>
          <p14:tracePt t="16768" x="7467600" y="3479800"/>
          <p14:tracePt t="16776" x="7448550" y="3492500"/>
          <p14:tracePt t="16782" x="7442200" y="3492500"/>
          <p14:tracePt t="16791" x="7429500" y="3492500"/>
          <p14:tracePt t="16799" x="7423150" y="3492500"/>
          <p14:tracePt t="16805" x="7404100" y="3492500"/>
          <p14:tracePt t="16816" x="7404100" y="3505200"/>
          <p14:tracePt t="16824" x="7391400" y="3505200"/>
          <p14:tracePt t="16839" x="7385050" y="3517900"/>
          <p14:tracePt t="16848" x="7378700" y="3517900"/>
          <p14:tracePt t="16854" x="7372350" y="3517900"/>
          <p14:tracePt t="16864" x="7359650" y="3517900"/>
          <p14:tracePt t="16871" x="7353300" y="3517900"/>
          <p14:tracePt t="16873" x="7334250" y="3517900"/>
          <p14:tracePt t="16886" x="7315200" y="3530600"/>
          <p14:tracePt t="16896" x="7296150" y="3530600"/>
          <p14:tracePt t="16901" x="7283450" y="3530600"/>
          <p14:tracePt t="16912" x="7258050" y="3536950"/>
          <p14:tracePt t="16919" x="7219950" y="3543300"/>
          <p14:tracePt t="16922" x="7188200" y="3549650"/>
          <p14:tracePt t="16936" x="7143750" y="3562350"/>
          <p14:tracePt t="16944" x="7099300" y="3581400"/>
          <p14:tracePt t="16949" x="7054850" y="3594100"/>
          <p14:tracePt t="16960" x="7010400" y="3600450"/>
          <p14:tracePt t="16967" x="6972300" y="3613150"/>
          <p14:tracePt t="16974" x="6934200" y="3619500"/>
          <p14:tracePt t="16983" x="6896100" y="3625850"/>
          <p14:tracePt t="16992" x="6851650" y="3625850"/>
          <p14:tracePt t="16999" x="6807200" y="3625850"/>
          <p14:tracePt t="17008" x="6762750" y="3625850"/>
          <p14:tracePt t="17015" x="6711950" y="3625850"/>
          <p14:tracePt t="17021" x="6680200" y="3625850"/>
          <p14:tracePt t="17032" x="6648450" y="3625850"/>
          <p14:tracePt t="17040" x="6604000" y="3625850"/>
          <p14:tracePt t="17048" x="6559550" y="3625850"/>
          <p14:tracePt t="17055" x="6515100" y="3625850"/>
          <p14:tracePt t="17065" x="6477000" y="3625850"/>
          <p14:tracePt t="17074" x="6432550" y="3625850"/>
          <p14:tracePt t="17081" x="6407150" y="3625850"/>
          <p14:tracePt t="17088" x="6381750" y="3625850"/>
          <p14:tracePt t="17098" x="6356350" y="3625850"/>
          <p14:tracePt t="17104" x="6337300" y="3625850"/>
          <p14:tracePt t="17115" x="6318250" y="3625850"/>
          <p14:tracePt t="17123" x="6286500" y="3625850"/>
          <p14:tracePt t="17131" x="6267450" y="3619500"/>
          <p14:tracePt t="17137" x="6254750" y="3619500"/>
          <p14:tracePt t="17148" x="6248400" y="3613150"/>
          <p14:tracePt t="17186" x="6248400" y="3600450"/>
          <p14:tracePt t="17200" x="6273800" y="3581400"/>
          <p14:tracePt t="17207" x="6286500" y="3556000"/>
          <p14:tracePt t="17214" x="6305550" y="3536950"/>
          <p14:tracePt t="17224" x="6318250" y="3524250"/>
          <p14:tracePt t="17233" x="6330950" y="3511550"/>
          <p14:tracePt t="17237" x="6356350" y="3498850"/>
          <p14:tracePt t="17248" x="6369050" y="3492500"/>
          <p14:tracePt t="17255" x="6394450" y="3486150"/>
          <p14:tracePt t="17257" x="6432550" y="3473450"/>
          <p14:tracePt t="17272" x="6464300" y="3473450"/>
          <p14:tracePt t="17280" x="6502400" y="3460750"/>
          <p14:tracePt t="17286" x="6540500" y="3454400"/>
          <p14:tracePt t="17296" x="6572250" y="3441700"/>
          <p14:tracePt t="17304" x="6610350" y="3435350"/>
          <p14:tracePt t="17310" x="6642100" y="3422650"/>
          <p14:tracePt t="17322" x="6654800" y="3416300"/>
          <p14:tracePt t="17328" x="6667500" y="3409950"/>
          <p14:tracePt t="17333" x="6673850" y="3403600"/>
          <p14:tracePt t="17344" x="6686550" y="3397250"/>
          <p14:tracePt t="17352" x="6692900" y="3390900"/>
          <p14:tracePt t="17357" x="6699250" y="3384550"/>
          <p14:tracePt t="17367" x="6711950" y="3378200"/>
          <p14:tracePt t="17376" x="6718300" y="3371850"/>
          <p14:tracePt t="17382" x="6718300" y="3365500"/>
          <p14:tracePt t="17392" x="6731000" y="3352800"/>
          <p14:tracePt t="17399" x="6743700" y="3346450"/>
          <p14:tracePt t="17405" x="6743700" y="3340100"/>
          <p14:tracePt t="17417" x="6743700" y="3333750"/>
          <p14:tracePt t="17430" x="6743700" y="3327400"/>
          <p14:tracePt t="17448" x="6743700" y="3321050"/>
          <p14:tracePt t="17449" x="6743700" y="3314700"/>
          <p14:tracePt t="17464" x="6743700" y="3308350"/>
          <p14:tracePt t="17471" x="6743700" y="3295650"/>
          <p14:tracePt t="17477" x="6743700" y="3282950"/>
          <p14:tracePt t="17487" x="6743700" y="3276600"/>
          <p14:tracePt t="17496" x="6737350" y="3270250"/>
          <p14:tracePt t="17501" x="6731000" y="3263900"/>
          <p14:tracePt t="17512" x="6724650" y="3263900"/>
          <p14:tracePt t="17520" x="6724650" y="3257550"/>
          <p14:tracePt t="17526" x="6724650" y="3251200"/>
          <p14:tracePt t="17592" x="6731000" y="3251200"/>
          <p14:tracePt t="17597" x="6762750" y="3251200"/>
          <p14:tracePt t="17608" x="6781800" y="3251200"/>
          <p14:tracePt t="17616" x="6807200" y="3251200"/>
          <p14:tracePt t="17622" x="6851650" y="3251200"/>
          <p14:tracePt t="17632" x="6896100" y="3251200"/>
          <p14:tracePt t="17640" x="6946900" y="3251200"/>
          <p14:tracePt t="17646" x="6997700" y="3251200"/>
          <p14:tracePt t="17656" x="7048500" y="3251200"/>
          <p14:tracePt t="17664" x="7086600" y="3251200"/>
          <p14:tracePt t="17666" x="7131050" y="3251200"/>
          <p14:tracePt t="17680" x="7162800" y="3257550"/>
          <p14:tracePt t="17688" x="7188200" y="3263900"/>
          <p14:tracePt t="17694" x="7194550" y="3263900"/>
          <p14:tracePt t="17704" x="7200900" y="3276600"/>
          <p14:tracePt t="17711" x="7200900" y="3289300"/>
          <p14:tracePt t="17717" x="7200900" y="3302000"/>
          <p14:tracePt t="17728" x="7200900" y="3321050"/>
          <p14:tracePt t="17736" x="7188200" y="3346450"/>
          <p14:tracePt t="17741" x="7175500" y="3378200"/>
          <p14:tracePt t="17751" x="7150100" y="3416300"/>
          <p14:tracePt t="17760" x="7118350" y="3454400"/>
          <p14:tracePt t="17766" x="7118350" y="3492500"/>
          <p14:tracePt t="17775" x="7105650" y="3524250"/>
          <p14:tracePt t="17783" x="7099300" y="3562350"/>
          <p14:tracePt t="17790" x="7092950" y="3581400"/>
          <p14:tracePt t="17800" x="7080250" y="3625850"/>
          <p14:tracePt t="17807" x="7067550" y="3670300"/>
          <p14:tracePt t="17815" x="7061200" y="3721100"/>
          <p14:tracePt t="17824" x="7048500" y="3778250"/>
          <p14:tracePt t="17836" x="7042150" y="3829050"/>
          <p14:tracePt t="17841" x="7029450" y="3873500"/>
          <p14:tracePt t="17848" x="7023100" y="3924300"/>
          <p14:tracePt t="17855" x="7023100" y="3968750"/>
          <p14:tracePt t="17865" x="7023100" y="4006850"/>
          <p14:tracePt t="17872" x="7023100" y="4064000"/>
          <p14:tracePt t="17882" x="7035800" y="4114800"/>
          <p14:tracePt t="17888" x="7067550" y="4165600"/>
          <p14:tracePt t="17899" x="7092950" y="4216400"/>
          <p14:tracePt t="17907" x="7131050" y="4260850"/>
          <p14:tracePt t="17916" x="7175500" y="4298950"/>
          <p14:tracePt t="17921" x="7213600" y="4330700"/>
          <p14:tracePt t="17932" x="7245350" y="4356100"/>
          <p14:tracePt t="17938" x="7258050" y="4375150"/>
          <p14:tracePt t="17949" x="7277100" y="4381500"/>
          <p14:tracePt t="17956" x="7283450" y="4387850"/>
          <p14:tracePt t="17967" x="7283450" y="4394200"/>
          <p14:tracePt t="17976" x="7283450" y="4400550"/>
          <p14:tracePt t="17982" x="7283450" y="4406900"/>
          <p14:tracePt t="18000" x="7283450" y="4419600"/>
          <p14:tracePt t="18006" x="7283450" y="4425950"/>
          <p14:tracePt t="18024" x="7283450" y="4438650"/>
          <p14:tracePt t="18029" x="7283450" y="4451350"/>
          <p14:tracePt t="18040" x="7283450" y="4464050"/>
          <p14:tracePt t="18047" x="7277100" y="4476750"/>
          <p14:tracePt t="18049" x="7264400" y="4489450"/>
          <p14:tracePt t="18064" x="7258050" y="4495800"/>
          <p14:tracePt t="18072" x="7245350" y="4508500"/>
          <p14:tracePt t="18077" x="7239000" y="4521200"/>
          <p14:tracePt t="18088" x="7232650" y="4521200"/>
          <p14:tracePt t="18095" x="7226300" y="4533900"/>
          <p14:tracePt t="18102" x="7219950" y="4533900"/>
          <p14:tracePt t="18112" x="7213600" y="4533900"/>
          <p14:tracePt t="18120" x="7213600" y="4546600"/>
          <p14:tracePt t="18144" x="7200900" y="4546600"/>
          <p14:tracePt t="18160" x="7200900" y="4552950"/>
          <p14:tracePt t="18170" x="7188200" y="4559300"/>
          <p14:tracePt t="18184" x="7181850" y="4559300"/>
          <p14:tracePt t="18192" x="7169150" y="4572000"/>
          <p14:tracePt t="18198" x="7162800" y="4572000"/>
          <p14:tracePt t="18208" x="7150100" y="4578350"/>
          <p14:tracePt t="18216" x="7143750" y="4591050"/>
          <p14:tracePt t="18222" x="7137400" y="4591050"/>
          <p14:tracePt t="18231" x="7124700" y="4597400"/>
          <p14:tracePt t="18240" x="7118350" y="4603750"/>
          <p14:tracePt t="18241" x="7112000" y="4610100"/>
          <p14:tracePt t="18256" x="7105650" y="4622800"/>
          <p14:tracePt t="18264" x="7080250" y="4635500"/>
          <p14:tracePt t="18270" x="7054850" y="4648200"/>
          <p14:tracePt t="18280" x="7029450" y="4667250"/>
          <p14:tracePt t="18288" x="7016750" y="4679950"/>
          <p14:tracePt t="18293" x="6997700" y="4692650"/>
          <p14:tracePt t="18304" x="6965950" y="4711700"/>
          <p14:tracePt t="18312" x="6953250" y="4724400"/>
          <p14:tracePt t="18317" x="6940550" y="4730750"/>
          <p14:tracePt t="18328" x="6908800" y="4762500"/>
          <p14:tracePt t="18335" x="6896100" y="4762500"/>
          <p14:tracePt t="18341" x="6877050" y="4787900"/>
          <p14:tracePt t="18351" x="6845300" y="4800600"/>
          <p14:tracePt t="18359" x="6832600" y="4806950"/>
          <p14:tracePt t="18366" x="6819900" y="4819650"/>
          <p14:tracePt t="18376" x="6807200" y="4832350"/>
          <p14:tracePt t="18383" x="6794500" y="4838700"/>
          <p14:tracePt t="18389" x="6788150" y="4845050"/>
          <p14:tracePt t="18400" x="6775450" y="4851400"/>
          <p14:tracePt t="18414" x="6762750" y="4857750"/>
          <p14:tracePt t="18424" x="6762750" y="4864100"/>
          <p14:tracePt t="18432" x="6756400" y="4864100"/>
          <p14:tracePt t="18433" x="6750050" y="4864100"/>
          <p14:tracePt t="18448" x="6750050" y="4870450"/>
          <p14:tracePt t="18462" x="6743700" y="4870450"/>
          <p14:tracePt t="18528" x="6737350" y="4870450"/>
          <p14:tracePt t="18568" x="6731000" y="4870450"/>
          <p14:tracePt t="18578" x="6724650" y="4870450"/>
          <p14:tracePt t="18722" x="6724650" y="4864100"/>
          <p14:tracePt t="18736" x="6724650" y="4857750"/>
          <p14:tracePt t="18750" x="6737350" y="4851400"/>
          <p14:tracePt t="18768" x="6756400" y="4845050"/>
          <p14:tracePt t="18773" x="6756400" y="4838700"/>
          <p14:tracePt t="18784" x="6769100" y="4832350"/>
          <p14:tracePt t="18791" x="6781800" y="4826000"/>
          <p14:tracePt t="18808" x="6794500" y="4813300"/>
          <p14:tracePt t="18816" x="6813550" y="4813300"/>
          <p14:tracePt t="18821" x="6813550" y="4806950"/>
          <p14:tracePt t="18832" x="6819900" y="4800600"/>
          <p14:tracePt t="18839" x="6826250" y="4794250"/>
          <p14:tracePt t="18845" x="6832600" y="4787900"/>
          <p14:tracePt t="18880" x="6838950" y="4781550"/>
          <p14:tracePt t="18886" x="6845300" y="4775200"/>
          <p14:tracePt t="18887" x="6845300" y="4768850"/>
          <p14:tracePt t="18894" x="6845300" y="4756150"/>
          <p14:tracePt t="18900" x="6851650" y="4743450"/>
          <p14:tracePt t="18907" x="6851650" y="4724400"/>
          <p14:tracePt t="18916" x="6870700" y="4679950"/>
          <p14:tracePt t="18928" x="6870700" y="4667250"/>
          <p14:tracePt t="18935" x="6877050" y="4635500"/>
          <p14:tracePt t="18942" x="6889750" y="4578350"/>
          <p14:tracePt t="18954" x="6908800" y="4521200"/>
          <p14:tracePt t="18959" x="6921500" y="4457700"/>
          <p14:tracePt t="18966" x="6927850" y="4387850"/>
          <p14:tracePt t="18976" x="6940550" y="4318000"/>
          <p14:tracePt t="18984" x="6953250" y="4254500"/>
          <p14:tracePt t="18990" x="6959600" y="4184650"/>
          <p14:tracePt t="19000" x="6972300" y="4108450"/>
          <p14:tracePt t="19007" x="6985000" y="4019550"/>
          <p14:tracePt t="19017" x="6991350" y="3943350"/>
          <p14:tracePt t="19025" x="6991350" y="3841750"/>
          <p14:tracePt t="19033" x="6991350" y="3752850"/>
          <p14:tracePt t="19039" x="6978650" y="3644900"/>
          <p14:tracePt t="19050" x="6959600" y="3543300"/>
          <p14:tracePt t="19056" x="6946900" y="3467100"/>
          <p14:tracePt t="19066" x="6940550" y="3390900"/>
          <p14:tracePt t="19074" x="6940550" y="3333750"/>
          <p14:tracePt t="19083" x="6940550" y="3276600"/>
          <p14:tracePt t="19089" x="6927850" y="3213100"/>
          <p14:tracePt t="19100" x="6927850" y="3168650"/>
          <p14:tracePt t="19109" x="6927850" y="3105150"/>
          <p14:tracePt t="19120" x="6927850" y="3092450"/>
          <p14:tracePt t="19127" x="6927850" y="3079750"/>
          <p14:tracePt t="19134" x="6934200" y="3073400"/>
          <p14:tracePt t="19152" x="6940550" y="3060700"/>
          <p14:tracePt t="19168" x="6946900" y="3060700"/>
          <p14:tracePt t="19176" x="6953250" y="3060700"/>
          <p14:tracePt t="19182" x="6959600" y="3060700"/>
          <p14:tracePt t="19191" x="6965950" y="3067050"/>
          <p14:tracePt t="19200" x="6991350" y="3079750"/>
          <p14:tracePt t="19206" x="7029450" y="3098800"/>
          <p14:tracePt t="19216" x="7067550" y="3143250"/>
          <p14:tracePt t="19224" x="7073900" y="3162300"/>
          <p14:tracePt t="19230" x="7092950" y="3200400"/>
          <p14:tracePt t="19240" x="7131050" y="3244850"/>
          <p14:tracePt t="19248" x="7162800" y="3302000"/>
          <p14:tracePt t="19253" x="7194550" y="3352800"/>
          <p14:tracePt t="19263" x="7232650" y="3403600"/>
          <p14:tracePt t="19272" x="7270750" y="3448050"/>
          <p14:tracePt t="19277" x="7308850" y="3498850"/>
          <p14:tracePt t="19285" x="7334250" y="3536950"/>
          <p14:tracePt t="19296" x="7359650" y="3575050"/>
          <p14:tracePt t="19300" x="7391400" y="3625850"/>
          <p14:tracePt t="19312" x="7416800" y="3670300"/>
          <p14:tracePt t="19319" x="7448550" y="3727450"/>
          <p14:tracePt t="19325" x="7486650" y="3784600"/>
          <p14:tracePt t="19335" x="7518400" y="3835400"/>
          <p14:tracePt t="19343" x="7550150" y="3892550"/>
          <p14:tracePt t="19350" x="7588250" y="3956050"/>
          <p14:tracePt t="19359" x="7626350" y="4006850"/>
          <p14:tracePt t="19368" x="7664450" y="4057650"/>
          <p14:tracePt t="19374" x="7702550" y="4089400"/>
          <p14:tracePt t="19384" x="7734300" y="4127500"/>
          <p14:tracePt t="19391" x="7766050" y="4159250"/>
          <p14:tracePt t="19400" x="7797800" y="4191000"/>
          <p14:tracePt t="19408" x="7829550" y="4222750"/>
          <p14:tracePt t="19417" x="7867650" y="4248150"/>
          <p14:tracePt t="19423" x="7912100" y="4273550"/>
          <p14:tracePt t="19434" x="7956550" y="4292600"/>
          <p14:tracePt t="19442" x="8001000" y="4311650"/>
          <p14:tracePt t="19451" x="8045450" y="4324350"/>
          <p14:tracePt t="19456" x="8089900" y="4330700"/>
          <p14:tracePt t="19467" x="8115300" y="4330700"/>
          <p14:tracePt t="19473" x="8140700" y="4330700"/>
          <p14:tracePt t="19484" x="8159750" y="4330700"/>
          <p14:tracePt t="19491" x="8191500" y="4337050"/>
          <p14:tracePt t="19504" x="8204200" y="4337050"/>
          <p14:tracePt t="19512" x="8210550" y="4337050"/>
          <p14:tracePt t="19561" x="8210550" y="4343400"/>
          <p14:tracePt t="19576" x="8210550" y="4349750"/>
          <p14:tracePt t="19583" x="8210550" y="4356100"/>
          <p14:tracePt t="19590" x="8210550" y="4368800"/>
          <p14:tracePt t="19600" x="8210550" y="4375150"/>
          <p14:tracePt t="19608" x="8210550" y="4381500"/>
          <p14:tracePt t="19614" x="8204200" y="4387850"/>
          <p14:tracePt t="19632" x="8197850" y="4400550"/>
          <p14:tracePt t="19637" x="8191500" y="4413250"/>
          <p14:tracePt t="19648" x="8185150" y="4413250"/>
          <p14:tracePt t="19656" x="8178800" y="4425950"/>
          <p14:tracePt t="19662" x="8172450" y="4425950"/>
          <p14:tracePt t="19674" x="8153400" y="4432300"/>
          <p14:tracePt t="19679" x="8153400" y="4438650"/>
          <p14:tracePt t="19686" x="8147050" y="4438650"/>
          <p14:tracePt t="19694" x="8140700" y="4451350"/>
          <p14:tracePt t="19704" x="8134350" y="4451350"/>
          <p14:tracePt t="19719" x="8121650" y="4451350"/>
          <p14:tracePt t="19728" x="8121650" y="4464050"/>
          <p14:tracePt t="19752" x="8115300" y="4464050"/>
          <p14:tracePt t="19854" x="8121650" y="4470400"/>
          <p14:tracePt t="19872" x="8128000" y="4470400"/>
          <p14:tracePt t="19873" x="8134350" y="4470400"/>
          <p14:tracePt t="19896" x="8147050" y="4470400"/>
          <p14:tracePt t="20083" x="8147050" y="4476750"/>
          <p14:tracePt t="20103" x="8140700" y="4476750"/>
          <p14:tracePt t="20112" x="8140700" y="4483100"/>
          <p14:tracePt t="20142" x="8134350" y="4483100"/>
          <p14:tracePt t="20152" x="8134350" y="4489450"/>
          <p14:tracePt t="20159" x="8128000" y="4489450"/>
          <p14:tracePt t="20166" x="8121650" y="4489450"/>
          <p14:tracePt t="20176" x="8115300" y="4495800"/>
          <p14:tracePt t="20183" x="8108950" y="4495800"/>
          <p14:tracePt t="20190" x="8102600" y="4495800"/>
          <p14:tracePt t="20198" x="8096250" y="4495800"/>
          <p14:tracePt t="20208" x="8083550" y="4502150"/>
          <p14:tracePt t="20222" x="8070850" y="4508500"/>
          <p14:tracePt t="20232" x="8064500" y="4508500"/>
          <p14:tracePt t="20239" x="8058150" y="4508500"/>
          <p14:tracePt t="20248" x="8051800" y="4514850"/>
          <p14:tracePt t="20262" x="8045450" y="4514850"/>
          <p14:tracePt t="20272" x="8039100" y="4521200"/>
          <p14:tracePt t="20296" x="8026400" y="4527550"/>
          <p14:tracePt t="20304" x="8007350" y="4533900"/>
          <p14:tracePt t="20328" x="8001000" y="4533900"/>
          <p14:tracePt t="20334" x="7994650" y="4533900"/>
          <p14:tracePt t="20344" x="7988300" y="4546600"/>
          <p14:tracePt t="20353" x="7981950" y="4546600"/>
          <p14:tracePt t="20357" x="7975600" y="4546600"/>
          <p14:tracePt t="20368" x="7969250" y="4546600"/>
          <p14:tracePt t="20382" x="7962900" y="4546600"/>
          <p14:tracePt t="20398" x="7956550" y="4546600"/>
          <p14:tracePt t="20399" x="7950200" y="4546600"/>
          <p14:tracePt t="20423" x="7943850" y="4546600"/>
          <p14:tracePt t="20430" x="7943850" y="4559300"/>
          <p14:tracePt t="20440" x="7924800" y="4559300"/>
          <p14:tracePt t="20448" x="7918450" y="4559300"/>
          <p14:tracePt t="20453" x="7905750" y="4559300"/>
          <p14:tracePt t="20472" x="7899400" y="4559300"/>
          <p14:tracePt t="20478" x="7893050" y="4559300"/>
          <p14:tracePt t="20496" x="7886700" y="4559300"/>
          <p14:tracePt t="20520" x="7880350" y="4559300"/>
          <p14:tracePt t="20526" x="7874000" y="4559300"/>
          <p14:tracePt t="20544" x="7861300" y="4559300"/>
          <p14:tracePt t="20550" x="7848600" y="4559300"/>
          <p14:tracePt t="20560" x="7829550" y="4559300"/>
          <p14:tracePt t="20568" x="7823200" y="4559300"/>
          <p14:tracePt t="20584" x="7810500" y="4559300"/>
          <p14:tracePt t="20592" x="7797800" y="4559300"/>
          <p14:tracePt t="20593" x="7785100" y="4559300"/>
          <p14:tracePt t="20616" x="7772400" y="4559300"/>
          <p14:tracePt t="20622" x="7759700" y="4559300"/>
          <p14:tracePt t="20632" x="7734300" y="4559300"/>
          <p14:tracePt t="20640" x="7721600" y="4559300"/>
          <p14:tracePt t="20646" x="7689850" y="4559300"/>
          <p14:tracePt t="20653" x="7670800" y="4559300"/>
          <p14:tracePt t="20662" x="7651750" y="4572000"/>
          <p14:tracePt t="20668" x="7632700" y="4578350"/>
          <p14:tracePt t="20680" x="7600950" y="4584700"/>
          <p14:tracePt t="20688" x="7581900" y="4591050"/>
          <p14:tracePt t="20693" x="7562850" y="4591050"/>
          <p14:tracePt t="20703" x="7537450" y="4597400"/>
          <p14:tracePt t="20712" x="7537450" y="4603750"/>
          <p14:tracePt t="20717" x="7512050" y="4603750"/>
          <p14:tracePt t="20727" x="7499350" y="4610100"/>
          <p14:tracePt t="20736" x="7480300" y="4610100"/>
          <p14:tracePt t="20742" x="7461250" y="4616450"/>
          <p14:tracePt t="20752" x="7423150" y="4629150"/>
          <p14:tracePt t="20759" x="7385050" y="4635500"/>
          <p14:tracePt t="20766" x="7366000" y="4648200"/>
          <p14:tracePt t="20776" x="7334250" y="4648200"/>
          <p14:tracePt t="20784" x="7302500" y="4654550"/>
          <p14:tracePt t="20786" x="7283450" y="4660900"/>
          <p14:tracePt t="20800" x="7258050" y="4673600"/>
          <p14:tracePt t="20808" x="7219950" y="4673600"/>
          <p14:tracePt t="20814" x="7181850" y="4686300"/>
          <p14:tracePt t="20824" x="7150100" y="4692650"/>
          <p14:tracePt t="20831" x="7118350" y="4711700"/>
          <p14:tracePt t="20837" x="7092950" y="4718050"/>
          <p14:tracePt t="20846" x="7054850" y="4724400"/>
          <p14:tracePt t="20853" x="7042150" y="4724400"/>
          <p14:tracePt t="20859" x="7023100" y="4737100"/>
          <p14:tracePt t="20871" x="6997700" y="4737100"/>
          <p14:tracePt t="20880" x="6978650" y="4737100"/>
          <p14:tracePt t="20886" x="6959600" y="4737100"/>
          <p14:tracePt t="20895" x="6934200" y="4737100"/>
          <p14:tracePt t="20904" x="6908800" y="4737100"/>
          <p14:tracePt t="20911" x="6896100" y="4737100"/>
          <p14:tracePt t="20928" x="6870700" y="4737100"/>
          <p14:tracePt t="20934" x="6851650" y="4749800"/>
          <p14:tracePt t="20944" x="6826250" y="4749800"/>
          <p14:tracePt t="20953" x="6800850" y="4749800"/>
          <p14:tracePt t="20959" x="6775450" y="4749800"/>
          <p14:tracePt t="20967" x="6756400" y="4749800"/>
          <p14:tracePt t="20976" x="6731000" y="4749800"/>
          <p14:tracePt t="20977" x="6699250" y="4749800"/>
          <p14:tracePt t="20992" x="6654800" y="4749800"/>
          <p14:tracePt t="21000" x="6629400" y="4749800"/>
          <p14:tracePt t="21006" x="6604000" y="4749800"/>
          <p14:tracePt t="21016" x="6572250" y="4749800"/>
          <p14:tracePt t="21024" x="6534150" y="4749800"/>
          <p14:tracePt t="21030" x="6508750" y="4749800"/>
          <p14:tracePt t="21040" x="6477000" y="4749800"/>
          <p14:tracePt t="21048" x="6438900" y="4749800"/>
          <p14:tracePt t="21053" x="6400800" y="4743450"/>
          <p14:tracePt t="21064" x="6375400" y="4737100"/>
          <p14:tracePt t="21072" x="6337300" y="4730750"/>
          <p14:tracePt t="21077" x="6305550" y="4724400"/>
          <p14:tracePt t="21087" x="6292850" y="4724400"/>
          <p14:tracePt t="21096" x="6261100" y="4724400"/>
          <p14:tracePt t="21102" x="6223000" y="4724400"/>
          <p14:tracePt t="21112" x="6184900" y="4711700"/>
          <p14:tracePt t="21121" x="6165850" y="4711700"/>
          <p14:tracePt t="21127" x="6140450" y="4705350"/>
          <p14:tracePt t="21137" x="6089650" y="4692650"/>
          <p14:tracePt t="21145" x="5956300" y="4648200"/>
          <p14:tracePt t="21158" x="5899150" y="4629150"/>
          <p14:tracePt t="21168" x="5842000" y="4616450"/>
          <p14:tracePt t="21171" x="5810250" y="4603750"/>
          <p14:tracePt t="21184" x="5803900" y="4591050"/>
          <p14:tracePt t="21192" x="5791200" y="4591050"/>
          <p14:tracePt t="21198" x="5784850" y="4578350"/>
          <p14:tracePt t="21208" x="5778500" y="4572000"/>
          <p14:tracePt t="21216" x="5765800" y="4565650"/>
          <p14:tracePt t="21222" x="5753100" y="4559300"/>
          <p14:tracePt t="21232" x="5740400" y="4552950"/>
          <p14:tracePt t="21240" x="5727700" y="4533900"/>
          <p14:tracePt t="21245" x="5702300" y="4514850"/>
          <p14:tracePt t="21256" x="5683250" y="4489450"/>
          <p14:tracePt t="21263" x="5651500" y="4464050"/>
          <p14:tracePt t="21271" x="5632450" y="4451350"/>
          <p14:tracePt t="21279" x="5619750" y="4419600"/>
          <p14:tracePt t="21288" x="5600700" y="4406900"/>
          <p14:tracePt t="21294" x="5588000" y="4400550"/>
          <p14:tracePt t="21304" x="5588000" y="4387850"/>
          <p14:tracePt t="21312" x="5581650" y="4381500"/>
          <p14:tracePt t="21320" x="5581650" y="4375150"/>
          <p14:tracePt t="21329" x="5562600" y="4356100"/>
          <p14:tracePt t="21337" x="5556250" y="4343400"/>
          <p14:tracePt t="21345" x="5537200" y="4324350"/>
          <p14:tracePt t="21353" x="5537200" y="4311650"/>
          <p14:tracePt t="21360" x="5537200" y="4292600"/>
          <p14:tracePt t="21370" x="5530850" y="4267200"/>
          <p14:tracePt t="21376" x="5511800" y="4248150"/>
          <p14:tracePt t="21387" x="5505450" y="4216400"/>
          <p14:tracePt t="21396" x="5492750" y="4203700"/>
          <p14:tracePt t="21405" x="5473700" y="4184650"/>
          <p14:tracePt t="21414" x="5454650" y="4184650"/>
          <p14:tracePt t="21424" x="5454650" y="4178300"/>
          <p14:tracePt t="21431" x="5454650" y="4171950"/>
          <p14:tracePt t="21438" x="5441950" y="4165600"/>
          <p14:tracePt t="21448" x="5441950" y="4159250"/>
          <p14:tracePt t="21455" x="5441950" y="4146550"/>
          <p14:tracePt t="21461" x="5441950" y="4140200"/>
          <p14:tracePt t="21471" x="5429250" y="4127500"/>
          <p14:tracePt t="21480" x="5429250" y="4114800"/>
          <p14:tracePt t="21486" x="5416550" y="4095750"/>
          <p14:tracePt t="21496" x="5410200" y="4076700"/>
          <p14:tracePt t="21503" x="5397500" y="4051300"/>
          <p14:tracePt t="21512" x="5384800" y="4044950"/>
          <p14:tracePt t="21519" x="5378450" y="4038600"/>
          <p14:tracePt t="21526" x="5378450" y="4032250"/>
          <p14:tracePt t="21536" x="5378450" y="4025900"/>
          <p14:tracePt t="21541" x="5372100" y="4019550"/>
          <p14:tracePt t="21552" x="5365750" y="4000500"/>
          <p14:tracePt t="21568" x="5359400" y="3987800"/>
          <p14:tracePt t="21576" x="5346700" y="3968750"/>
          <p14:tracePt t="21581" x="5327650" y="3956050"/>
          <p14:tracePt t="21592" x="5327650" y="3937000"/>
          <p14:tracePt t="21600" x="5302250" y="3898900"/>
          <p14:tracePt t="21606" x="5283200" y="3879850"/>
          <p14:tracePt t="21616" x="5257800" y="3854450"/>
          <p14:tracePt t="21624" x="5219700" y="3810000"/>
          <p14:tracePt t="21630" x="5175250" y="3765550"/>
          <p14:tracePt t="21640" x="5124450" y="3708400"/>
          <p14:tracePt t="21648" x="5067300" y="3644900"/>
          <p14:tracePt t="21653" x="5003800" y="3587750"/>
          <p14:tracePt t="21664" x="4953000" y="3530600"/>
          <p14:tracePt t="21671" x="4902200" y="3479800"/>
          <p14:tracePt t="21678" x="4857750" y="3429000"/>
          <p14:tracePt t="21687" x="4832350" y="3384550"/>
          <p14:tracePt t="21696" x="4819650" y="3346450"/>
          <p14:tracePt t="21702" x="4794250" y="3314700"/>
          <p14:tracePt t="21712" x="4775200" y="3276600"/>
          <p14:tracePt t="21720" x="4756150" y="3244850"/>
          <p14:tracePt t="21727" x="4737100" y="3194050"/>
          <p14:tracePt t="21736" x="4724400" y="3162300"/>
          <p14:tracePt t="21743" x="4724400" y="3124200"/>
          <p14:tracePt t="21753" x="4724400" y="3092450"/>
          <p14:tracePt t="21761" x="4724400" y="3067050"/>
          <p14:tracePt t="21769" x="4749800" y="2997200"/>
          <p14:tracePt t="21784" x="4794250" y="2959100"/>
          <p14:tracePt t="21792" x="4838700" y="2914650"/>
          <p14:tracePt t="21798" x="4883150" y="2882900"/>
          <p14:tracePt t="21807" x="4946650" y="2851150"/>
          <p14:tracePt t="21816" x="5010150" y="2825750"/>
          <p14:tracePt t="21821" x="5086350" y="2806700"/>
          <p14:tracePt t="21832" x="5162550" y="2787650"/>
          <p14:tracePt t="21840" x="5251450" y="2755900"/>
          <p14:tracePt t="21845" x="5353050" y="2730500"/>
          <p14:tracePt t="21856" x="5441950" y="2711450"/>
          <p14:tracePt t="21864" x="5537200" y="2679700"/>
          <p14:tracePt t="21870" x="5657850" y="2654300"/>
          <p14:tracePt t="21880" x="5810250" y="2616200"/>
          <p14:tracePt t="21888" x="5969000" y="2565400"/>
          <p14:tracePt t="21894" x="6121400" y="2527300"/>
          <p14:tracePt t="21904" x="6280150" y="2482850"/>
          <p14:tracePt t="21912" x="6426200" y="2463800"/>
          <p14:tracePt t="21919" x="6578600" y="2432050"/>
          <p14:tracePt t="21928" x="6737350" y="2425700"/>
          <p14:tracePt t="21936" x="6896100" y="2413000"/>
          <p14:tracePt t="21942" x="7067550" y="2413000"/>
          <p14:tracePt t="21953" x="7258050" y="2413000"/>
          <p14:tracePt t="21959" x="7480300" y="2413000"/>
          <p14:tracePt t="21969" x="7689850" y="2413000"/>
          <p14:tracePt t="21977" x="7912100" y="2413000"/>
          <p14:tracePt t="21986" x="8102600" y="2413000"/>
          <p14:tracePt t="21992" x="8248650" y="2419350"/>
          <p14:tracePt t="22003" x="8375650" y="2438400"/>
          <p14:tracePt t="22011" x="8477250" y="2457450"/>
          <p14:tracePt t="22021" x="8572500" y="2495550"/>
          <p14:tracePt t="22030" x="8655050" y="2540000"/>
          <p14:tracePt t="22037" x="8756650" y="2609850"/>
          <p14:tracePt t="22046" x="8851900" y="2686050"/>
          <p14:tracePt t="22054" x="8947150" y="2762250"/>
          <p14:tracePt t="22062" x="9023350" y="2844800"/>
          <p14:tracePt t="22071" x="9086850" y="2921000"/>
          <p14:tracePt t="22240" x="9131300" y="4527550"/>
          <p14:tracePt t="22249" x="9093200" y="4584700"/>
          <p14:tracePt t="22254" x="9061450" y="4641850"/>
          <p14:tracePt t="22264" x="9029700" y="4699000"/>
          <p14:tracePt t="22272" x="8978900" y="4756150"/>
          <p14:tracePt t="22280" x="8928100" y="4813300"/>
          <p14:tracePt t="22288" x="8883650" y="4870450"/>
          <p14:tracePt t="22296" x="8832850" y="4914900"/>
          <p14:tracePt t="22302" x="8782050" y="4972050"/>
          <p14:tracePt t="22312" x="8750300" y="5016500"/>
          <p14:tracePt t="22321" x="8718550" y="5054600"/>
          <p14:tracePt t="22322" x="8693150" y="5092700"/>
          <p14:tracePt t="22334" x="8667750" y="5130800"/>
          <p14:tracePt t="22342" x="8648700" y="5162550"/>
          <p14:tracePt t="22347" x="8636000" y="5187950"/>
          <p14:tracePt t="22358" x="8616950" y="5207000"/>
          <p14:tracePt t="22368" x="8597900" y="5226050"/>
          <p14:tracePt t="22374" x="8585200" y="5251450"/>
          <p14:tracePt t="22384" x="8559800" y="5270500"/>
          <p14:tracePt t="22391" x="8547100" y="5276850"/>
          <p14:tracePt t="22398" x="8515350" y="5295900"/>
          <p14:tracePt t="22408" x="8483600" y="5327650"/>
          <p14:tracePt t="22416" x="8445500" y="5334000"/>
          <p14:tracePt t="22421" x="8407400" y="5346700"/>
          <p14:tracePt t="22431" x="8394700" y="5346700"/>
          <p14:tracePt t="22440" x="8375650" y="5353050"/>
          <p14:tracePt t="22445" x="8350250" y="5359400"/>
          <p14:tracePt t="22455" x="8324850" y="5365750"/>
          <p14:tracePt t="22464" x="8293100" y="5372100"/>
          <p14:tracePt t="22470" x="8261350" y="5378450"/>
          <p14:tracePt t="22479" x="8223250" y="5378450"/>
          <p14:tracePt t="22487" x="8185150" y="5384800"/>
          <p14:tracePt t="22493" x="8153400" y="5384800"/>
          <p14:tracePt t="22504" x="8121650" y="5384800"/>
          <p14:tracePt t="22512" x="8070850" y="5384800"/>
          <p14:tracePt t="22520" x="8026400" y="5384800"/>
          <p14:tracePt t="22527" x="7981950" y="5384800"/>
          <p14:tracePt t="22536" x="7931150" y="5384800"/>
          <p14:tracePt t="22547" x="7886700" y="5384800"/>
          <p14:tracePt t="22553" x="7848600" y="5384800"/>
          <p14:tracePt t="22560" x="7804150" y="5384800"/>
          <p14:tracePt t="22570" x="7759700" y="5384800"/>
          <p14:tracePt t="22576" x="7708900" y="5372100"/>
          <p14:tracePt t="22587" x="7651750" y="5359400"/>
          <p14:tracePt t="22595" x="7581900" y="5340350"/>
          <p14:tracePt t="22603" x="7518400" y="5321300"/>
          <p14:tracePt t="22610" x="7435850" y="5308600"/>
          <p14:tracePt t="22620" x="7372350" y="5289550"/>
          <p14:tracePt t="22625" x="7315200" y="5270500"/>
          <p14:tracePt t="22637" x="7270750" y="5257800"/>
          <p14:tracePt t="22643" x="7258050" y="5245100"/>
          <p14:tracePt t="22653" x="7245350" y="5232400"/>
          <p14:tracePt t="22659" x="7226300" y="5200650"/>
          <p14:tracePt t="22670" x="7181850" y="5137150"/>
          <p14:tracePt t="22679" x="7143750" y="5073650"/>
          <p14:tracePt t="22687" x="7092950" y="5003800"/>
          <p14:tracePt t="22696" x="7035800" y="4921250"/>
          <p14:tracePt t="22704" x="6997700" y="4851400"/>
          <p14:tracePt t="22713" x="6940550" y="4768850"/>
          <p14:tracePt t="22720" x="6902450" y="4705350"/>
          <p14:tracePt t="22727" x="6864350" y="4635500"/>
          <p14:tracePt t="22737" x="6838950" y="4565650"/>
          <p14:tracePt t="22743" x="6813550" y="4495800"/>
          <p14:tracePt t="22753" x="6794500" y="4419600"/>
          <p14:tracePt t="22761" x="6781800" y="4349750"/>
          <p14:tracePt t="22770" x="6775450" y="4273550"/>
          <p14:tracePt t="22776" x="6769100" y="4197350"/>
          <p14:tracePt t="22787" x="6769100" y="4114800"/>
          <p14:tracePt t="22796" x="6769100" y="4025900"/>
          <p14:tracePt t="22803" x="6775450" y="3943350"/>
          <p14:tracePt t="22810" x="6788150" y="3873500"/>
          <p14:tracePt t="22820" x="6826250" y="3797300"/>
          <p14:tracePt t="22826" x="6870700" y="3727450"/>
          <p14:tracePt t="22837" x="6908800" y="3651250"/>
          <p14:tracePt t="22845" x="6953250" y="3581400"/>
          <p14:tracePt t="22854" x="7010400" y="3511550"/>
          <p14:tracePt t="22859" x="7073900" y="3448050"/>
          <p14:tracePt t="22870" x="7162800" y="3378200"/>
          <p14:tracePt t="22879" x="7340600" y="3257550"/>
          <p14:tracePt t="22888" x="7442200" y="3194050"/>
          <p14:tracePt t="22895" x="7512050" y="3155950"/>
          <p14:tracePt t="22903" x="7588250" y="3117850"/>
          <p14:tracePt t="22911" x="7677150" y="3086100"/>
          <p14:tracePt t="22920" x="7753350" y="3067050"/>
          <p14:tracePt t="22928" x="7823200" y="3048000"/>
          <p14:tracePt t="22937" x="7893050" y="3028950"/>
          <p14:tracePt t="22943" x="7950200" y="3022600"/>
          <p14:tracePt t="22954" x="8020050" y="3009900"/>
          <p14:tracePt t="22963" x="8096250" y="3016250"/>
          <p14:tracePt t="22970" x="8185150" y="3028950"/>
          <p14:tracePt t="22977" x="8255000" y="3054350"/>
          <p14:tracePt t="22987" x="8324850" y="3092450"/>
          <p14:tracePt t="22993" x="8382000" y="3136900"/>
          <p14:tracePt t="23004" x="8426450" y="3194050"/>
          <p14:tracePt t="23012" x="8477250" y="3257550"/>
          <p14:tracePt t="23020" x="8521700" y="3321050"/>
          <p14:tracePt t="23026" x="8566150" y="3390900"/>
          <p14:tracePt t="23037" x="8610600" y="3454400"/>
          <p14:tracePt t="23046" x="8674100" y="3556000"/>
          <p14:tracePt t="23055" x="8699500" y="3594100"/>
          <p14:tracePt t="23064" x="8712200" y="3632200"/>
          <p14:tracePt t="23070" x="8731250" y="3670300"/>
          <p14:tracePt t="23080" x="8743950" y="3708400"/>
          <p14:tracePt t="23088" x="8756650" y="3752850"/>
          <p14:tracePt t="23095" x="8775700" y="3797300"/>
          <p14:tracePt t="23104" x="8788400" y="3835400"/>
          <p14:tracePt t="23111" x="8788400" y="3848100"/>
          <p14:tracePt t="23121" x="8788400" y="3860800"/>
          <p14:tracePt t="23129" x="8788400" y="3873500"/>
          <p14:tracePt t="23137" x="8788400" y="3879850"/>
          <p14:tracePt t="23143" x="8782050" y="3886200"/>
          <p14:tracePt t="23154" x="8782050" y="3892550"/>
          <p14:tracePt t="23164" x="8782050" y="3898900"/>
          <p14:tracePt t="23175" x="8775700" y="3898900"/>
          <p14:tracePt t="23181" x="8775700" y="3905250"/>
          <p14:tracePt t="23200" x="8775700" y="3911600"/>
          <p14:tracePt t="23208" x="8775700" y="3917950"/>
          <p14:tracePt t="23224" x="8775700" y="3930650"/>
          <p14:tracePt t="23237" x="8775700" y="3937000"/>
          <p14:tracePt t="23248" x="8769350" y="3956050"/>
          <p14:tracePt t="23255" x="8756650" y="3968750"/>
          <p14:tracePt t="23262" x="8743950" y="3975100"/>
          <p14:tracePt t="23272" x="8731250" y="3981450"/>
          <p14:tracePt t="23280" x="8731250" y="3987800"/>
          <p14:tracePt t="23287" x="8724900" y="3994150"/>
          <p14:tracePt t="23328" x="8718550" y="3981450"/>
          <p14:tracePt t="23344" x="8705850" y="3962400"/>
          <p14:tracePt t="23352" x="8705850" y="3949700"/>
          <p14:tracePt t="23353" x="8705850" y="3937000"/>
          <p14:tracePt t="23368" x="8705850" y="3924300"/>
          <p14:tracePt t="23376" x="8693150" y="3917950"/>
          <p14:tracePt t="23381" x="8686800" y="3905250"/>
          <p14:tracePt t="23392" x="8686800" y="3879850"/>
          <p14:tracePt t="23400" x="8686800" y="3860800"/>
          <p14:tracePt t="23406" x="8693150" y="3841750"/>
          <p14:tracePt t="23415" x="8705850" y="3797300"/>
          <p14:tracePt t="23423" x="8718550" y="3740150"/>
          <p14:tracePt t="23429" x="8731250" y="3683000"/>
          <p14:tracePt t="23438" x="8743950" y="3619500"/>
          <p14:tracePt t="23445" x="8763000" y="3562350"/>
          <p14:tracePt t="23452" x="8775700" y="3498850"/>
          <p14:tracePt t="23462" x="8794750" y="3441700"/>
          <p14:tracePt t="23472" x="8807450" y="3378200"/>
          <p14:tracePt t="23478" x="8826500" y="3314700"/>
          <p14:tracePt t="23488" x="8845550" y="3257550"/>
          <p14:tracePt t="23495" x="8870950" y="3194050"/>
          <p14:tracePt t="23502" x="8896350" y="3130550"/>
          <p14:tracePt t="23512" x="8915400" y="3086100"/>
          <p14:tracePt t="23520" x="8928100" y="3041650"/>
          <p14:tracePt t="23526" x="8940800" y="3003550"/>
          <p14:tracePt t="23536" x="8940800" y="2971800"/>
          <p14:tracePt t="23544" x="8940800" y="2933700"/>
          <p14:tracePt t="23546" x="8940800" y="2901950"/>
          <p14:tracePt t="23559" x="8934450" y="2889250"/>
          <p14:tracePt t="23568" x="8915400" y="2857500"/>
          <p14:tracePt t="23573" x="8896350" y="2838450"/>
          <p14:tracePt t="23584" x="8883650" y="2813050"/>
          <p14:tracePt t="23592" x="8851900" y="2794000"/>
          <p14:tracePt t="23598" x="8820150" y="2774950"/>
          <p14:tracePt t="23605" x="8801100" y="2762250"/>
          <p14:tracePt t="23614" x="8782050" y="2762250"/>
          <p14:tracePt t="23621" x="8737600" y="2755900"/>
          <p14:tracePt t="23630" x="8667750" y="2743200"/>
          <p14:tracePt t="23639" x="8591550" y="2730500"/>
          <p14:tracePt t="23645" x="8509000" y="2705100"/>
          <p14:tracePt t="23656" x="8420100" y="2698750"/>
          <p14:tracePt t="23664" x="8343900" y="2692400"/>
          <p14:tracePt t="23671" x="8299450" y="2686050"/>
          <p14:tracePt t="23679" x="8293100" y="2686050"/>
          <p14:tracePt t="23728" x="8299450" y="2679700"/>
          <p14:tracePt t="23736" x="8331200" y="2660650"/>
          <p14:tracePt t="23742" x="8350250" y="2660650"/>
          <p14:tracePt t="23752" x="8388350" y="2654300"/>
          <p14:tracePt t="23759" x="8451850" y="2641600"/>
          <p14:tracePt t="23766" x="8521700" y="2635250"/>
          <p14:tracePt t="23776" x="8578850" y="2628900"/>
          <p14:tracePt t="23783" x="8642350" y="2622550"/>
          <p14:tracePt t="23790" x="8693150" y="2609850"/>
          <p14:tracePt t="23798" x="8737600" y="2603500"/>
          <p14:tracePt t="23806" x="8737600" y="2597150"/>
          <p14:tracePt t="23812" x="8750300" y="2597150"/>
          <p14:tracePt t="23896" x="8750300" y="2590800"/>
          <p14:tracePt t="24245" x="8750300" y="2584450"/>
          <p14:tracePt t="24258" x="8750300" y="2590800"/>
          <p14:tracePt t="24263" x="8750300" y="2622550"/>
          <p14:tracePt t="24269" x="8750300" y="2673350"/>
          <p14:tracePt t="24276" x="8756650" y="2762250"/>
          <p14:tracePt t="24282" x="8769350" y="2844800"/>
          <p14:tracePt t="24289" x="8788400" y="2940050"/>
          <p14:tracePt t="24296" x="8820150" y="3092450"/>
          <p14:tracePt t="24305" x="8839200" y="3238500"/>
          <p14:tracePt t="24311" x="8845550" y="3384550"/>
          <p14:tracePt t="24322" x="8851900" y="3511550"/>
          <p14:tracePt t="24331" x="8851900" y="3613150"/>
          <p14:tracePt t="24338" x="8851900" y="3695700"/>
          <p14:tracePt t="24344" x="8851900" y="3771900"/>
          <p14:tracePt t="24355" x="8845550" y="3841750"/>
          <p14:tracePt t="24361" x="8832850" y="3905250"/>
          <p14:tracePt t="24372" x="8826500" y="3956050"/>
          <p14:tracePt t="24379" x="8813800" y="4000500"/>
          <p14:tracePt t="24388" x="8801100" y="4038600"/>
          <p14:tracePt t="24394" x="8794750" y="4064000"/>
          <p14:tracePt t="24405" x="8794750" y="4076700"/>
          <p14:tracePt t="24414" x="8794750" y="4121150"/>
          <p14:tracePt t="24423" x="8801100" y="4140200"/>
          <p14:tracePt t="24432" x="8820150" y="4165600"/>
          <p14:tracePt t="24438" x="8832850" y="4184650"/>
          <p14:tracePt t="24447" x="8839200" y="4191000"/>
          <p14:tracePt t="24456" x="8839200" y="4203700"/>
          <p14:tracePt t="24463" x="8845550" y="4210050"/>
          <p14:tracePt t="24472" x="8845550" y="4222750"/>
          <p14:tracePt t="24479" x="8845550" y="4229100"/>
          <p14:tracePt t="24488" x="8845550" y="4235450"/>
          <p14:tracePt t="24497" x="8845550" y="4241800"/>
          <p14:tracePt t="24505" x="8839200" y="4241800"/>
          <p14:tracePt t="24512" x="8839200" y="4248150"/>
          <p14:tracePt t="24691" x="8832850" y="4248150"/>
          <p14:tracePt t="24712" x="8832850" y="4235450"/>
          <p14:tracePt t="24720" x="8832850" y="4216400"/>
          <p14:tracePt t="24726" x="8826500" y="4216400"/>
          <p14:tracePt t="24736" x="8826500" y="4203700"/>
          <p14:tracePt t="24744" x="8826500" y="4191000"/>
          <p14:tracePt t="24749" x="8820150" y="4178300"/>
          <p14:tracePt t="24760" x="8813800" y="4165600"/>
          <p14:tracePt t="24768" x="8813800" y="4146550"/>
          <p14:tracePt t="24774" x="8813800" y="4127500"/>
          <p14:tracePt t="24783" x="8813800" y="4083050"/>
          <p14:tracePt t="24791" x="8813800" y="4006850"/>
          <p14:tracePt t="24797" x="8826500" y="3886200"/>
          <p14:tracePt t="24807" x="8826500" y="3752850"/>
          <p14:tracePt t="24816" x="8826500" y="3594100"/>
          <p14:tracePt t="24822" x="8832850" y="3435350"/>
          <p14:tracePt t="24831" x="8832850" y="3263900"/>
          <p14:tracePt t="24840" x="8832850" y="3086100"/>
          <p14:tracePt t="24844" x="8801100" y="2901950"/>
          <p14:tracePt t="24857" x="8782050" y="2755900"/>
          <p14:tracePt t="24863" x="8775700" y="2647950"/>
          <p14:tracePt t="24873" x="8756650" y="2559050"/>
          <p14:tracePt t="24880" x="8750300" y="2501900"/>
          <p14:tracePt t="24889" x="8737600" y="2444750"/>
          <p14:tracePt t="24895" x="8731250" y="2406650"/>
          <p14:tracePt t="24905" x="8724900" y="2387600"/>
          <p14:tracePt t="24914" x="8718550" y="2387600"/>
          <p14:tracePt t="24922" x="8718550" y="2381250"/>
          <p14:tracePt t="24940" x="8712200" y="2381250"/>
          <p14:tracePt t="24950" x="8705850" y="2381250"/>
          <p14:tracePt t="24958" x="8693150" y="2413000"/>
          <p14:tracePt t="24959" x="8686800" y="2432050"/>
          <p14:tracePt t="24976" x="8674100" y="2476500"/>
          <p14:tracePt t="24984" x="8667750" y="2540000"/>
          <p14:tracePt t="24990" x="8667750" y="2616200"/>
          <p14:tracePt t="24999" x="8674100" y="2698750"/>
          <p14:tracePt t="25007" x="8693150" y="2800350"/>
          <p14:tracePt t="25013" x="8718550" y="2914650"/>
          <p14:tracePt t="25024" x="8743950" y="3035300"/>
          <p14:tracePt t="25032" x="8769350" y="3149600"/>
          <p14:tracePt t="25033" x="8801100" y="3282950"/>
          <p14:tracePt t="25048" x="8820150" y="3384550"/>
          <p14:tracePt t="25057" x="8851900" y="3473450"/>
          <p14:tracePt t="25063" x="8870950" y="3556000"/>
          <p14:tracePt t="25072" x="8890000" y="3619500"/>
          <p14:tracePt t="25080" x="8909050" y="3683000"/>
          <p14:tracePt t="25085" x="8915400" y="3733800"/>
          <p14:tracePt t="25096" x="8921750" y="3784600"/>
          <p14:tracePt t="25104" x="8921750" y="3829050"/>
          <p14:tracePt t="25110" x="8921750" y="3867150"/>
          <p14:tracePt t="25120" x="8921750" y="3892550"/>
          <p14:tracePt t="25128" x="8921750" y="3905250"/>
          <p14:tracePt t="25134" x="8921750" y="3917950"/>
          <p14:tracePt t="25144" x="8921750" y="3930650"/>
          <p14:tracePt t="25151" x="8921750" y="3943350"/>
          <p14:tracePt t="25168" x="8921750" y="3949700"/>
          <p14:tracePt t="25200" x="8921750" y="3956050"/>
          <p14:tracePt t="25224" x="8921750" y="3962400"/>
          <p14:tracePt t="25254" x="8921750" y="3968750"/>
          <p14:tracePt t="25263" x="8921750" y="3975100"/>
          <p14:tracePt t="25278" x="8921750" y="3981450"/>
          <p14:tracePt t="25288" x="8915400" y="3987800"/>
          <p14:tracePt t="25897" x="8915400" y="3968750"/>
          <p14:tracePt t="30579" x="8883650" y="4095750"/>
          <p14:tracePt t="30592" x="8807450" y="4470400"/>
          <p14:tracePt t="30598" x="8737600" y="4775200"/>
          <p14:tracePt t="30603" x="8661400" y="5067300"/>
          <p14:tracePt t="30609" x="8604250" y="5340350"/>
          <p14:tracePt t="30616" x="8534400" y="5594350"/>
          <p14:tracePt t="30623" x="8470900" y="5803900"/>
          <p14:tracePt t="30630" x="8426450" y="6026150"/>
          <p14:tracePt t="30640" x="8369300" y="6229350"/>
          <p14:tracePt t="30648" x="8318500" y="6438900"/>
          <p14:tracePt t="30653" x="8255000" y="6610350"/>
          <p14:tracePt t="30663" x="8191500" y="6788150"/>
          <p14:tracePt t="30672" x="8134350" y="6851650"/>
          <p14:tracePt t="30678" x="8064500" y="6851650"/>
          <p14:tracePt t="30687" x="8013700" y="6851650"/>
          <p14:tracePt t="30695" x="7956550" y="6851650"/>
          <p14:tracePt t="30700" x="7893050" y="6851650"/>
          <p14:tracePt t="30712" x="7861300" y="6851650"/>
          <p14:tracePt t="30720" x="7816850" y="6851650"/>
          <p14:tracePt t="30728" x="7785100" y="6851650"/>
          <p14:tracePt t="30735" x="7747000" y="6851650"/>
          <p14:tracePt t="30744" x="7715250" y="6851650"/>
          <p14:tracePt t="30750" x="7683500" y="6851650"/>
          <p14:tracePt t="30761" x="7658100" y="6851650"/>
          <p14:tracePt t="30768" x="7620000" y="6851650"/>
          <p14:tracePt t="30778" x="7581900" y="6851650"/>
          <p14:tracePt t="30784" x="7550150" y="6851650"/>
          <p14:tracePt t="30795" x="7537450" y="6851650"/>
          <p14:tracePt t="30803" x="7518400" y="6851650"/>
          <p14:tracePt t="30811" x="7486650" y="6851650"/>
          <p14:tracePt t="30818" x="7473950" y="6851650"/>
          <p14:tracePt t="30828" x="7442200" y="6851650"/>
          <p14:tracePt t="30834" x="7391400" y="6838950"/>
          <p14:tracePt t="30844" x="7327900" y="6826250"/>
          <p14:tracePt t="30851" x="7258050" y="6813550"/>
          <p14:tracePt t="30861" x="7175500" y="6800850"/>
          <p14:tracePt t="30867" x="7086600" y="6781800"/>
          <p14:tracePt t="30878" x="7004050" y="6756400"/>
          <p14:tracePt t="30886" x="6915150" y="6737350"/>
          <p14:tracePt t="30894" x="6788150" y="6692900"/>
          <p14:tracePt t="30904" x="6743700" y="6680200"/>
          <p14:tracePt t="30912" x="6686550" y="6667500"/>
          <p14:tracePt t="30918" x="6642100" y="6654800"/>
          <p14:tracePt t="30928" x="6597650" y="6635750"/>
          <p14:tracePt t="30935" x="6559550" y="6610350"/>
          <p14:tracePt t="30944" x="6515100" y="6584950"/>
          <p14:tracePt t="30951" x="6457950" y="6546850"/>
          <p14:tracePt t="30962" x="6388100" y="6502400"/>
          <p14:tracePt t="30969" x="6305550" y="6451600"/>
          <p14:tracePt t="30978" x="6203950" y="6388100"/>
          <p14:tracePt t="30984" x="6064250" y="6343650"/>
          <p14:tracePt t="30995" x="5924550" y="6305550"/>
          <p14:tracePt t="31000" x="5791200" y="6267450"/>
          <p14:tracePt t="31011" x="5683250" y="6235700"/>
          <p14:tracePt t="31018" x="5613400" y="6216650"/>
          <p14:tracePt t="31028" x="5549900" y="6197600"/>
          <p14:tracePt t="31033" x="5505450" y="6184900"/>
          <p14:tracePt t="31045" x="5473700" y="6172200"/>
          <p14:tracePt t="31053" x="5441950" y="6165850"/>
          <p14:tracePt t="31061" x="5397500" y="6153150"/>
          <p14:tracePt t="31069" x="5384800" y="6153150"/>
          <p14:tracePt t="31078" x="5346700" y="6140450"/>
          <p14:tracePt t="31084" x="5321300" y="6134100"/>
          <p14:tracePt t="31095" x="5314950" y="6134100"/>
          <p14:tracePt t="31102" x="5302250" y="6134100"/>
          <p14:tracePt t="31111" x="5283200" y="6121400"/>
          <p14:tracePt t="31128" x="5257800" y="6121400"/>
          <p14:tracePt t="31134" x="5245100" y="6121400"/>
          <p14:tracePt t="31144" x="5207000" y="6134100"/>
          <p14:tracePt t="31151" x="5143500" y="6146800"/>
          <p14:tracePt t="31157" x="5048250" y="6172200"/>
          <p14:tracePt t="31168" x="4908550" y="6203950"/>
          <p14:tracePt t="31176" x="4724400" y="6248400"/>
          <p14:tracePt t="31182" x="4514850" y="6299200"/>
          <p14:tracePt t="31192" x="4273550" y="6369050"/>
          <p14:tracePt t="31200" x="4006850" y="6419850"/>
          <p14:tracePt t="31206" x="3765550" y="6426200"/>
          <p14:tracePt t="31216" x="3517900" y="6426200"/>
          <p14:tracePt t="31224" x="3263900" y="6375400"/>
          <p14:tracePt t="31229" x="3067050" y="6343650"/>
          <p14:tracePt t="31240" x="2882900" y="6318250"/>
          <p14:tracePt t="31247" x="2698750" y="6286500"/>
          <p14:tracePt t="31254" x="2533650" y="6267450"/>
          <p14:tracePt t="31263" x="2393950" y="6254750"/>
          <p14:tracePt t="31272" x="2254250" y="6254750"/>
          <p14:tracePt t="31278" x="2152650" y="6254750"/>
          <p14:tracePt t="31288" x="2057400" y="6254750"/>
          <p14:tracePt t="31296" x="1974850" y="6254750"/>
          <p14:tracePt t="31303" x="1892300" y="6254750"/>
          <p14:tracePt t="31312" x="1797050" y="6248400"/>
          <p14:tracePt t="31319" x="1701800" y="6229350"/>
          <p14:tracePt t="31328" x="1593850" y="6197600"/>
          <p14:tracePt t="31338" x="1492250" y="6172200"/>
          <p14:tracePt t="31345" x="1390650" y="6146800"/>
          <p14:tracePt t="31351" x="1301750" y="6121400"/>
          <p14:tracePt t="31362" x="1231900" y="6089650"/>
          <p14:tracePt t="31368" x="1168400" y="6070600"/>
          <p14:tracePt t="31378" x="1117600" y="6057900"/>
          <p14:tracePt t="31386" x="1060450" y="6038850"/>
          <p14:tracePt t="31395" x="1003300" y="6013450"/>
          <p14:tracePt t="31401" x="933450" y="5994400"/>
          <p14:tracePt t="31412" x="876300" y="5969000"/>
          <p14:tracePt t="31421" x="742950" y="5886450"/>
          <p14:tracePt t="31429" x="647700" y="5829300"/>
          <p14:tracePt t="31437" x="552450" y="5772150"/>
          <p14:tracePt t="31446" x="533400" y="5772150"/>
          <p14:tracePt t="31453" x="508000" y="5746750"/>
          <p14:tracePt t="31462" x="457200" y="5721350"/>
          <p14:tracePt t="31470" x="393700" y="5676900"/>
          <p14:tracePt t="31479" x="317500" y="5619750"/>
          <p14:tracePt t="31488" x="222250" y="5524500"/>
          <p14:tracePt t="31495" x="88900" y="53911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Screen Readers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F9A9D-948C-672E-CF77-D13A0B850EF8}"/>
              </a:ext>
            </a:extLst>
          </p:cNvPr>
          <p:cNvSpPr txBox="1"/>
          <p:nvPr/>
        </p:nvSpPr>
        <p:spPr>
          <a:xfrm>
            <a:off x="228600" y="6096000"/>
            <a:ext cx="266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W3Schools Screen readers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E0EBD-7B56-9013-A031-81C19D49C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1638300"/>
            <a:ext cx="8248650" cy="3695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45FB95-61D4-FFB8-FE89-385EA7140D33}"/>
              </a:ext>
            </a:extLst>
          </p:cNvPr>
          <p:cNvSpPr txBox="1"/>
          <p:nvPr/>
        </p:nvSpPr>
        <p:spPr>
          <a:xfrm>
            <a:off x="4648200" y="6068505"/>
            <a:ext cx="4572000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610100" algn="l"/>
              </a:tabLst>
            </a:pPr>
            <a:r>
              <a:rPr lang="en-GB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https://blog.hubspot.com/website/screen-reader-accessibility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2FE50A6-FC20-1DC4-F824-9A6C030E6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30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75"/>
    </mc:Choice>
    <mc:Fallback>
      <p:transition spd="slow" advTm="30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Fonts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92F49-A61A-CE17-C949-7F7958CD1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68791"/>
            <a:ext cx="5200650" cy="215265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0876027F-149B-94DE-C32D-DF939C680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161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3"/>
    </mc:Choice>
    <mc:Fallback>
      <p:transition spd="slow" advTm="3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5CFC-EDF1-328B-E524-8149B5D00091}"/>
              </a:ext>
            </a:extLst>
          </p:cNvPr>
          <p:cNvSpPr txBox="1"/>
          <p:nvPr/>
        </p:nvSpPr>
        <p:spPr>
          <a:xfrm>
            <a:off x="533400" y="3119735"/>
            <a:ext cx="8000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WCAG documents explain how to make web content accessible</a:t>
            </a:r>
            <a:endParaRPr lang="en-GB" sz="2000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1154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Web Content Accessibility Guidelines</a:t>
            </a:r>
          </a:p>
          <a:p>
            <a:pPr algn="l">
              <a:lnSpc>
                <a:spcPts val="4626"/>
              </a:lnSpc>
            </a:pPr>
            <a:r>
              <a:rPr lang="en-GB" sz="3600" spc="-80" dirty="0"/>
              <a:t>(WCAG)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639BB-1926-264C-5319-1DFADC2DD257}"/>
              </a:ext>
            </a:extLst>
          </p:cNvPr>
          <p:cNvSpPr txBox="1"/>
          <p:nvPr/>
        </p:nvSpPr>
        <p:spPr>
          <a:xfrm>
            <a:off x="684592" y="4119359"/>
            <a:ext cx="76974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W3C WCAG</a:t>
            </a:r>
            <a:endParaRPr lang="en-GB" dirty="0"/>
          </a:p>
          <a:p>
            <a:endParaRPr lang="en-GB" dirty="0">
              <a:hlinkClick r:id="rId5"/>
            </a:endParaRPr>
          </a:p>
          <a:p>
            <a:r>
              <a:rPr lang="en-GB" dirty="0">
                <a:hlinkClick r:id="rId5"/>
              </a:rPr>
              <a:t>GOV.uk WCAG </a:t>
            </a:r>
            <a:endParaRPr lang="en-GB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E8C6CA6-1A95-1267-CC36-48499DF32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5"/>
    </mc:Choice>
    <mc:Fallback>
      <p:transition spd="slow" advTm="8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User Input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D46CE-FAD9-69C3-04E9-0682F1CC8B4D}"/>
              </a:ext>
            </a:extLst>
          </p:cNvPr>
          <p:cNvSpPr txBox="1"/>
          <p:nvPr/>
        </p:nvSpPr>
        <p:spPr>
          <a:xfrm>
            <a:off x="381000" y="4206802"/>
            <a:ext cx="259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https://userway.org/blog/web-accessibility-for-the-mobility-impaired/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A cheat sheet of most common keyboard shortcuts like enter for following a link, esc to stop an action, and arrow keys to navigate between items in a form">
            <a:extLst>
              <a:ext uri="{FF2B5EF4-FFF2-40B4-BE49-F238E27FC236}">
                <a16:creationId xmlns:a16="http://schemas.microsoft.com/office/drawing/2014/main" id="{957A4802-BE02-1B71-54C2-A83579069E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3"/>
          <a:stretch/>
        </p:blipFill>
        <p:spPr bwMode="auto">
          <a:xfrm>
            <a:off x="3599468" y="1295400"/>
            <a:ext cx="55626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15CE6-B3E3-AC39-926F-5D3C1E0BD627}"/>
              </a:ext>
            </a:extLst>
          </p:cNvPr>
          <p:cNvSpPr txBox="1"/>
          <p:nvPr/>
        </p:nvSpPr>
        <p:spPr>
          <a:xfrm>
            <a:off x="457200" y="2563292"/>
            <a:ext cx="2514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https://www.dreamhost.com/blog/make-your-website-accessible/</a:t>
            </a:r>
            <a:endParaRPr lang="en-GB" dirty="0"/>
          </a:p>
          <a:p>
            <a:endParaRPr lang="en-GB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B27685F-6406-6CD2-CC8B-71921B018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275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7"/>
    </mc:Choice>
    <mc:Fallback>
      <p:transition spd="slow" advTm="18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Accessibility Checkers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0D477-224B-2215-E85E-3495761187F0}"/>
              </a:ext>
            </a:extLst>
          </p:cNvPr>
          <p:cNvSpPr txBox="1"/>
          <p:nvPr/>
        </p:nvSpPr>
        <p:spPr>
          <a:xfrm>
            <a:off x="2743200" y="5715000"/>
            <a:ext cx="4572000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610100" algn="l"/>
              </a:tabLst>
            </a:pPr>
            <a:r>
              <a:rPr lang="en-GB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https://silktide.com/tools/toolbar/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073EE-4ECD-CA3C-3B4F-EA3DFB54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776412"/>
            <a:ext cx="7019925" cy="33051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31942A3-85BD-0222-D006-F8CC93648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177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4"/>
    </mc:Choice>
    <mc:Fallback>
      <p:transition spd="slow" advTm="1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Toggling Accessibility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 descr="A close-up of a blue and white website&#10;&#10;Description automatically generated">
            <a:extLst>
              <a:ext uri="{FF2B5EF4-FFF2-40B4-BE49-F238E27FC236}">
                <a16:creationId xmlns:a16="http://schemas.microsoft.com/office/drawing/2014/main" id="{438E04AC-A0BC-A96C-5CC3-F321E892B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141"/>
          <a:stretch/>
        </p:blipFill>
        <p:spPr>
          <a:xfrm>
            <a:off x="0" y="5320045"/>
            <a:ext cx="7391400" cy="1537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295BF-3914-670F-A29E-065D44910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682997"/>
            <a:ext cx="6011878" cy="3492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696DA-6C59-7A2F-9C69-9E78F0ADB3D6}"/>
              </a:ext>
            </a:extLst>
          </p:cNvPr>
          <p:cNvSpPr txBox="1"/>
          <p:nvPr/>
        </p:nvSpPr>
        <p:spPr>
          <a:xfrm>
            <a:off x="381000" y="2690335"/>
            <a:ext cx="228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https://www.dundeecity.gov.uk/service-area/council-wide/accessibility-statement</a:t>
            </a:r>
            <a:endParaRPr lang="en-GB" dirty="0"/>
          </a:p>
          <a:p>
            <a:endParaRPr lang="en-GB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E95D599-EEAE-A62C-BE94-7123EA3B1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71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0"/>
    </mc:Choice>
    <mc:Fallback>
      <p:transition spd="slow" advTm="31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45" x="171450" y="4629150"/>
          <p14:tracePt t="11756" x="317500" y="4699000"/>
          <p14:tracePt t="11763" x="482600" y="4768850"/>
          <p14:tracePt t="11769" x="628650" y="4838700"/>
          <p14:tracePt t="11780" x="774700" y="4895850"/>
          <p14:tracePt t="11787" x="914400" y="4953000"/>
          <p14:tracePt t="11789" x="1054100" y="4991100"/>
          <p14:tracePt t="11804" x="1174750" y="5016500"/>
          <p14:tracePt t="11811" x="1282700" y="5022850"/>
          <p14:tracePt t="11817" x="1390650" y="5035550"/>
          <p14:tracePt t="11827" x="1479550" y="5035550"/>
          <p14:tracePt t="11837" x="1587500" y="5035550"/>
          <p14:tracePt t="11843" x="1689100" y="5035550"/>
          <p14:tracePt t="11854" x="1784350" y="5035550"/>
          <p14:tracePt t="11861" x="1860550" y="5016500"/>
          <p14:tracePt t="11867" x="1924050" y="4997450"/>
          <p14:tracePt t="11876" x="1936750" y="4991100"/>
          <p14:tracePt t="11884" x="1936750" y="4984750"/>
          <p14:tracePt t="11889" x="1949450" y="4984750"/>
          <p14:tracePt t="12004" x="1936750" y="4984750"/>
          <p14:tracePt t="12021" x="1924050" y="5003800"/>
          <p14:tracePt t="12036" x="1841500" y="5105400"/>
          <p14:tracePt t="12045" x="1784350" y="5181600"/>
          <p14:tracePt t="12053" x="1714500" y="5283200"/>
          <p14:tracePt t="12059" x="1631950" y="5403850"/>
          <p14:tracePt t="12067" x="1562100" y="5511800"/>
          <p14:tracePt t="12076" x="1485900" y="5632450"/>
          <p14:tracePt t="12082" x="1422400" y="5759450"/>
          <p14:tracePt t="12092" x="1346200" y="5892800"/>
          <p14:tracePt t="12099" x="1295400" y="6038850"/>
          <p14:tracePt t="12108" x="1257300" y="6172200"/>
          <p14:tracePt t="12115" x="1225550" y="6292850"/>
          <p14:tracePt t="12125" x="1200150" y="6394450"/>
          <p14:tracePt t="12134" x="1193800" y="6483350"/>
          <p14:tracePt t="12142" x="1193800" y="6546850"/>
          <p14:tracePt t="12148" x="1193800" y="6597650"/>
          <p14:tracePt t="12159" x="1206500" y="6654800"/>
          <p14:tracePt t="12164" x="1238250" y="6705600"/>
          <p14:tracePt t="12175" x="1276350" y="6756400"/>
          <p14:tracePt t="12182" x="1320800" y="6794500"/>
          <p14:tracePt t="12192" x="1377950" y="6838950"/>
          <p14:tracePt t="12197" x="1441450" y="6851650"/>
          <p14:tracePt t="12209" x="1511300" y="6851650"/>
          <p14:tracePt t="12217" x="1574800" y="6851650"/>
          <p14:tracePt t="12225" x="1612900" y="6851650"/>
          <p14:tracePt t="12231" x="1651000" y="6851650"/>
          <p14:tracePt t="12242" x="1663700" y="6851650"/>
          <p14:tracePt t="12251" x="1676400" y="6845300"/>
          <p14:tracePt t="12267" x="1689100" y="6845300"/>
          <p14:tracePt t="12274" x="1689100" y="6826250"/>
          <p14:tracePt t="12283" x="1708150" y="6813550"/>
          <p14:tracePt t="12292" x="1708150" y="6800850"/>
          <p14:tracePt t="12297" x="1708150" y="6769100"/>
          <p14:tracePt t="12307" x="1714500" y="6737350"/>
          <p14:tracePt t="12316" x="1714500" y="6705600"/>
          <p14:tracePt t="12321" x="1714500" y="6699250"/>
          <p14:tracePt t="12388" x="1708150" y="6692900"/>
          <p14:tracePt t="12404" x="1682750" y="6680200"/>
          <p14:tracePt t="12412" x="1612900" y="6667500"/>
          <p14:tracePt t="12417" x="1530350" y="6654800"/>
          <p14:tracePt t="12427" x="1409700" y="6648450"/>
          <p14:tracePt t="12437" x="1301750" y="6635750"/>
          <p14:tracePt t="12443" x="1206500" y="6635750"/>
          <p14:tracePt t="12475" x="1035050" y="6610350"/>
          <p14:tracePt t="12483" x="1003300" y="6604000"/>
          <p14:tracePt t="12489" x="990600" y="6591300"/>
          <p14:tracePt t="12500" x="971550" y="6591300"/>
          <p14:tracePt t="12572" x="990600" y="6578600"/>
          <p14:tracePt t="12579" x="1022350" y="6572250"/>
          <p14:tracePt t="12581" x="1041400" y="6572250"/>
          <p14:tracePt t="12596" x="1079500" y="6565900"/>
          <p14:tracePt t="12603" x="1149350" y="6559550"/>
          <p14:tracePt t="12606" x="1238250" y="6546850"/>
          <p14:tracePt t="12621" x="1365250" y="6546850"/>
          <p14:tracePt t="12629" x="1555750" y="6546850"/>
          <p14:tracePt t="12635" x="1771650" y="6527800"/>
          <p14:tracePt t="12645" x="2012950" y="6515100"/>
          <p14:tracePt t="12652" x="2222500" y="6515100"/>
          <p14:tracePt t="12657" x="2362200" y="6508750"/>
          <p14:tracePt t="12668" x="2501900" y="6508750"/>
          <p14:tracePt t="12676" x="2590800" y="6508750"/>
          <p14:tracePt t="12681" x="2647950" y="6527800"/>
          <p14:tracePt t="12691" x="2673350" y="6553200"/>
          <p14:tracePt t="12699" x="2660650" y="6584950"/>
          <p14:tracePt t="12703" x="2540000" y="6553200"/>
          <p14:tracePt t="12887" x="2533650" y="6553200"/>
          <p14:tracePt t="12893" x="2527300" y="6540500"/>
          <p14:tracePt t="12904" x="2540000" y="6527800"/>
          <p14:tracePt t="12911" x="2552700" y="6527800"/>
          <p14:tracePt t="12918" x="2584450" y="6527800"/>
          <p14:tracePt t="12925" x="2641600" y="6527800"/>
          <p14:tracePt t="12933" x="2711450" y="6527800"/>
          <p14:tracePt t="12942" x="2806700" y="6527800"/>
          <p14:tracePt t="12948" x="2889250" y="6527800"/>
          <p14:tracePt t="12959" x="2978150" y="6527800"/>
          <p14:tracePt t="12967" x="3079750" y="6527800"/>
          <p14:tracePt t="12976" x="3187700" y="6527800"/>
          <p14:tracePt t="12982" x="3295650" y="6527800"/>
          <p14:tracePt t="12993" x="3390900" y="6527800"/>
          <p14:tracePt t="13001" x="3479800" y="6527800"/>
          <p14:tracePt t="13009" x="3568700" y="6527800"/>
          <p14:tracePt t="13016" x="3651250" y="6527800"/>
          <p14:tracePt t="13026" x="3740150" y="6527800"/>
          <p14:tracePt t="13032" x="3835400" y="6527800"/>
          <p14:tracePt t="13043" x="3937000" y="6527800"/>
          <p14:tracePt t="13050" x="4057650" y="6527800"/>
          <p14:tracePt t="13059" x="4178300" y="6527800"/>
          <p14:tracePt t="13065" x="4311650" y="6521450"/>
          <p14:tracePt t="13076" x="4578350" y="6464300"/>
          <p14:tracePt t="13084" x="4730750" y="6438900"/>
          <p14:tracePt t="13093" x="4902200" y="6388100"/>
          <p14:tracePt t="13099" x="5054600" y="6350000"/>
          <p14:tracePt t="13110" x="5194300" y="6311900"/>
          <p14:tracePt t="13115" x="5327650" y="6286500"/>
          <p14:tracePt t="13126" x="5480050" y="6254750"/>
          <p14:tracePt t="13134" x="5607050" y="6235700"/>
          <p14:tracePt t="13143" x="5715000" y="6229350"/>
          <p14:tracePt t="13149" x="5842000" y="6229350"/>
          <p14:tracePt t="13160" x="5930900" y="6229350"/>
          <p14:tracePt t="13168" x="6013450" y="6229350"/>
          <p14:tracePt t="13176" x="6102350" y="6229350"/>
          <p14:tracePt t="13182" x="6172200" y="6229350"/>
          <p14:tracePt t="13193" x="6248400" y="6229350"/>
          <p14:tracePt t="13199" x="6311900" y="6229350"/>
          <p14:tracePt t="13209" x="6350000" y="6229350"/>
          <p14:tracePt t="13217" x="6394450" y="6229350"/>
          <p14:tracePt t="13226" x="6438900" y="6235700"/>
          <p14:tracePt t="13232" x="6483350" y="6248400"/>
          <p14:tracePt t="13244" x="6527800" y="6254750"/>
          <p14:tracePt t="13251" x="6565900" y="6267450"/>
          <p14:tracePt t="13260" x="6610350" y="6280150"/>
          <p14:tracePt t="13267" x="6642100" y="6286500"/>
          <p14:tracePt t="13315" x="6623050" y="6286500"/>
          <p14:tracePt t="13323" x="6604000" y="6286500"/>
          <p14:tracePt t="13329" x="6584950" y="6286500"/>
          <p14:tracePt t="13340" x="6540500" y="6286500"/>
          <p14:tracePt t="13347" x="6483350" y="6286500"/>
          <p14:tracePt t="13353" x="6407150" y="6286500"/>
          <p14:tracePt t="13363" x="6311900" y="6286500"/>
          <p14:tracePt t="13371" x="6229350" y="6286500"/>
          <p14:tracePt t="13377" x="6134100" y="6286500"/>
          <p14:tracePt t="13387" x="6032500" y="6286500"/>
          <p14:tracePt t="13398" x="5930900" y="6286500"/>
          <p14:tracePt t="13403" x="5791200" y="6286500"/>
          <p14:tracePt t="13413" x="5651500" y="6286500"/>
          <p14:tracePt t="13421" x="5511800" y="6286500"/>
          <p14:tracePt t="13427" x="5372100" y="6286500"/>
          <p14:tracePt t="13435" x="5232400" y="6286500"/>
          <p14:tracePt t="13444" x="5111750" y="6286500"/>
          <p14:tracePt t="13449" x="4921250" y="6286500"/>
          <p14:tracePt t="13460" x="4730750" y="6286500"/>
          <p14:tracePt t="13467" x="4489450" y="6286500"/>
          <p14:tracePt t="13473" x="4248150" y="6286500"/>
          <p14:tracePt t="13483" x="4025900" y="6286500"/>
          <p14:tracePt t="13492" x="3835400" y="6286500"/>
          <p14:tracePt t="13494" x="3714750" y="6286500"/>
          <p14:tracePt t="13507" x="3632200" y="6286500"/>
          <p14:tracePt t="13515" x="3581400" y="6286500"/>
          <p14:tracePt t="13521" x="3568700" y="6286500"/>
          <p14:tracePt t="13556" x="3575050" y="6286500"/>
          <p14:tracePt t="13563" x="3587750" y="6286500"/>
          <p14:tracePt t="13579" x="3625850" y="6292850"/>
          <p14:tracePt t="13590" x="3695700" y="6292850"/>
          <p14:tracePt t="13595" x="3810000" y="6292850"/>
          <p14:tracePt t="13605" x="3962400" y="6292850"/>
          <p14:tracePt t="13613" x="4121150" y="6292850"/>
          <p14:tracePt t="13619" x="4292600" y="6292850"/>
          <p14:tracePt t="13629" x="4432300" y="6292850"/>
          <p14:tracePt t="13635" x="4552950" y="6292850"/>
          <p14:tracePt t="13642" x="4635500" y="6292850"/>
          <p14:tracePt t="13651" x="4699000" y="6292850"/>
          <p14:tracePt t="13659" x="4743450" y="6292850"/>
          <p14:tracePt t="13689" x="4743450" y="6299200"/>
          <p14:tracePt t="13702" x="4724400" y="6305550"/>
          <p14:tracePt t="13709" x="4705350" y="6305550"/>
          <p14:tracePt t="13716" x="4667250" y="6318250"/>
          <p14:tracePt t="13725" x="4603750" y="6324600"/>
          <p14:tracePt t="13731" x="4521200" y="6337300"/>
          <p14:tracePt t="13737" x="4432300" y="6350000"/>
          <p14:tracePt t="13748" x="4311650" y="6369050"/>
          <p14:tracePt t="13756" x="4152900" y="6375400"/>
          <p14:tracePt t="13760" x="3981450" y="6375400"/>
          <p14:tracePt t="13771" x="3841750" y="6375400"/>
          <p14:tracePt t="13781" x="3727450" y="6394450"/>
          <p14:tracePt t="13787" x="3644900" y="6407150"/>
          <p14:tracePt t="13798" x="3581400" y="6419850"/>
          <p14:tracePt t="13806" x="3568700" y="6426200"/>
          <p14:tracePt t="13878" x="3556000" y="6438900"/>
          <p14:tracePt t="13892" x="3543300" y="6438900"/>
          <p14:tracePt t="13899" x="3530600" y="6445250"/>
          <p14:tracePt t="13905" x="3498850" y="6451600"/>
          <p14:tracePt t="13916" x="3479800" y="6451600"/>
          <p14:tracePt t="13923" x="3448050" y="6451600"/>
          <p14:tracePt t="13929" x="3397250" y="6457950"/>
          <p14:tracePt t="13939" x="3327400" y="6457950"/>
          <p14:tracePt t="13948" x="3263900" y="6457950"/>
          <p14:tracePt t="13953" x="3175000" y="6457950"/>
          <p14:tracePt t="13964" x="3086100" y="6457950"/>
          <p14:tracePt t="13971" x="2984500" y="6457950"/>
          <p14:tracePt t="13978" x="2889250" y="6457950"/>
          <p14:tracePt t="13987" x="2787650" y="6457950"/>
          <p14:tracePt t="13998" x="2686050" y="6457950"/>
          <p14:tracePt t="13999" x="2578100" y="6457950"/>
          <p14:tracePt t="14014" x="2470150" y="6457950"/>
          <p14:tracePt t="14021" x="2368550" y="6457950"/>
          <p14:tracePt t="14027" x="2260600" y="6457950"/>
          <p14:tracePt t="14035" x="2171700" y="6457950"/>
          <p14:tracePt t="14044" x="2089150" y="6457950"/>
          <p14:tracePt t="14049" x="1993900" y="6457950"/>
          <p14:tracePt t="14059" x="1911350" y="6457950"/>
          <p14:tracePt t="14067" x="1835150" y="6457950"/>
          <p14:tracePt t="14073" x="1765300" y="6445250"/>
          <p14:tracePt t="14083" x="1720850" y="6432550"/>
          <p14:tracePt t="14091" x="1676400" y="6426200"/>
          <p14:tracePt t="14097" x="1625600" y="6413500"/>
          <p14:tracePt t="14107" x="1581150" y="6407150"/>
          <p14:tracePt t="14115" x="1536700" y="6400800"/>
          <p14:tracePt t="14121" x="1492250" y="6394450"/>
          <p14:tracePt t="14132" x="1460500" y="6394450"/>
          <p14:tracePt t="14140" x="1435100" y="6388100"/>
          <p14:tracePt t="14145" x="1403350" y="6381750"/>
          <p14:tracePt t="14155" x="1377950" y="6375400"/>
          <p14:tracePt t="14163" x="1352550" y="6375400"/>
          <p14:tracePt t="14169" x="1308100" y="6375400"/>
          <p14:tracePt t="14179" x="1257300" y="6375400"/>
          <p14:tracePt t="14187" x="1206500" y="6375400"/>
          <p14:tracePt t="14194" x="1136650" y="6375400"/>
          <p14:tracePt t="14206" x="1079500" y="6375400"/>
          <p14:tracePt t="14213" x="1022350" y="6375400"/>
          <p14:tracePt t="14219" x="965200" y="6375400"/>
          <p14:tracePt t="14229" x="914400" y="6375400"/>
          <p14:tracePt t="14235" x="863600" y="6375400"/>
          <p14:tracePt t="14244" x="825500" y="6375400"/>
          <p14:tracePt t="14252" x="787400" y="6375400"/>
          <p14:tracePt t="14261" x="755650" y="6375400"/>
          <p14:tracePt t="14267" x="742950" y="6375400"/>
          <p14:tracePt t="14278" x="736600" y="6375400"/>
          <p14:tracePt t="14286" x="723900" y="6375400"/>
          <p14:tracePt t="14294" x="717550" y="6375400"/>
          <p14:tracePt t="14301" x="717550" y="6369050"/>
          <p14:tracePt t="14311" x="704850" y="6362700"/>
          <p14:tracePt t="14316" x="685800" y="6356350"/>
          <p14:tracePt t="14328" x="679450" y="6356350"/>
          <p14:tracePt t="14335" x="666750" y="6356350"/>
          <p14:tracePt t="14344" x="666750" y="6350000"/>
          <p14:tracePt t="14356" x="660400" y="6350000"/>
          <p14:tracePt t="14372" x="654050" y="6343650"/>
          <p14:tracePt t="14382" x="641350" y="6330950"/>
          <p14:tracePt t="14404" x="628650" y="6318250"/>
          <p14:tracePt t="14409" x="622300" y="6318250"/>
          <p14:tracePt t="14428" x="622300" y="6305550"/>
          <p14:tracePt t="14443" x="622300" y="6292850"/>
          <p14:tracePt t="14451" x="609600" y="6292850"/>
          <p14:tracePt t="14457" x="609600" y="6280150"/>
          <p14:tracePt t="14478" x="596900" y="6267450"/>
          <p14:tracePt t="14493" x="596900" y="6261100"/>
          <p14:tracePt t="14501" x="584200" y="6254750"/>
          <p14:tracePt t="14523" x="584200" y="6248400"/>
          <p14:tracePt t="14530" x="577850" y="6248400"/>
          <p14:tracePt t="14540" x="577850" y="6242050"/>
          <p14:tracePt t="14548" x="571500" y="6242050"/>
          <p14:tracePt t="14549" x="565150" y="6235700"/>
          <p14:tracePt t="14563" x="558800" y="6229350"/>
          <p14:tracePt t="14573" x="552450" y="6229350"/>
          <p14:tracePt t="14575" x="546100" y="6229350"/>
          <p14:tracePt t="14590" x="533400" y="6223000"/>
          <p14:tracePt t="14603" x="527050" y="6223000"/>
          <p14:tracePt t="14611" x="520700" y="6216650"/>
          <p14:tracePt t="14619" x="514350" y="6210300"/>
          <p14:tracePt t="14625" x="508000" y="6210300"/>
          <p14:tracePt t="14635" x="488950" y="6197600"/>
          <p14:tracePt t="14643" x="476250" y="6197600"/>
          <p14:tracePt t="14649" x="438150" y="6197600"/>
          <p14:tracePt t="14660" x="425450" y="6197600"/>
          <p14:tracePt t="14667" x="419100" y="6184900"/>
          <p14:tracePt t="14683" x="412750" y="6184900"/>
          <p14:tracePt t="14790" x="412750" y="6172200"/>
          <p14:tracePt t="14804" x="412750" y="6159500"/>
          <p14:tracePt t="14812" x="425450" y="6153150"/>
          <p14:tracePt t="14817" x="444500" y="6146800"/>
          <p14:tracePt t="14827" x="444500" y="6140450"/>
          <p14:tracePt t="14837" x="450850" y="6134100"/>
          <p14:tracePt t="14852" x="450850" y="6127750"/>
          <p14:tracePt t="14860" x="457200" y="6121400"/>
          <p14:tracePt t="14875" x="457200" y="6115050"/>
          <p14:tracePt t="14900" x="457200" y="6102350"/>
          <p14:tracePt t="14913" x="450850" y="6102350"/>
          <p14:tracePt t="14923" x="444500" y="6089650"/>
          <p14:tracePt t="14932" x="431800" y="6089650"/>
          <p14:tracePt t="14937" x="406400" y="6089650"/>
          <p14:tracePt t="14948" x="387350" y="6076950"/>
          <p14:tracePt t="14957" x="361950" y="6076950"/>
          <p14:tracePt t="14963" x="349250" y="6076950"/>
          <p14:tracePt t="14973" x="330200" y="6076950"/>
          <p14:tracePt t="15174" x="336550" y="6076950"/>
          <p14:tracePt t="15187" x="355600" y="6083300"/>
          <p14:tracePt t="15196" x="412750" y="6083300"/>
          <p14:tracePt t="15202" x="450850" y="6083300"/>
          <p14:tracePt t="15209" x="469900" y="6083300"/>
          <p14:tracePt t="15216" x="488950" y="6083300"/>
          <p14:tracePt t="15223" x="527050" y="6070600"/>
          <p14:tracePt t="15230" x="546100" y="6070600"/>
          <p14:tracePt t="15238" x="558800" y="6070600"/>
          <p14:tracePt t="15245" x="571500" y="6070600"/>
          <p14:tracePt t="15251" x="584200" y="6064250"/>
          <p14:tracePt t="15262" x="603250" y="6064250"/>
          <p14:tracePt t="15269" x="615950" y="6057900"/>
          <p14:tracePt t="15285" x="622300" y="6057900"/>
          <p14:tracePt t="15364" x="628650" y="6064250"/>
          <p14:tracePt t="15379" x="641350" y="6070600"/>
          <p14:tracePt t="15404" x="647700" y="6070600"/>
          <p14:tracePt t="15409" x="654050" y="6076950"/>
          <p14:tracePt t="15411" x="660400" y="6076950"/>
          <p14:tracePt t="15418" x="673100" y="6089650"/>
          <p14:tracePt t="15425" x="679450" y="6089650"/>
          <p14:tracePt t="15432" x="692150" y="6089650"/>
          <p14:tracePt t="15439" x="711200" y="6096000"/>
          <p14:tracePt t="15446" x="723900" y="6096000"/>
          <p14:tracePt t="15452" x="723900" y="6102350"/>
          <p14:tracePt t="15462" x="736600" y="6102350"/>
          <p14:tracePt t="15468" x="755650" y="6102350"/>
          <p14:tracePt t="15478" x="755650" y="6108700"/>
          <p14:tracePt t="15487" x="774700" y="6108700"/>
          <p14:tracePt t="15495" x="800100" y="6121400"/>
          <p14:tracePt t="15502" x="812800" y="6121400"/>
          <p14:tracePt t="15512" x="844550" y="6121400"/>
          <p14:tracePt t="15517" x="863600" y="6127750"/>
          <p14:tracePt t="15529" x="882650" y="6127750"/>
          <p14:tracePt t="15536" x="901700" y="6134100"/>
          <p14:tracePt t="15547" x="908050" y="6134100"/>
          <p14:tracePt t="15556" x="914400" y="6134100"/>
          <p14:tracePt t="15561" x="914400" y="6140450"/>
          <p14:tracePt t="15580" x="933450" y="6140450"/>
          <p14:tracePt t="15585" x="939800" y="6140450"/>
          <p14:tracePt t="15596" x="952500" y="6140450"/>
          <p14:tracePt t="15603" x="958850" y="6140450"/>
          <p14:tracePt t="15609" x="965200" y="6140450"/>
          <p14:tracePt t="15636" x="977900" y="6140450"/>
          <p14:tracePt t="15645" x="990600" y="6140450"/>
          <p14:tracePt t="15651" x="1003300" y="6140450"/>
          <p14:tracePt t="15658" x="1022350" y="6140450"/>
          <p14:tracePt t="15668" x="1047750" y="6134100"/>
          <p14:tracePt t="15675" x="1060450" y="6134100"/>
          <p14:tracePt t="15681" x="1079500" y="6134100"/>
          <p14:tracePt t="15691" x="1092200" y="6127750"/>
          <p14:tracePt t="15700" x="1098550" y="6127750"/>
          <p14:tracePt t="15718" x="1111250" y="6121400"/>
          <p14:tracePt t="15728" x="1117600" y="6121400"/>
          <p14:tracePt t="15739" x="1123950" y="6115050"/>
          <p14:tracePt t="15747" x="1130300" y="6115050"/>
          <p14:tracePt t="15753" x="1136650" y="6108700"/>
          <p14:tracePt t="15763" x="1149350" y="6102350"/>
          <p14:tracePt t="15771" x="1162050" y="6102350"/>
          <p14:tracePt t="15777" x="1168400" y="6096000"/>
          <p14:tracePt t="15787" x="1174750" y="6096000"/>
          <p14:tracePt t="15796" x="1181100" y="6089650"/>
          <p14:tracePt t="15802" x="1193800" y="6083300"/>
          <p14:tracePt t="15811" x="1200150" y="6083300"/>
          <p14:tracePt t="15819" x="1206500" y="6076950"/>
          <p14:tracePt t="15825" x="1212850" y="6076950"/>
          <p14:tracePt t="15835" x="1219200" y="6064250"/>
          <p14:tracePt t="15844" x="1225550" y="6064250"/>
          <p14:tracePt t="15859" x="1231900" y="6057900"/>
          <p14:tracePt t="15874" x="1238250" y="6038850"/>
          <p14:tracePt t="15900" x="1238250" y="6032500"/>
          <p14:tracePt t="15910" x="1244600" y="6013450"/>
          <p14:tracePt t="15915" x="1250950" y="6013450"/>
          <p14:tracePt t="15932" x="1250950" y="6007100"/>
          <p14:tracePt t="16052" x="1250950" y="6013450"/>
          <p14:tracePt t="16059" x="1257300" y="6019800"/>
          <p14:tracePt t="16078" x="1270000" y="6032500"/>
          <p14:tracePt t="16085" x="1276350" y="6038850"/>
          <p14:tracePt t="16092" x="1282700" y="6045200"/>
          <p14:tracePt t="16099" x="1289050" y="6051550"/>
          <p14:tracePt t="16214" x="1289050" y="6045200"/>
          <p14:tracePt t="16215" x="1282700" y="6045200"/>
          <p14:tracePt t="16266" x="1282700" y="6038850"/>
          <p14:tracePt t="16298" x="1282700" y="6026150"/>
          <p14:tracePt t="16307" x="1289050" y="6026150"/>
          <p14:tracePt t="16388" x="1289050" y="6032500"/>
          <p14:tracePt t="16393" x="1282700" y="6038850"/>
          <p14:tracePt t="16404" x="1276350" y="6045200"/>
          <p14:tracePt t="16412" x="1276350" y="6057900"/>
          <p14:tracePt t="16418" x="1270000" y="6070600"/>
          <p14:tracePt t="16436" x="1257300" y="6089650"/>
          <p14:tracePt t="16437" x="1225550" y="6102350"/>
          <p14:tracePt t="16439" x="1200150" y="6121400"/>
          <p14:tracePt t="16453" x="1168400" y="6140450"/>
          <p14:tracePt t="16463" x="1136650" y="6159500"/>
          <p14:tracePt t="16468" x="1098550" y="6191250"/>
          <p14:tracePt t="16479" x="1060450" y="6210300"/>
          <p14:tracePt t="16487" x="1028700" y="6229350"/>
          <p14:tracePt t="16496" x="1009650" y="6242050"/>
          <p14:tracePt t="16501" x="977900" y="6261100"/>
          <p14:tracePt t="16513" x="939800" y="6267450"/>
          <p14:tracePt t="16522" x="920750" y="6286500"/>
          <p14:tracePt t="16529" x="889000" y="6292850"/>
          <p14:tracePt t="16536" x="857250" y="6292850"/>
          <p14:tracePt t="16546" x="819150" y="6305550"/>
          <p14:tracePt t="16551" x="787400" y="6311900"/>
          <p14:tracePt t="16563" x="736600" y="6324600"/>
          <p14:tracePt t="16571" x="704850" y="6337300"/>
          <p14:tracePt t="16580" x="673100" y="6337300"/>
          <p14:tracePt t="16586" x="641350" y="6343650"/>
          <p14:tracePt t="16596" x="628650" y="6356350"/>
          <p14:tracePt t="16605" x="609600" y="6356350"/>
          <p14:tracePt t="16613" x="590550" y="6356350"/>
          <p14:tracePt t="16620" x="571500" y="6356350"/>
          <p14:tracePt t="16629" x="558800" y="6356350"/>
          <p14:tracePt t="16635" x="546100" y="6356350"/>
          <p14:tracePt t="16646" x="533400" y="6356350"/>
          <p14:tracePt t="16654" x="527050" y="6356350"/>
          <p14:tracePt t="16663" x="514350" y="6356350"/>
          <p14:tracePt t="16669" x="508000" y="6356350"/>
          <p14:tracePt t="16680" x="495300" y="6356350"/>
          <p14:tracePt t="16693" x="482600" y="6356350"/>
          <p14:tracePt t="16699" x="469900" y="6362700"/>
          <p14:tracePt t="16705" x="444500" y="6369050"/>
          <p14:tracePt t="16715" x="425450" y="6369050"/>
          <p14:tracePt t="16723" x="412750" y="6375400"/>
          <p14:tracePt t="16730" x="400050" y="6381750"/>
          <p14:tracePt t="16754" x="387350" y="6381750"/>
          <p14:tracePt t="16861" x="381000" y="6381750"/>
          <p14:tracePt t="17037" x="387350" y="6381750"/>
          <p14:tracePt t="17059" x="393700" y="6381750"/>
          <p14:tracePt t="17083" x="400050" y="6369050"/>
          <p14:tracePt t="17101" x="406400" y="6369050"/>
          <p14:tracePt t="17110" x="419100" y="6369050"/>
          <p14:tracePt t="17115" x="425450" y="6369050"/>
          <p14:tracePt t="17131" x="431800" y="6369050"/>
          <p14:tracePt t="17137" x="438150" y="6369050"/>
          <p14:tracePt t="17148" x="444500" y="6369050"/>
          <p14:tracePt t="17155" x="450850" y="6369050"/>
          <p14:tracePt t="17161" x="457200" y="6369050"/>
          <p14:tracePt t="17172" x="463550" y="6369050"/>
          <p14:tracePt t="17179" x="476250" y="6369050"/>
          <p14:tracePt t="17185" x="482600" y="6369050"/>
          <p14:tracePt t="17195" x="495300" y="6356350"/>
          <p14:tracePt t="17203" x="501650" y="6356350"/>
          <p14:tracePt t="17209" x="508000" y="6356350"/>
          <p14:tracePt t="17219" x="514350" y="6356350"/>
          <p14:tracePt t="17300" x="527050" y="6350000"/>
          <p14:tracePt t="17326" x="539750" y="6350000"/>
          <p14:tracePt t="17331" x="552450" y="6350000"/>
          <p14:tracePt t="17339" x="558800" y="6350000"/>
          <p14:tracePt t="17347" x="577850" y="6350000"/>
          <p14:tracePt t="17354" x="590550" y="6350000"/>
          <p14:tracePt t="17363" x="622300" y="6350000"/>
          <p14:tracePt t="17371" x="647700" y="6350000"/>
          <p14:tracePt t="17377" x="673100" y="6350000"/>
          <p14:tracePt t="17387" x="698500" y="6350000"/>
          <p14:tracePt t="17395" x="736600" y="6330950"/>
          <p14:tracePt t="17402" x="755650" y="6330950"/>
          <p14:tracePt t="17412" x="781050" y="6324600"/>
          <p14:tracePt t="17419" x="806450" y="6318250"/>
          <p14:tracePt t="17425" x="844550" y="6311900"/>
          <p14:tracePt t="17435" x="869950" y="6311900"/>
          <p14:tracePt t="17443" x="901700" y="6299200"/>
          <p14:tracePt t="17447" x="927100" y="6292850"/>
          <p14:tracePt t="17459" x="952500" y="6292850"/>
          <p14:tracePt t="17468" x="971550" y="6292850"/>
          <p14:tracePt t="17473" x="984250" y="6292850"/>
          <p14:tracePt t="17518" x="977900" y="6292850"/>
          <p14:tracePt t="17532" x="958850" y="6292850"/>
          <p14:tracePt t="17540" x="946150" y="6292850"/>
          <p14:tracePt t="17545" x="920750" y="6292850"/>
          <p14:tracePt t="17556" x="901700" y="6299200"/>
          <p14:tracePt t="17563" x="889000" y="6299200"/>
          <p14:tracePt t="17569" x="876300" y="6305550"/>
          <p14:tracePt t="17604" x="876300" y="6311900"/>
          <p14:tracePt t="17611" x="876300" y="6318250"/>
          <p14:tracePt t="17636" x="914400" y="6318250"/>
          <p14:tracePt t="17641" x="946150" y="6318250"/>
          <p14:tracePt t="17652" x="958850" y="6318250"/>
          <p14:tracePt t="17659" x="984250" y="6318250"/>
          <p14:tracePt t="17661" x="1016000" y="6318250"/>
          <p14:tracePt t="17676" x="1060450" y="6318250"/>
          <p14:tracePt t="17683" x="1104900" y="6318250"/>
          <p14:tracePt t="17690" x="1143000" y="6311900"/>
          <p14:tracePt t="17699" x="1168400" y="6305550"/>
          <p14:tracePt t="17707" x="1181100" y="6305550"/>
          <p14:tracePt t="17878" x="1187450" y="6305550"/>
          <p14:tracePt t="17891" x="1206500" y="6305550"/>
          <p14:tracePt t="17899" x="1219200" y="6305550"/>
          <p14:tracePt t="17906" x="1231900" y="6305550"/>
          <p14:tracePt t="17916" x="1238250" y="6305550"/>
          <p14:tracePt t="17923" x="1250950" y="6305550"/>
          <p14:tracePt t="17929" x="1257300" y="6305550"/>
          <p14:tracePt t="17948" x="1263650" y="6305550"/>
          <p14:tracePt t="17963" x="1270000" y="6305550"/>
          <p14:tracePt t="17971" x="1276350" y="6305550"/>
          <p14:tracePt t="17988" x="1301750" y="6305550"/>
          <p14:tracePt t="17995" x="1314450" y="6299200"/>
          <p14:tracePt t="17997" x="1320800" y="6299200"/>
          <p14:tracePt t="18014" x="1327150" y="6292850"/>
          <p14:tracePt t="18019" x="1333500" y="6292850"/>
          <p14:tracePt t="18036" x="1346200" y="6286500"/>
          <p14:tracePt t="18044" x="1352550" y="6286500"/>
          <p14:tracePt t="18049" x="1358900" y="6286500"/>
          <p14:tracePt t="18215" x="1365250" y="6286500"/>
          <p14:tracePt t="18227" x="1371600" y="6286500"/>
          <p14:tracePt t="18237" x="1384300" y="6286500"/>
          <p14:tracePt t="18244" x="1390650" y="6286500"/>
          <p14:tracePt t="18252" x="1397000" y="6286500"/>
          <p14:tracePt t="18261" x="1409700" y="6286500"/>
          <p14:tracePt t="18275" x="1409700" y="6292850"/>
          <p14:tracePt t="18283" x="1416050" y="6292850"/>
          <p14:tracePt t="18285" x="1422400" y="6299200"/>
          <p14:tracePt t="18302" x="1428750" y="6299200"/>
          <p14:tracePt t="18307" x="1435100" y="6299200"/>
          <p14:tracePt t="18331" x="1441450" y="6299200"/>
          <p14:tracePt t="18444" x="1428750" y="6299200"/>
          <p14:tracePt t="18452" x="1422400" y="6299200"/>
          <p14:tracePt t="18453" x="1409700" y="6299200"/>
          <p14:tracePt t="18468" x="1403350" y="6299200"/>
          <p14:tracePt t="18475" x="1397000" y="6311900"/>
          <p14:tracePt t="18541" x="1390650" y="6324600"/>
          <p14:tracePt t="18574" x="1390650" y="6330950"/>
          <p14:tracePt t="18596" x="1390650" y="6337300"/>
          <p14:tracePt t="18710" x="1390650" y="6343650"/>
          <p14:tracePt t="18746" x="1390650" y="6350000"/>
          <p14:tracePt t="18886" x="1397000" y="6350000"/>
          <p14:tracePt t="19384" x="1397000" y="6362700"/>
          <p14:tracePt t="19389" x="1397000" y="6381750"/>
          <p14:tracePt t="19391" x="1390650" y="6388100"/>
          <p14:tracePt t="19397" x="1390650" y="6394450"/>
          <p14:tracePt t="19404" x="1384300" y="6400800"/>
          <p14:tracePt t="19411" x="1371600" y="6419850"/>
          <p14:tracePt t="19418" x="1371600" y="6432550"/>
          <p14:tracePt t="19425" x="1358900" y="6445250"/>
          <p14:tracePt t="19432" x="1352550" y="6470650"/>
          <p14:tracePt t="19438" x="1352550" y="6508750"/>
          <p14:tracePt t="19449" x="1352550" y="6521450"/>
          <p14:tracePt t="19455" x="1346200" y="6540500"/>
          <p14:tracePt t="19465" x="1339850" y="6572250"/>
          <p14:tracePt t="19473" x="1327150" y="6604000"/>
          <p14:tracePt t="19483" x="1320800" y="6642100"/>
          <p14:tracePt t="19489" x="1308100" y="6680200"/>
          <p14:tracePt t="19499" x="1295400" y="6724650"/>
          <p14:tracePt t="19504" x="1276350" y="6762750"/>
          <p14:tracePt t="19516" x="1257300" y="6838950"/>
          <p14:tracePt t="19523" x="1250950" y="6851650"/>
          <p14:tracePt t="19532" x="1231900" y="6851650"/>
          <p14:tracePt t="19538" x="1212850" y="6851650"/>
          <p14:tracePt t="20870" x="1797050" y="6781800"/>
          <p14:tracePt t="20876" x="1955800" y="6775450"/>
          <p14:tracePt t="20884" x="2108200" y="6756400"/>
          <p14:tracePt t="20890" x="2254250" y="6737350"/>
          <p14:tracePt t="20899" x="2419350" y="6705600"/>
          <p14:tracePt t="20907" x="2590800" y="6667500"/>
          <p14:tracePt t="20919" x="2774950" y="6623050"/>
          <p14:tracePt t="20925" x="2984500" y="6572250"/>
          <p14:tracePt t="20934" x="3187700" y="6508750"/>
          <p14:tracePt t="20940" x="3397250" y="6451600"/>
          <p14:tracePt t="20950" x="3587750" y="6388100"/>
          <p14:tracePt t="20959" x="3765550" y="6324600"/>
          <p14:tracePt t="20967" x="3924300" y="6254750"/>
          <p14:tracePt t="20973" x="4076700" y="6184900"/>
          <p14:tracePt t="20984" x="4191000" y="6115050"/>
          <p14:tracePt t="20990" x="4298950" y="6045200"/>
          <p14:tracePt t="21000" x="4387850" y="5975350"/>
          <p14:tracePt t="21008" x="4457700" y="5924550"/>
          <p14:tracePt t="21017" x="4533900" y="5867400"/>
          <p14:tracePt t="21023" x="4597400" y="5803900"/>
          <p14:tracePt t="21034" x="4641850" y="5740400"/>
          <p14:tracePt t="21039" x="4705350" y="5670550"/>
          <p14:tracePt t="21051" x="4781550" y="5562600"/>
          <p14:tracePt t="21057" x="4895850" y="5391150"/>
          <p14:tracePt t="21068" x="4946650" y="5302250"/>
          <p14:tracePt t="21075" x="4978400" y="5226050"/>
          <p14:tracePt t="21084" x="4997450" y="5149850"/>
          <p14:tracePt t="21092" x="5010150" y="5067300"/>
          <p14:tracePt t="21100" x="5016500" y="4991100"/>
          <p14:tracePt t="21106" x="5010150" y="4914900"/>
          <p14:tracePt t="21117" x="4991100" y="4838700"/>
          <p14:tracePt t="21126" x="4946650" y="4768850"/>
          <p14:tracePt t="21134" x="4902200" y="4699000"/>
          <p14:tracePt t="21140" x="4864100" y="4629150"/>
          <p14:tracePt t="21151" x="4813300" y="4552950"/>
          <p14:tracePt t="21157" x="4768850" y="4489450"/>
          <p14:tracePt t="21167" x="4730750" y="4419600"/>
          <p14:tracePt t="21175" x="4610100" y="4260850"/>
          <p14:tracePt t="21187" x="4540250" y="4203700"/>
          <p14:tracePt t="21195" x="4476750" y="4159250"/>
          <p14:tracePt t="21201" x="4362450" y="4108450"/>
          <p14:tracePt t="21211" x="4229100" y="4070350"/>
          <p14:tracePt t="21219" x="4064000" y="4051300"/>
          <p14:tracePt t="21225" x="3854450" y="4038600"/>
          <p14:tracePt t="21235" x="3625850" y="4038600"/>
          <p14:tracePt t="21243" x="3340100" y="4083050"/>
          <p14:tracePt t="21250" x="3054350" y="4152900"/>
          <p14:tracePt t="21259" x="2743200" y="4229100"/>
          <p14:tracePt t="21268" x="2463800" y="4337050"/>
          <p14:tracePt t="21274" x="2247900" y="4451350"/>
          <p14:tracePt t="21284" x="2057400" y="4578350"/>
          <p14:tracePt t="21293" x="1930400" y="4692650"/>
          <p14:tracePt t="21300" x="1847850" y="4800600"/>
          <p14:tracePt t="21307" x="1797050" y="4914900"/>
          <p14:tracePt t="21317" x="1771650" y="5016500"/>
          <p14:tracePt t="21323" x="1771650" y="5111750"/>
          <p14:tracePt t="21334" x="1797050" y="5194300"/>
          <p14:tracePt t="21341" x="1860550" y="5289550"/>
          <p14:tracePt t="21351" x="1987550" y="5384800"/>
          <p14:tracePt t="21357" x="2184400" y="5480050"/>
          <p14:tracePt t="21368" x="2432050" y="5575300"/>
          <p14:tracePt t="21376" x="2705100" y="5645150"/>
          <p14:tracePt t="21384" x="3009900" y="5708650"/>
          <p14:tracePt t="21390" x="3359150" y="5734050"/>
          <p14:tracePt t="21401" x="3702050" y="5734050"/>
          <p14:tracePt t="21406" x="4000500" y="5715000"/>
          <p14:tracePt t="21417" x="4286250" y="5670550"/>
          <p14:tracePt t="21425" x="4540250" y="5613400"/>
          <p14:tracePt t="21434" x="4743450" y="5568950"/>
          <p14:tracePt t="21440" x="4997450" y="5505450"/>
          <p14:tracePt t="21452" x="5010150" y="5505450"/>
          <p14:tracePt t="21460" x="5016500" y="5505450"/>
          <p14:tracePt t="21500" x="5022850" y="5505450"/>
          <p14:tracePt t="21507" x="5048250" y="5511800"/>
          <p14:tracePt t="21509" x="5080000" y="5537200"/>
          <p14:tracePt t="21523" x="5099050" y="5549900"/>
          <p14:tracePt t="21531" x="5137150" y="5575300"/>
          <p14:tracePt t="21537" x="5200650" y="5619750"/>
          <p14:tracePt t="21547" x="5289550" y="5651500"/>
          <p14:tracePt t="21556" x="5435600" y="5715000"/>
          <p14:tracePt t="21561" x="5594350" y="5759450"/>
          <p14:tracePt t="21571" x="5784850" y="5816600"/>
          <p14:tracePt t="21579" x="6007100" y="5867400"/>
          <p14:tracePt t="21585" x="6242050" y="5924550"/>
          <p14:tracePt t="21595" x="6470650" y="5994400"/>
          <p14:tracePt t="21603" x="6673850" y="6038850"/>
          <p14:tracePt t="21609" x="6877050" y="6076950"/>
          <p14:tracePt t="21619" x="7073900" y="6108700"/>
          <p14:tracePt t="21627" x="7258050" y="6140450"/>
          <p14:tracePt t="21633" x="7423150" y="6172200"/>
          <p14:tracePt t="21641" x="7556500" y="6197600"/>
          <p14:tracePt t="21652" x="7658100" y="6223000"/>
          <p14:tracePt t="21657" x="7747000" y="6242050"/>
          <p14:tracePt t="21667" x="7823200" y="6261100"/>
          <p14:tracePt t="21675" x="7880350" y="6267450"/>
          <p14:tracePt t="21682" x="7937500" y="6273800"/>
          <p14:tracePt t="21691" x="7975600" y="6273800"/>
          <p14:tracePt t="21700" x="8020050" y="6273800"/>
          <p14:tracePt t="21702" x="8051800" y="6273800"/>
          <p14:tracePt t="21716" x="8089900" y="6273800"/>
          <p14:tracePt t="21723" x="8102600" y="6273800"/>
          <p14:tracePt t="21730" x="8115300" y="6267450"/>
          <p14:tracePt t="21739" x="8134350" y="6261100"/>
          <p14:tracePt t="21747" x="8159750" y="6254750"/>
          <p14:tracePt t="21753" x="8178800" y="6242050"/>
          <p14:tracePt t="21763" x="8204200" y="6235700"/>
          <p14:tracePt t="21772" x="8242300" y="6223000"/>
          <p14:tracePt t="21777" x="8248650" y="6223000"/>
          <p14:tracePt t="21787" x="8261350" y="6216650"/>
          <p14:tracePt t="21795" x="8274050" y="6197600"/>
          <p14:tracePt t="21802" x="8280400" y="6184900"/>
          <p14:tracePt t="21811" x="8293100" y="6165850"/>
          <p14:tracePt t="21819" x="8299450" y="6153150"/>
          <p14:tracePt t="21825" x="8305800" y="6140450"/>
          <p14:tracePt t="21835" x="8312150" y="6127750"/>
          <p14:tracePt t="21843" x="8312150" y="6115050"/>
          <p14:tracePt t="21851" x="8318500" y="6102350"/>
          <p14:tracePt t="21868" x="8324850" y="6083300"/>
          <p14:tracePt t="21873" x="8324850" y="6070600"/>
          <p14:tracePt t="21881" x="8324850" y="6064250"/>
          <p14:tracePt t="21891" x="8331200" y="6057900"/>
          <p14:tracePt t="21893" x="8331200" y="6051550"/>
          <p14:tracePt t="21907" x="8331200" y="6045200"/>
          <p14:tracePt t="21916" x="8343900" y="6038850"/>
          <p14:tracePt t="21939" x="8343900" y="6026150"/>
          <p14:tracePt t="21947" x="8343900" y="6013450"/>
          <p14:tracePt t="21955" x="8356600" y="6007100"/>
          <p14:tracePt t="21964" x="8356600" y="6000750"/>
          <p14:tracePt t="21980" x="8356600" y="5988050"/>
          <p14:tracePt t="21993" x="8369300" y="5988050"/>
          <p14:tracePt t="22017" x="8369300" y="5975350"/>
          <p14:tracePt t="22279" x="8362950" y="5969000"/>
          <p14:tracePt t="22301" x="8350250" y="5956300"/>
          <p14:tracePt t="22315" x="8350250" y="5943600"/>
          <p14:tracePt t="22323" x="8337550" y="5943600"/>
          <p14:tracePt t="22329" x="8337550" y="5930900"/>
          <p14:tracePt t="22339" x="8324850" y="5911850"/>
          <p14:tracePt t="22347" x="8305800" y="5886450"/>
          <p14:tracePt t="22353" x="8305800" y="5873750"/>
          <p14:tracePt t="22364" x="8299450" y="5842000"/>
          <p14:tracePt t="22371" x="8274050" y="5797550"/>
          <p14:tracePt t="22377" x="8248650" y="5746750"/>
          <p14:tracePt t="22387" x="8216900" y="5689600"/>
          <p14:tracePt t="22395" x="8178800" y="5632450"/>
          <p14:tracePt t="22402" x="8147050" y="5575300"/>
          <p14:tracePt t="22411" x="8102600" y="5524500"/>
          <p14:tracePt t="22420" x="8051800" y="5486400"/>
          <p14:tracePt t="22426" x="7994650" y="5441950"/>
          <p14:tracePt t="22436" x="7937500" y="5416550"/>
          <p14:tracePt t="22443" x="7874000" y="5397500"/>
          <p14:tracePt t="22450" x="7804150" y="5391150"/>
          <p14:tracePt t="22457" x="7740650" y="5384800"/>
          <p14:tracePt t="22467" x="7651750" y="5384800"/>
          <p14:tracePt t="22473" x="7569200" y="5384800"/>
          <p14:tracePt t="22484" x="7505700" y="5410200"/>
          <p14:tracePt t="22491" x="7429500" y="5454650"/>
          <p14:tracePt t="22493" x="7353300" y="5505450"/>
          <p14:tracePt t="22507" x="7296150" y="5562600"/>
          <p14:tracePt t="22515" x="7251700" y="5632450"/>
          <p14:tracePt t="22521" x="7213600" y="5721350"/>
          <p14:tracePt t="22531" x="7213600" y="5816600"/>
          <p14:tracePt t="22540" x="7213600" y="5899150"/>
          <p14:tracePt t="22545" x="7232650" y="5981700"/>
          <p14:tracePt t="22556" x="7277100" y="6064250"/>
          <p14:tracePt t="22563" x="7327900" y="6127750"/>
          <p14:tracePt t="22569" x="7385050" y="6178550"/>
          <p14:tracePt t="22585" x="7448550" y="6216650"/>
          <p14:tracePt t="22591" x="7518400" y="6248400"/>
          <p14:tracePt t="22602" x="7575550" y="6267450"/>
          <p14:tracePt t="22608" x="7639050" y="6280150"/>
          <p14:tracePt t="22619" x="7740650" y="6286500"/>
          <p14:tracePt t="22627" x="7772400" y="6286500"/>
          <p14:tracePt t="22636" x="7785100" y="6286500"/>
          <p14:tracePt t="22642" x="7797800" y="6286500"/>
          <p14:tracePt t="22804" x="7804150" y="6286500"/>
          <p14:tracePt t="22834" x="7810500" y="6292850"/>
          <p14:tracePt t="22966" x="7816850" y="6292850"/>
          <p14:tracePt t="22988" x="7829550" y="6292850"/>
          <p14:tracePt t="23012" x="7835900" y="6292850"/>
          <p14:tracePt t="23025" x="7842250" y="6292850"/>
          <p14:tracePt t="23157" x="7848600" y="6292850"/>
          <p14:tracePt t="23908" x="7842250" y="6305550"/>
          <p14:tracePt t="23915" x="7829550" y="6318250"/>
          <p14:tracePt t="23925" x="7797800" y="6337300"/>
          <p14:tracePt t="23932" x="7791450" y="6343650"/>
          <p14:tracePt t="23938" x="7772400" y="6350000"/>
          <p14:tracePt t="23946" x="7747000" y="6369050"/>
          <p14:tracePt t="23955" x="7740650" y="6369050"/>
          <p14:tracePt t="23964" x="7715250" y="6388100"/>
          <p14:tracePt t="23970" x="7689850" y="6407150"/>
          <p14:tracePt t="23979" x="7664450" y="6419850"/>
          <p14:tracePt t="23987" x="7645400" y="6426200"/>
          <p14:tracePt t="23994" x="7607300" y="6432550"/>
          <p14:tracePt t="24004" x="7562850" y="6445250"/>
          <p14:tracePt t="24011" x="7512050" y="6457950"/>
          <p14:tracePt t="24020" x="7442200" y="6470650"/>
          <p14:tracePt t="24027" x="7366000" y="6489700"/>
          <p14:tracePt t="24036" x="7283450" y="6515100"/>
          <p14:tracePt t="24043" x="7200900" y="6534150"/>
          <p14:tracePt t="24053" x="7105650" y="6559550"/>
          <p14:tracePt t="24060" x="6997700" y="6591300"/>
          <p14:tracePt t="24070" x="6896100" y="6623050"/>
          <p14:tracePt t="24077" x="6794500" y="6648450"/>
          <p14:tracePt t="24087" x="6673850" y="6673850"/>
          <p14:tracePt t="24092" x="6553200" y="6705600"/>
          <p14:tracePt t="24104" x="6438900" y="6731000"/>
          <p14:tracePt t="24112" x="6311900" y="6769100"/>
          <p14:tracePt t="24120" x="6159500" y="6807200"/>
          <p14:tracePt t="24126" x="6019800" y="6838950"/>
          <p14:tracePt t="24137" x="5626100" y="6851650"/>
          <p14:tracePt t="24147" x="5403850" y="6851650"/>
          <p14:tracePt t="24155" x="5213350" y="6851650"/>
          <p14:tracePt t="24161" x="5041900" y="6851650"/>
          <p14:tracePt t="24171" x="4908550" y="6851650"/>
          <p14:tracePt t="24179" x="4806950" y="6851650"/>
          <p14:tracePt t="24187" x="4724400" y="6851650"/>
          <p14:tracePt t="24196" x="4667250" y="6851650"/>
          <p14:tracePt t="24210" x="4546600" y="6851650"/>
          <p14:tracePt t="24220" x="4489450" y="6851650"/>
          <p14:tracePt t="24227" x="4438650" y="6851650"/>
          <p14:tracePt t="24237" x="4368800" y="6851650"/>
          <p14:tracePt t="24244" x="4298950" y="6851650"/>
          <p14:tracePt t="24253" x="4222750" y="6851650"/>
          <p14:tracePt t="24259" x="4159250" y="6851650"/>
          <p14:tracePt t="24270" x="4095750" y="6851650"/>
          <p14:tracePt t="24279" x="4006850" y="6851650"/>
          <p14:tracePt t="24291" x="3981450" y="6851650"/>
          <p14:tracePt t="24299" x="3956050" y="6851650"/>
          <p14:tracePt t="24305" x="3924300" y="6851650"/>
          <p14:tracePt t="24315" x="3892550" y="6851650"/>
          <p14:tracePt t="24323" x="3867150" y="6851650"/>
          <p14:tracePt t="24327" x="3835400" y="6832600"/>
          <p14:tracePt t="24339" x="3790950" y="6807200"/>
          <p14:tracePt t="24347" x="3746500" y="6781800"/>
          <p14:tracePt t="24354" x="3702050" y="6750050"/>
          <p14:tracePt t="24363" x="3644900" y="6711950"/>
          <p14:tracePt t="24371" x="3600450" y="6680200"/>
          <p14:tracePt t="24377" x="3549650" y="6654800"/>
          <p14:tracePt t="24387" x="3511550" y="6623050"/>
          <p14:tracePt t="24395" x="3473450" y="6597650"/>
          <p14:tracePt t="24403" x="3441700" y="6565900"/>
          <p14:tracePt t="24411" x="3429000" y="6553200"/>
          <p14:tracePt t="24420" x="3403600" y="6521450"/>
          <p14:tracePt t="24426" x="3371850" y="6496050"/>
          <p14:tracePt t="24437" x="3359150" y="6489700"/>
          <p14:tracePt t="24446" x="3340100" y="6470650"/>
          <p14:tracePt t="24453" x="3308350" y="6451600"/>
          <p14:tracePt t="24460" x="3295650" y="6445250"/>
          <p14:tracePt t="24470" x="3289300" y="6438900"/>
          <p14:tracePt t="24476" x="3282950" y="6438900"/>
          <p14:tracePt t="24532" x="3289300" y="6438900"/>
          <p14:tracePt t="24540" x="3314700" y="6438900"/>
          <p14:tracePt t="24553" x="3352800" y="6438900"/>
          <p14:tracePt t="24561" x="3365500" y="6445250"/>
          <p14:tracePt t="24568" x="3397250" y="6457950"/>
          <p14:tracePt t="24577" x="3448050" y="6464300"/>
          <p14:tracePt t="24587" x="3511550" y="6477000"/>
          <p14:tracePt t="24593" x="3568700" y="6483350"/>
          <p14:tracePt t="24604" x="3632200" y="6489700"/>
          <p14:tracePt t="24611" x="3689350" y="6489700"/>
          <p14:tracePt t="24613" x="3759200" y="6496050"/>
          <p14:tracePt t="24627" x="3810000" y="6502400"/>
          <p14:tracePt t="24636" x="3860800" y="6515100"/>
          <p14:tracePt t="24641" x="3898900" y="6521450"/>
          <p14:tracePt t="24651" x="3949700" y="6527800"/>
          <p14:tracePt t="24659" x="4000500" y="6534150"/>
          <p14:tracePt t="24666" x="4064000" y="6546850"/>
          <p14:tracePt t="24675" x="4114800" y="6553200"/>
          <p14:tracePt t="24683" x="4165600" y="6559550"/>
          <p14:tracePt t="24689" x="4216400" y="6559550"/>
          <p14:tracePt t="24699" x="4267200" y="6559550"/>
          <p14:tracePt t="24708" x="4311650" y="6559550"/>
          <p14:tracePt t="24713" x="4356100" y="6553200"/>
          <p14:tracePt t="24723" x="4406900" y="6546850"/>
          <p14:tracePt t="24731" x="4451350" y="6534150"/>
          <p14:tracePt t="24738" x="4508500" y="6521450"/>
          <p14:tracePt t="24747" x="4565650" y="6502400"/>
          <p14:tracePt t="24755" x="4629150" y="6489700"/>
          <p14:tracePt t="24761" x="4686300" y="6477000"/>
          <p14:tracePt t="24772" x="4743450" y="6457950"/>
          <p14:tracePt t="24779" x="4800600" y="6445250"/>
          <p14:tracePt t="24787" x="4845050" y="6432550"/>
          <p14:tracePt t="24795" x="4889500" y="6426200"/>
          <p14:tracePt t="24804" x="4927600" y="6419850"/>
          <p14:tracePt t="24810" x="4972050" y="6413500"/>
          <p14:tracePt t="24822" x="5010150" y="6407150"/>
          <p14:tracePt t="24828" x="5054600" y="6400800"/>
          <p14:tracePt t="24837" x="5099050" y="6394450"/>
          <p14:tracePt t="24844" x="5143500" y="6381750"/>
          <p14:tracePt t="24854" x="5181600" y="6375400"/>
          <p14:tracePt t="24862" x="5219700" y="6369050"/>
          <p14:tracePt t="24871" x="5232400" y="6356350"/>
          <p14:tracePt t="24876" x="5245100" y="6350000"/>
          <p14:tracePt t="24888" x="5264150" y="6343650"/>
          <p14:tracePt t="24893" x="5276850" y="6337300"/>
          <p14:tracePt t="24915" x="5276850" y="6330950"/>
          <p14:tracePt t="24940" x="5289550" y="6318250"/>
          <p14:tracePt t="24947" x="5289550" y="6305550"/>
          <p14:tracePt t="24953" x="5289550" y="6286500"/>
          <p14:tracePt t="24964" x="5289550" y="6261100"/>
          <p14:tracePt t="24972" x="5302250" y="6235700"/>
          <p14:tracePt t="24978" x="5314950" y="6197600"/>
          <p14:tracePt t="24985" x="5334000" y="6159500"/>
          <p14:tracePt t="24993" x="5359400" y="6108700"/>
          <p14:tracePt t="24995" x="5397500" y="6051550"/>
          <p14:tracePt t="25009" x="5441950" y="5994400"/>
          <p14:tracePt t="25020" x="5486400" y="5937250"/>
          <p14:tracePt t="25026" x="5530850" y="5873750"/>
          <p14:tracePt t="25036" x="5568950" y="5816600"/>
          <p14:tracePt t="25043" x="5607050" y="5772150"/>
          <p14:tracePt t="25049" x="5645150" y="5721350"/>
          <p14:tracePt t="25059" x="5676900" y="5689600"/>
          <p14:tracePt t="25067" x="5702300" y="5664200"/>
          <p14:tracePt t="25073" x="5708650" y="5651500"/>
          <p14:tracePt t="25083" x="5721350" y="5645150"/>
          <p14:tracePt t="25097" x="5721350" y="5638800"/>
          <p14:tracePt t="25122" x="5715000" y="5638800"/>
          <p14:tracePt t="25131" x="5683250" y="5638800"/>
          <p14:tracePt t="25139" x="5670550" y="5645150"/>
          <p14:tracePt t="25145" x="5638800" y="5657850"/>
          <p14:tracePt t="25156" x="5581650" y="5670550"/>
          <p14:tracePt t="25163" x="5524500" y="5689600"/>
          <p14:tracePt t="25170" x="5467350" y="5708650"/>
          <p14:tracePt t="25177" x="5422900" y="5727700"/>
          <p14:tracePt t="25186" x="5410200" y="5734050"/>
          <p14:tracePt t="25187" x="5384800" y="5746750"/>
          <p14:tracePt t="25201" x="5365750" y="5765800"/>
          <p14:tracePt t="25212" x="5353050" y="5772150"/>
          <p14:tracePt t="25217" x="5340350" y="5778500"/>
          <p14:tracePt t="25227" x="5327650" y="5784850"/>
          <p14:tracePt t="25235" x="5308600" y="5791200"/>
          <p14:tracePt t="25241" x="5276850" y="5803900"/>
          <p14:tracePt t="25251" x="5245100" y="5810250"/>
          <p14:tracePt t="25260" x="5207000" y="5822950"/>
          <p14:tracePt t="25265" x="5168900" y="5829300"/>
          <p14:tracePt t="25276" x="5143500" y="5835650"/>
          <p14:tracePt t="25283" x="5105400" y="5835650"/>
          <p14:tracePt t="25289" x="5073650" y="5835650"/>
          <p14:tracePt t="25299" x="5048250" y="5835650"/>
          <p14:tracePt t="25307" x="5035550" y="5835650"/>
          <p14:tracePt t="25314" x="5022850" y="5835650"/>
          <p14:tracePt t="25323" x="5010150" y="5835650"/>
          <p14:tracePt t="25337" x="5003800" y="5835650"/>
          <p14:tracePt t="25356" x="4991100" y="5829300"/>
          <p14:tracePt t="25361" x="4978400" y="5822950"/>
          <p14:tracePt t="25371" x="4972050" y="5816600"/>
          <p14:tracePt t="25379" x="4959350" y="5810250"/>
          <p14:tracePt t="25381" x="4946650" y="5797550"/>
          <p14:tracePt t="25395" x="4933950" y="5797550"/>
          <p14:tracePt t="25404" x="4921250" y="5784850"/>
          <p14:tracePt t="25409" x="4908550" y="5784850"/>
          <p14:tracePt t="25420" x="4895850" y="5772150"/>
          <p14:tracePt t="25427" x="4889500" y="5765800"/>
          <p14:tracePt t="25434" x="4870450" y="5753100"/>
          <p14:tracePt t="25443" x="4857750" y="5746750"/>
          <p14:tracePt t="25451" x="4845050" y="5727700"/>
          <p14:tracePt t="25457" x="4826000" y="5715000"/>
          <p14:tracePt t="25465" x="4826000" y="5702300"/>
          <p14:tracePt t="25473" x="4813300" y="5689600"/>
          <p14:tracePt t="25480" x="4800600" y="5670550"/>
          <p14:tracePt t="25491" x="4787900" y="5670550"/>
          <p14:tracePt t="25499" x="4762500" y="5651500"/>
          <p14:tracePt t="25505" x="4756150" y="5638800"/>
          <p14:tracePt t="25515" x="4730750" y="5619750"/>
          <p14:tracePt t="25523" x="4711700" y="5613400"/>
          <p14:tracePt t="25530" x="4692650" y="5613400"/>
          <p14:tracePt t="25539" x="4667250" y="5594350"/>
          <p14:tracePt t="25547" x="4660900" y="5594350"/>
          <p14:tracePt t="25555" x="4654550" y="5588000"/>
          <p14:tracePt t="25564" x="4641850" y="5581650"/>
          <p14:tracePt t="25573" x="4629150" y="5581650"/>
          <p14:tracePt t="25573" x="4597400" y="5568950"/>
          <p14:tracePt t="25588" x="4559300" y="5562600"/>
          <p14:tracePt t="25595" x="4527550" y="5556250"/>
          <p14:tracePt t="25601" x="4495800" y="5549900"/>
          <p14:tracePt t="25611" x="4457700" y="5537200"/>
          <p14:tracePt t="25620" x="4419600" y="5530850"/>
          <p14:tracePt t="25626" x="4400550" y="5518150"/>
          <p14:tracePt t="25635" x="4387850" y="5518150"/>
          <p14:tracePt t="25643" x="4381500" y="5518150"/>
          <p14:tracePt t="25649" x="4375150" y="5518150"/>
          <p14:tracePt t="25660" x="4362450" y="5518150"/>
          <p14:tracePt t="25684" x="4349750" y="5518150"/>
          <p14:tracePt t="25740" x="4349750" y="5505450"/>
          <p14:tracePt t="25755" x="4356100" y="5505450"/>
          <p14:tracePt t="25763" x="4375150" y="5492750"/>
          <p14:tracePt t="25769" x="4387850" y="5486400"/>
          <p14:tracePt t="25779" x="4413250" y="5480050"/>
          <p14:tracePt t="25787" x="4432300" y="5480050"/>
          <p14:tracePt t="25793" x="4457700" y="5473700"/>
          <p14:tracePt t="25804" x="4502150" y="5467350"/>
          <p14:tracePt t="25811" x="4552950" y="5467350"/>
          <p14:tracePt t="25817" x="4610100" y="5467350"/>
          <p14:tracePt t="25827" x="4667250" y="5467350"/>
          <p14:tracePt t="25835" x="4743450" y="5467350"/>
          <p14:tracePt t="25841" x="4813300" y="5467350"/>
          <p14:tracePt t="25851" x="4889500" y="5467350"/>
          <p14:tracePt t="25860" x="4953000" y="5467350"/>
          <p14:tracePt t="25862" x="5022850" y="5467350"/>
          <p14:tracePt t="25875" x="5099050" y="5467350"/>
          <p14:tracePt t="25884" x="5156200" y="5467350"/>
          <p14:tracePt t="25889" x="5226050" y="5467350"/>
          <p14:tracePt t="25899" x="5289550" y="5467350"/>
          <p14:tracePt t="25907" x="5359400" y="5467350"/>
          <p14:tracePt t="25913" x="5416550" y="5467350"/>
          <p14:tracePt t="25923" x="5486400" y="5467350"/>
          <p14:tracePt t="25932" x="5556250" y="5467350"/>
          <p14:tracePt t="25938" x="5619750" y="5467350"/>
          <p14:tracePt t="25947" x="5689600" y="5480050"/>
          <p14:tracePt t="25956" x="5765800" y="5499100"/>
          <p14:tracePt t="25961" x="5835650" y="5518150"/>
          <p14:tracePt t="25972" x="5911850" y="5530850"/>
          <p14:tracePt t="25980" x="6000750" y="5537200"/>
          <p14:tracePt t="25989" x="6076950" y="5537200"/>
          <p14:tracePt t="25995" x="6153150" y="5537200"/>
          <p14:tracePt t="26005" x="6229350" y="5537200"/>
          <p14:tracePt t="26011" x="6311900" y="5537200"/>
          <p14:tracePt t="26022" x="6394450" y="5537200"/>
          <p14:tracePt t="26029" x="6489700" y="5537200"/>
          <p14:tracePt t="26038" x="6578600" y="5530850"/>
          <p14:tracePt t="26044" x="6686550" y="5518150"/>
          <p14:tracePt t="26055" x="6845300" y="5499100"/>
          <p14:tracePt t="26067" x="6927850" y="5499100"/>
          <p14:tracePt t="26075" x="7004050" y="5499100"/>
          <p14:tracePt t="26081" x="7092950" y="5499100"/>
          <p14:tracePt t="26091" x="7169150" y="5499100"/>
          <p14:tracePt t="26099" x="7232650" y="5499100"/>
          <p14:tracePt t="26106" x="7289800" y="5499100"/>
          <p14:tracePt t="26115" x="7340600" y="5499100"/>
          <p14:tracePt t="26123" x="7385050" y="5499100"/>
          <p14:tracePt t="26129" x="7429500" y="5499100"/>
          <p14:tracePt t="26139" x="7473950" y="5518150"/>
          <p14:tracePt t="26147" x="7531100" y="5530850"/>
          <p14:tracePt t="26156" x="7588250" y="5543550"/>
          <p14:tracePt t="26162" x="7639050" y="5556250"/>
          <p14:tracePt t="26172" x="7683500" y="5568950"/>
          <p14:tracePt t="26178" x="7727950" y="5581650"/>
          <p14:tracePt t="26189" x="7766050" y="5594350"/>
          <p14:tracePt t="26196" x="7778750" y="5607050"/>
          <p14:tracePt t="26211" x="7778750" y="5613400"/>
          <p14:tracePt t="26219" x="7778750" y="5619750"/>
          <p14:tracePt t="26225" x="7778750" y="5632450"/>
          <p14:tracePt t="26235" x="7778750" y="5645150"/>
          <p14:tracePt t="26244" x="7778750" y="5657850"/>
          <p14:tracePt t="26246" x="7778750" y="5683250"/>
          <p14:tracePt t="26260" x="7772400" y="5702300"/>
          <p14:tracePt t="26268" x="7747000" y="5734050"/>
          <p14:tracePt t="26273" x="7715250" y="5765800"/>
          <p14:tracePt t="26283" x="7696200" y="5784850"/>
          <p14:tracePt t="26291" x="7658100" y="5803900"/>
          <p14:tracePt t="26297" x="7600950" y="5822950"/>
          <p14:tracePt t="26307" x="7550150" y="5842000"/>
          <p14:tracePt t="26315" x="7499350" y="5854700"/>
          <p14:tracePt t="26323" x="7435850" y="5861050"/>
          <p14:tracePt t="26331" x="7391400" y="5867400"/>
          <p14:tracePt t="26339" x="7378700" y="5867400"/>
          <p14:tracePt t="26345" x="7366000" y="5867400"/>
          <p14:tracePt t="26355" x="7366000" y="5861050"/>
          <p14:tracePt t="26363" x="7366000" y="5854700"/>
          <p14:tracePt t="26372" x="7366000" y="5842000"/>
          <p14:tracePt t="26379" x="7366000" y="5829300"/>
          <p14:tracePt t="26389" x="7378700" y="5803900"/>
          <p14:tracePt t="26397" x="7404100" y="5772150"/>
          <p14:tracePt t="26406" x="7416800" y="5772150"/>
          <p14:tracePt t="26412" x="7454900" y="5753100"/>
          <p14:tracePt t="26422" x="7499350" y="5721350"/>
          <p14:tracePt t="26428" x="7562850" y="5689600"/>
          <p14:tracePt t="26439" x="7715250" y="5651500"/>
          <p14:tracePt t="26451" x="7804150" y="5626100"/>
          <p14:tracePt t="26459" x="7880350" y="5607050"/>
          <p14:tracePt t="26465" x="7950200" y="5588000"/>
          <p14:tracePt t="26475" x="8020050" y="5562600"/>
          <p14:tracePt t="26483" x="8070850" y="5549900"/>
          <p14:tracePt t="26490" x="8115300" y="5537200"/>
          <p14:tracePt t="26499" x="8153400" y="5530850"/>
          <p14:tracePt t="26507" x="8178800" y="5530850"/>
          <p14:tracePt t="26513" x="8191500" y="5530850"/>
          <p14:tracePt t="26556" x="8191500" y="5537200"/>
          <p14:tracePt t="26572" x="8191500" y="5543550"/>
          <p14:tracePt t="26579" x="8191500" y="5549900"/>
          <p14:tracePt t="26585" x="8191500" y="5556250"/>
          <p14:tracePt t="26596" x="8191500" y="5562600"/>
          <p14:tracePt t="26609" x="8191500" y="5568950"/>
          <p14:tracePt t="26619" x="8191500" y="5575300"/>
          <p14:tracePt t="26630" x="8191500" y="5581650"/>
          <p14:tracePt t="26658" x="8191500" y="5594350"/>
          <p14:tracePt t="26682" x="8204200" y="5594350"/>
          <p14:tracePt t="26700" x="8204200" y="5600700"/>
          <p14:tracePt t="26740" x="8210550" y="5600700"/>
          <p14:tracePt t="26812" x="8210550" y="5607050"/>
          <p14:tracePt t="27732" x="8210550" y="5613400"/>
          <p14:tracePt t="27739" x="8216900" y="5651500"/>
          <p14:tracePt t="27741" x="8223250" y="5670550"/>
          <p14:tracePt t="27744" x="8235950" y="5702300"/>
          <p14:tracePt t="27751" x="8242300" y="5746750"/>
          <p14:tracePt t="27758" x="8255000" y="5803900"/>
          <p14:tracePt t="27765" x="8255000" y="5854700"/>
          <p14:tracePt t="27773" x="8255000" y="5911850"/>
          <p14:tracePt t="27779" x="8229600" y="5981700"/>
          <p14:tracePt t="27790" x="8121650" y="6134100"/>
          <p14:tracePt t="27800" x="8077200" y="6197600"/>
          <p14:tracePt t="27807" x="8013700" y="6254750"/>
          <p14:tracePt t="27813" x="7918450" y="6311900"/>
          <p14:tracePt t="27823" x="7810500" y="6350000"/>
          <p14:tracePt t="27829" x="7696200" y="6394450"/>
          <p14:tracePt t="27840" x="7588250" y="6438900"/>
          <p14:tracePt t="27848" x="7505700" y="6457950"/>
          <p14:tracePt t="27857" x="7416800" y="6470650"/>
          <p14:tracePt t="27862" x="7270750" y="6489700"/>
          <p14:tracePt t="27875" x="7213600" y="6483350"/>
          <p14:tracePt t="27883" x="7150100" y="6464300"/>
          <p14:tracePt t="27890" x="7105650" y="6432550"/>
          <p14:tracePt t="27899" x="7067550" y="6388100"/>
          <p14:tracePt t="27908" x="7023100" y="6330950"/>
          <p14:tracePt t="27913" x="6991350" y="6267450"/>
          <p14:tracePt t="27924" x="6959600" y="6197600"/>
          <p14:tracePt t="27932" x="6946900" y="6127750"/>
          <p14:tracePt t="27940" x="6946900" y="6064250"/>
          <p14:tracePt t="27947" x="6953250" y="5981700"/>
          <p14:tracePt t="27957" x="6985000" y="5911850"/>
          <p14:tracePt t="27967" x="7016750" y="5842000"/>
          <p14:tracePt t="27973" x="7067550" y="5772150"/>
          <p14:tracePt t="27980" x="7131050" y="5715000"/>
          <p14:tracePt t="27990" x="7213600" y="5651500"/>
          <p14:tracePt t="27996" x="7289800" y="5607050"/>
          <p14:tracePt t="28007" x="7366000" y="5568950"/>
          <p14:tracePt t="28015" x="7454900" y="5537200"/>
          <p14:tracePt t="28023" x="7562850" y="5505450"/>
          <p14:tracePt t="28029" x="7810500" y="5467350"/>
          <p14:tracePt t="28043" x="7918450" y="5454650"/>
          <p14:tracePt t="28051" x="8026400" y="5461000"/>
          <p14:tracePt t="28057" x="8108950" y="5473700"/>
          <p14:tracePt t="28067" x="8178800" y="5499100"/>
          <p14:tracePt t="28075" x="8235950" y="5524500"/>
          <p14:tracePt t="28081" x="8274050" y="5568950"/>
          <p14:tracePt t="28091" x="8299450" y="5594350"/>
          <p14:tracePt t="28099" x="8318500" y="5632450"/>
          <p14:tracePt t="28107" x="8318500" y="5670550"/>
          <p14:tracePt t="28115" x="8318500" y="5695950"/>
          <p14:tracePt t="28124" x="8305800" y="5727700"/>
          <p14:tracePt t="28133" x="8286750" y="5746750"/>
          <p14:tracePt t="28140" x="8261350" y="5778500"/>
          <p14:tracePt t="28147" x="8229600" y="5797550"/>
          <p14:tracePt t="28157" x="8204200" y="5816600"/>
          <p14:tracePt t="28163" x="8172450" y="5822950"/>
          <p14:tracePt t="28174" x="8159750" y="5835650"/>
          <p14:tracePt t="28182" x="8153400" y="5835650"/>
          <p14:tracePt t="28234" x="8153400" y="5842000"/>
          <p14:tracePt t="28248" x="8153400" y="5848350"/>
          <p14:tracePt t="28259" x="8159750" y="5848350"/>
          <p14:tracePt t="28342" x="8166100" y="5848350"/>
          <p14:tracePt t="28791" x="8159750" y="5848350"/>
          <p14:tracePt t="28797" x="8147050" y="5880100"/>
          <p14:tracePt t="28807" x="8140700" y="5899150"/>
          <p14:tracePt t="28813" x="8140700" y="5924550"/>
          <p14:tracePt t="28820" x="8134350" y="5943600"/>
          <p14:tracePt t="28827" x="8128000" y="5969000"/>
          <p14:tracePt t="28835" x="8115300" y="5988050"/>
          <p14:tracePt t="28843" x="8102600" y="6007100"/>
          <p14:tracePt t="28848" x="8089900" y="6032500"/>
          <p14:tracePt t="28858" x="8070850" y="6064250"/>
          <p14:tracePt t="28865" x="8045450" y="6102350"/>
          <p14:tracePt t="28874" x="8007350" y="6140450"/>
          <p14:tracePt t="28883" x="8001000" y="6159500"/>
          <p14:tracePt t="28892" x="7975600" y="6178550"/>
          <p14:tracePt t="28898" x="7950200" y="6210300"/>
          <p14:tracePt t="28908" x="7918450" y="6248400"/>
          <p14:tracePt t="28918" x="7893050" y="6286500"/>
          <p14:tracePt t="28925" x="7861300" y="6324600"/>
          <p14:tracePt t="28932" x="7835900" y="6356350"/>
          <p14:tracePt t="28941" x="7810500" y="6388100"/>
          <p14:tracePt t="28947" x="7791450" y="6413500"/>
          <p14:tracePt t="28958" x="7759700" y="6438900"/>
          <p14:tracePt t="28966" x="7734300" y="6470650"/>
          <p14:tracePt t="28974" x="7702550" y="6496050"/>
          <p14:tracePt t="28980" x="7670800" y="6521450"/>
          <p14:tracePt t="28991" x="7645400" y="6546850"/>
          <p14:tracePt t="28997" x="7613650" y="6559550"/>
          <p14:tracePt t="29008" x="7581900" y="6584950"/>
          <p14:tracePt t="29015" x="7543800" y="6604000"/>
          <p14:tracePt t="29025" x="7505700" y="6623050"/>
          <p14:tracePt t="29030" x="7461250" y="6642100"/>
          <p14:tracePt t="29042" x="7372350" y="6667500"/>
          <p14:tracePt t="29051" x="7308850" y="6686550"/>
          <p14:tracePt t="29059" x="7245350" y="6705600"/>
          <p14:tracePt t="29065" x="7156450" y="6718300"/>
          <p14:tracePt t="29075" x="7073900" y="6737350"/>
          <p14:tracePt t="29083" x="6985000" y="6762750"/>
          <p14:tracePt t="29091" x="6902450" y="6781800"/>
          <p14:tracePt t="29099" x="6813550" y="6813550"/>
          <p14:tracePt t="29108" x="6737350" y="6826250"/>
          <p14:tracePt t="29114" x="6635750" y="6845300"/>
          <p14:tracePt t="29125" x="6546850" y="6851650"/>
          <p14:tracePt t="29133" x="6451600" y="6851650"/>
          <p14:tracePt t="29141" x="6362700" y="6851650"/>
          <p14:tracePt t="29148" x="6254750" y="6851650"/>
          <p14:tracePt t="29158" x="6121400" y="6851650"/>
          <p14:tracePt t="29164" x="5943600" y="6851650"/>
          <p14:tracePt t="29175" x="5753100" y="6851650"/>
          <p14:tracePt t="29182" x="5562600" y="6851650"/>
          <p14:tracePt t="29191" x="5441950" y="6851650"/>
          <p14:tracePt t="29197" x="5283200" y="6851650"/>
          <p14:tracePt t="29208" x="5111750" y="6851650"/>
          <p14:tracePt t="29216" x="4902200" y="6845300"/>
          <p14:tracePt t="29225" x="4699000" y="6813550"/>
          <p14:tracePt t="29231" x="4197350" y="6737350"/>
          <p14:tracePt t="29242" x="3911600" y="6673850"/>
          <p14:tracePt t="29249" x="3651250" y="6604000"/>
          <p14:tracePt t="29258" x="3397250" y="6546850"/>
          <p14:tracePt t="29265" x="3092450" y="6470650"/>
          <p14:tracePt t="29275" x="2768600" y="6413500"/>
          <p14:tracePt t="29280" x="2463800" y="6337300"/>
          <p14:tracePt t="29293" x="2159000" y="6280150"/>
          <p14:tracePt t="29300" x="1866900" y="6203950"/>
          <p14:tracePt t="29308" x="1574800" y="6134100"/>
          <p14:tracePt t="29315" x="1320800" y="6076950"/>
          <p14:tracePt t="29325" x="1079500" y="5994400"/>
          <p14:tracePt t="29334" x="857250" y="5937250"/>
          <p14:tracePt t="29341" x="666750" y="5886450"/>
          <p14:tracePt t="29348" x="495300" y="5842000"/>
          <p14:tracePt t="29358" x="361950" y="5810250"/>
          <p14:tracePt t="29364" x="247650" y="5753100"/>
          <p14:tracePt t="29375" x="133350" y="5695950"/>
          <p14:tracePt t="29383" x="50800" y="565150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Toggling Accessibility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2EB95-ECB8-6573-C490-FB9747DCE61A}"/>
              </a:ext>
            </a:extLst>
          </p:cNvPr>
          <p:cNvSpPr txBox="1"/>
          <p:nvPr/>
        </p:nvSpPr>
        <p:spPr>
          <a:xfrm>
            <a:off x="800100" y="5868294"/>
            <a:ext cx="75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https://www.w3.org/WAI/WCAG22/quickref/?versions=2.1#text-alternatives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89E49-BE6E-FD53-BDD0-3B377E33D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1905000"/>
            <a:ext cx="6381750" cy="3591432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4F0D7B7-781E-FE82-FA0B-9E791CDF0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520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4"/>
    </mc:Choice>
    <mc:Fallback>
      <p:transition spd="slow" advTm="11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2895600"/>
            <a:ext cx="4724400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Using Multiple Database Tables </a:t>
            </a:r>
            <a:b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Part 1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078ACC7-239B-8E42-3AFF-981CB6805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774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5"/>
    </mc:Choice>
    <mc:Fallback>
      <p:transition spd="slow" advTm="2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254B4-811D-31F5-7F95-87B68AE20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6125"/>
            <a:ext cx="9144000" cy="42722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06E5485-0E1D-47D9-0F2B-582493A18B7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206.7868"/>
                </p14:media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341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59"/>
    </mc:Choice>
    <mc:Fallback>
      <p:transition spd="slow" advTm="9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3" x="222250" y="5238750"/>
          <p14:tracePt t="4843" x="361950" y="5238750"/>
          <p14:tracePt t="4851" x="501650" y="5238750"/>
          <p14:tracePt t="4857" x="641350" y="5238750"/>
          <p14:tracePt t="4866" x="793750" y="5238750"/>
          <p14:tracePt t="4875" x="933450" y="5238750"/>
          <p14:tracePt t="4880" x="1092200" y="5238750"/>
          <p14:tracePt t="4891" x="1231900" y="5232400"/>
          <p14:tracePt t="4899" x="1339850" y="5232400"/>
          <p14:tracePt t="4904" x="1428750" y="5232400"/>
          <p14:tracePt t="4915" x="1511300" y="5232400"/>
          <p14:tracePt t="4922" x="1600200" y="5232400"/>
          <p14:tracePt t="4924" x="1663700" y="5232400"/>
          <p14:tracePt t="4939" x="1733550" y="5232400"/>
          <p14:tracePt t="4947" x="1784350" y="5232400"/>
          <p14:tracePt t="4952" x="1828800" y="5232400"/>
          <p14:tracePt t="4963" x="1860550" y="5232400"/>
          <p14:tracePt t="4972" x="1898650" y="5232400"/>
          <p14:tracePt t="4978" x="1930400" y="5238750"/>
          <p14:tracePt t="4988" x="1968500" y="5251450"/>
          <p14:tracePt t="4994" x="2019300" y="5257800"/>
          <p14:tracePt t="5001" x="2057400" y="5270500"/>
          <p14:tracePt t="5010" x="2101850" y="5276850"/>
          <p14:tracePt t="5019" x="2146300" y="5283200"/>
          <p14:tracePt t="5025" x="2190750" y="5289550"/>
          <p14:tracePt t="5035" x="2235200" y="5295900"/>
          <p14:tracePt t="5043" x="2266950" y="5302250"/>
          <p14:tracePt t="5049" x="2279650" y="5308600"/>
          <p14:tracePt t="5058" x="2298700" y="5314950"/>
          <p14:tracePt t="5069" x="2324100" y="5327650"/>
          <p14:tracePt t="5075" x="2336800" y="5334000"/>
          <p14:tracePt t="5085" x="2362200" y="5353050"/>
          <p14:tracePt t="5091" x="2387600" y="5365750"/>
          <p14:tracePt t="5097" x="2413000" y="5372100"/>
          <p14:tracePt t="5107" x="2432050" y="5378450"/>
          <p14:tracePt t="5115" x="2470150" y="5378450"/>
          <p14:tracePt t="5121" x="2520950" y="5378450"/>
          <p14:tracePt t="5130" x="2571750" y="5378450"/>
          <p14:tracePt t="5138" x="2622550" y="5378450"/>
          <p14:tracePt t="5145" x="2667000" y="5359400"/>
          <p14:tracePt t="5156" x="2673350" y="5346700"/>
          <p14:tracePt t="5165" x="2647950" y="5334000"/>
          <p14:tracePt t="5402" x="2647950" y="5321300"/>
          <p14:tracePt t="5447" x="2660650" y="5314950"/>
          <p14:tracePt t="5448" x="2679700" y="5314950"/>
          <p14:tracePt t="5457" x="2705100" y="5308600"/>
          <p14:tracePt t="5464" x="2774950" y="5308600"/>
          <p14:tracePt t="5471" x="2806700" y="5308600"/>
          <p14:tracePt t="5478" x="2832100" y="5308600"/>
          <p14:tracePt t="5485" x="2857500" y="5295900"/>
          <p14:tracePt t="5492" x="2870200" y="5295900"/>
          <p14:tracePt t="5504" x="2946400" y="5295900"/>
          <p14:tracePt t="5514" x="2997200" y="5295900"/>
          <p14:tracePt t="5522" x="3054350" y="5295900"/>
          <p14:tracePt t="5528" x="3105150" y="5295900"/>
          <p14:tracePt t="5539" x="3155950" y="5295900"/>
          <p14:tracePt t="5549" x="3206750" y="5295900"/>
          <p14:tracePt t="5555" x="3263900" y="5295900"/>
          <p14:tracePt t="5562" x="3327400" y="5295900"/>
          <p14:tracePt t="5571" x="3390900" y="5295900"/>
          <p14:tracePt t="5577" x="3486150" y="5295900"/>
          <p14:tracePt t="5587" x="3600450" y="5295900"/>
          <p14:tracePt t="5596" x="3759200" y="5295900"/>
          <p14:tracePt t="5604" x="3949700" y="5295900"/>
          <p14:tracePt t="5611" x="4140200" y="5295900"/>
          <p14:tracePt t="5621" x="4324350" y="5295900"/>
          <p14:tracePt t="5626" x="4514850" y="5295900"/>
          <p14:tracePt t="5638" x="4705350" y="5295900"/>
          <p14:tracePt t="5644" x="4914900" y="5295900"/>
          <p14:tracePt t="5654" x="5137150" y="5295900"/>
          <p14:tracePt t="5667" x="5365750" y="5295900"/>
          <p14:tracePt t="5672" x="5588000" y="5295900"/>
          <p14:tracePt t="5679" x="5810250" y="5295900"/>
          <p14:tracePt t="5687" x="6038850" y="5295900"/>
          <p14:tracePt t="5693" x="6261100" y="5295900"/>
          <p14:tracePt t="5704" x="6464300" y="5295900"/>
          <p14:tracePt t="5710" x="6661150" y="5289550"/>
          <p14:tracePt t="5721" x="7061200" y="5276850"/>
          <p14:tracePt t="5730" x="7219950" y="5276850"/>
          <p14:tracePt t="5740" x="7372350" y="5276850"/>
          <p14:tracePt t="5746" x="7480300" y="5270500"/>
          <p14:tracePt t="5756" x="7569200" y="5264150"/>
          <p14:tracePt t="5763" x="7645400" y="5251450"/>
          <p14:tracePt t="5771" x="7702550" y="5232400"/>
          <p14:tracePt t="5778" x="7747000" y="5219700"/>
          <p14:tracePt t="5787" x="7804150" y="5207000"/>
          <p14:tracePt t="5793" x="7854950" y="5194300"/>
          <p14:tracePt t="5805" x="7899400" y="5181600"/>
          <p14:tracePt t="5811" x="7937500" y="5156200"/>
          <p14:tracePt t="5821" x="7981950" y="5124450"/>
          <p14:tracePt t="5827" x="8032750" y="5080000"/>
          <p14:tracePt t="5837" x="8083550" y="5022850"/>
          <p14:tracePt t="5846" x="8121650" y="4965700"/>
          <p14:tracePt t="5854" x="8147050" y="4921250"/>
          <p14:tracePt t="5860" x="8166100" y="4864100"/>
          <p14:tracePt t="5871" x="8178800" y="4819650"/>
          <p14:tracePt t="5876" x="8185150" y="4768850"/>
          <p14:tracePt t="5888" x="8191500" y="4724400"/>
          <p14:tracePt t="5894" x="8191500" y="4686300"/>
          <p14:tracePt t="5904" x="8191500" y="4648200"/>
          <p14:tracePt t="5910" x="8191500" y="4616450"/>
          <p14:tracePt t="5921" x="8191500" y="4578350"/>
          <p14:tracePt t="5929" x="8191500" y="4527550"/>
          <p14:tracePt t="5938" x="8185150" y="4419600"/>
          <p14:tracePt t="5946" x="8159750" y="4356100"/>
          <p14:tracePt t="5955" x="8128000" y="4286250"/>
          <p14:tracePt t="5961" x="8096250" y="4216400"/>
          <p14:tracePt t="5971" x="8051800" y="4152900"/>
          <p14:tracePt t="5979" x="8020050" y="4108450"/>
          <p14:tracePt t="5987" x="7994650" y="4070350"/>
          <p14:tracePt t="5994" x="7975600" y="4032250"/>
          <p14:tracePt t="6004" x="7962900" y="4000500"/>
          <p14:tracePt t="6013" x="7956550" y="3975100"/>
          <p14:tracePt t="6021" x="7950200" y="3943350"/>
          <p14:tracePt t="6027" x="7931150" y="3917950"/>
          <p14:tracePt t="6039" x="7912100" y="3886200"/>
          <p14:tracePt t="6047" x="7886700" y="3841750"/>
          <p14:tracePt t="6055" x="7867650" y="3803650"/>
          <p14:tracePt t="6061" x="7848600" y="3759200"/>
          <p14:tracePt t="6071" x="7823200" y="3708400"/>
          <p14:tracePt t="6077" x="7791450" y="3657600"/>
          <p14:tracePt t="6088" x="7753350" y="3594100"/>
          <p14:tracePt t="6096" x="7702550" y="3530600"/>
          <p14:tracePt t="6104" x="7651750" y="3460750"/>
          <p14:tracePt t="6110" x="7600950" y="3397250"/>
          <p14:tracePt t="6121" x="7562850" y="3340100"/>
          <p14:tracePt t="6126" x="7493000" y="3232150"/>
          <p14:tracePt t="6138" x="7461250" y="3187700"/>
          <p14:tracePt t="6149" x="7442200" y="3149600"/>
          <p14:tracePt t="6155" x="7429500" y="3117850"/>
          <p14:tracePt t="6162" x="7423150" y="3105150"/>
          <p14:tracePt t="6171" x="7423150" y="3086100"/>
          <p14:tracePt t="6179" x="7416800" y="3054350"/>
          <p14:tracePt t="6188" x="7416800" y="3035300"/>
          <p14:tracePt t="6194" x="7416800" y="3009900"/>
          <p14:tracePt t="6205" x="7416800" y="2990850"/>
          <p14:tracePt t="6211" x="7416800" y="2978150"/>
          <p14:tracePt t="6221" x="7442200" y="2908300"/>
          <p14:tracePt t="6235" x="7442200" y="2889250"/>
          <p14:tracePt t="6243" x="7448550" y="2863850"/>
          <p14:tracePt t="6249" x="7461250" y="2832100"/>
          <p14:tracePt t="6259" x="7480300" y="2781300"/>
          <p14:tracePt t="6269" x="7512050" y="2730500"/>
          <p14:tracePt t="6275" x="7537450" y="2667000"/>
          <p14:tracePt t="6283" x="7569200" y="2616200"/>
          <p14:tracePt t="6290" x="7600950" y="2565400"/>
          <p14:tracePt t="6297" x="7626350" y="2520950"/>
          <p14:tracePt t="6306" x="7651750" y="2482850"/>
          <p14:tracePt t="6314" x="7664450" y="2470150"/>
          <p14:tracePt t="6321" x="7677150" y="2451100"/>
          <p14:tracePt t="6332" x="7677150" y="2444750"/>
          <p14:tracePt t="6338" x="7683500" y="2432050"/>
          <p14:tracePt t="6346" x="7683500" y="2425700"/>
          <p14:tracePt t="6355" x="7683500" y="2419350"/>
          <p14:tracePt t="6362" x="7683500" y="2406650"/>
          <p14:tracePt t="6372" x="7683500" y="2400300"/>
          <p14:tracePt t="6380" x="7677150" y="2393950"/>
          <p14:tracePt t="6388" x="7664450" y="2387600"/>
          <p14:tracePt t="6394" x="7651750" y="2381250"/>
          <p14:tracePt t="6405" x="7632700" y="2374900"/>
          <p14:tracePt t="6412" x="7620000" y="2374900"/>
          <p14:tracePt t="6421" x="7607300" y="2374900"/>
          <p14:tracePt t="6437" x="7594600" y="2381250"/>
          <p14:tracePt t="6443" x="7562850" y="2393950"/>
          <p14:tracePt t="6450" x="7550150" y="2406650"/>
          <p14:tracePt t="6458" x="7537450" y="2419350"/>
          <p14:tracePt t="6465" x="7499350" y="2451100"/>
          <p14:tracePt t="6475" x="7454900" y="2495550"/>
          <p14:tracePt t="6483" x="7442200" y="2508250"/>
          <p14:tracePt t="6489" x="7404100" y="2552700"/>
          <p14:tracePt t="6499" x="7366000" y="2609850"/>
          <p14:tracePt t="6506" x="7327900" y="2673350"/>
          <p14:tracePt t="6513" x="7289800" y="2743200"/>
          <p14:tracePt t="6523" x="7264400" y="2832100"/>
          <p14:tracePt t="6531" x="7239000" y="2933700"/>
          <p14:tracePt t="6538" x="7200900" y="3086100"/>
          <p14:tracePt t="6547" x="7162800" y="3257550"/>
          <p14:tracePt t="6555" x="7118350" y="3441700"/>
          <p14:tracePt t="6561" x="7099300" y="3638550"/>
          <p14:tracePt t="6571" x="7086600" y="3835400"/>
          <p14:tracePt t="6578" x="7086600" y="4006850"/>
          <p14:tracePt t="6588" x="7086600" y="4165600"/>
          <p14:tracePt t="6596" x="7086600" y="4298950"/>
          <p14:tracePt t="6605" x="7086600" y="4425950"/>
          <p14:tracePt t="6611" x="7086600" y="4514850"/>
          <p14:tracePt t="6623" x="7086600" y="4591050"/>
          <p14:tracePt t="6630" x="7086600" y="4648200"/>
          <p14:tracePt t="6638" x="7086600" y="4711700"/>
          <p14:tracePt t="6645" x="7086600" y="4762500"/>
          <p14:tracePt t="6655" x="7086600" y="4800600"/>
          <p14:tracePt t="6661" x="7086600" y="4838700"/>
          <p14:tracePt t="6672" x="7086600" y="4864100"/>
          <p14:tracePt t="6679" x="7086600" y="4870450"/>
          <p14:tracePt t="6688" x="7086600" y="4889500"/>
          <p14:tracePt t="6694" x="7061200" y="4914900"/>
          <p14:tracePt t="6705" x="6991350" y="4959350"/>
          <p14:tracePt t="6714" x="6978650" y="4965700"/>
          <p14:tracePt t="6728" x="6927850" y="5016500"/>
          <p14:tracePt t="6745" x="6896100" y="5035550"/>
          <p14:tracePt t="6755" x="6864350" y="5073650"/>
          <p14:tracePt t="6763" x="6864350" y="5086350"/>
          <p14:tracePt t="6772" x="6858000" y="5086350"/>
          <p14:tracePt t="6778" x="6858000" y="5092700"/>
          <p14:tracePt t="6794" x="6864350" y="5092700"/>
          <p14:tracePt t="6797" x="6870700" y="5092700"/>
          <p14:tracePt t="6861" x="6870700" y="5099050"/>
          <p14:tracePt t="6867" x="6851650" y="5111750"/>
          <p14:tracePt t="6872" x="6838950" y="5111750"/>
          <p14:tracePt t="6883" x="6826250" y="5118100"/>
          <p14:tracePt t="6890" x="6807200" y="5124450"/>
          <p14:tracePt t="6896" x="6800850" y="5124450"/>
          <p14:tracePt t="6907" x="6788150" y="5130800"/>
          <p14:tracePt t="7005" x="6781800" y="5130800"/>
          <p14:tracePt t="7011" x="6775450" y="5124450"/>
          <p14:tracePt t="7027" x="6769100" y="5118100"/>
          <p14:tracePt t="7034" x="6762750" y="5111750"/>
          <p14:tracePt t="7041" x="6750050" y="5111750"/>
          <p14:tracePt t="7051" x="6737350" y="5105400"/>
          <p14:tracePt t="7061" x="6724650" y="5105400"/>
          <p14:tracePt t="7067" x="6705600" y="5099050"/>
          <p14:tracePt t="7075" x="6673850" y="5086350"/>
          <p14:tracePt t="7083" x="6635750" y="5080000"/>
          <p14:tracePt t="7084" x="6616700" y="5080000"/>
          <p14:tracePt t="7099" x="6597650" y="5073650"/>
          <p14:tracePt t="7107" x="6553200" y="5067300"/>
          <p14:tracePt t="7112" x="6508750" y="5054600"/>
          <p14:tracePt t="7123" x="6457950" y="5041900"/>
          <p14:tracePt t="7131" x="6407150" y="5022850"/>
          <p14:tracePt t="7137" x="6337300" y="4991100"/>
          <p14:tracePt t="7147" x="6261100" y="4940300"/>
          <p14:tracePt t="7154" x="6178550" y="4889500"/>
          <p14:tracePt t="7160" x="6083300" y="4832350"/>
          <p14:tracePt t="7171" x="5943600" y="4756150"/>
          <p14:tracePt t="7195" x="5816600" y="4699000"/>
          <p14:tracePt t="7201" x="5683250" y="4635500"/>
          <p14:tracePt t="7202" x="5530850" y="4540250"/>
          <p14:tracePt t="7208" x="5365750" y="4445000"/>
          <p14:tracePt t="7215" x="5194300" y="4337050"/>
          <p14:tracePt t="7222" x="5035550" y="4235450"/>
          <p14:tracePt t="7228" x="4883150" y="4133850"/>
          <p14:tracePt t="7239" x="4756150" y="4038600"/>
          <p14:tracePt t="7245" x="4667250" y="3962400"/>
          <p14:tracePt t="7255" x="4610100" y="3905250"/>
          <p14:tracePt t="7262" x="4572000" y="3841750"/>
          <p14:tracePt t="7272" x="4540250" y="3784600"/>
          <p14:tracePt t="7278" x="4514850" y="3676650"/>
          <p14:tracePt t="7293" x="4502150" y="3613150"/>
          <p14:tracePt t="7298" x="4489450" y="3549650"/>
          <p14:tracePt t="7305" x="4483100" y="3492500"/>
          <p14:tracePt t="7314" x="4483100" y="3422650"/>
          <p14:tracePt t="7324" x="4489450" y="3359150"/>
          <p14:tracePt t="7330" x="4508500" y="3295650"/>
          <p14:tracePt t="7340" x="4527550" y="3225800"/>
          <p14:tracePt t="7347" x="4552950" y="3155950"/>
          <p14:tracePt t="7355" x="4584700" y="3092450"/>
          <p14:tracePt t="7362" x="4616450" y="3028950"/>
          <p14:tracePt t="7372" x="4648200" y="2978150"/>
          <p14:tracePt t="7381" x="4673600" y="2921000"/>
          <p14:tracePt t="7389" x="4692650" y="2882900"/>
          <p14:tracePt t="7395" x="4705350" y="2851150"/>
          <p14:tracePt t="7406" x="4711700" y="2813050"/>
          <p14:tracePt t="7412" x="4718050" y="2787650"/>
          <p14:tracePt t="7422" x="4718050" y="2749550"/>
          <p14:tracePt t="7429" x="4718050" y="2724150"/>
          <p14:tracePt t="7439" x="4711700" y="2698750"/>
          <p14:tracePt t="7445" x="4705350" y="2667000"/>
          <p14:tracePt t="7456" x="4692650" y="2635250"/>
          <p14:tracePt t="7464" x="4673600" y="2603500"/>
          <p14:tracePt t="7472" x="4616450" y="2527300"/>
          <p14:tracePt t="7482" x="4591050" y="2489200"/>
          <p14:tracePt t="7490" x="4565650" y="2457450"/>
          <p14:tracePt t="7496" x="4533900" y="2425700"/>
          <p14:tracePt t="7506" x="4502150" y="2393950"/>
          <p14:tracePt t="7514" x="4464050" y="2362200"/>
          <p14:tracePt t="7522" x="4425950" y="2330450"/>
          <p14:tracePt t="7532" x="4394200" y="2305050"/>
          <p14:tracePt t="7540" x="4349750" y="2273300"/>
          <p14:tracePt t="7547" x="4311650" y="2247900"/>
          <p14:tracePt t="7556" x="4273550" y="2222500"/>
          <p14:tracePt t="7562" x="4248150" y="2197100"/>
          <p14:tracePt t="7573" x="4235450" y="2190750"/>
          <p14:tracePt t="7582" x="4235450" y="2184400"/>
          <p14:tracePt t="7589" x="4216400" y="2171700"/>
          <p14:tracePt t="7596" x="4210050" y="2165350"/>
          <p14:tracePt t="7606" x="4203700" y="2165350"/>
          <p14:tracePt t="7611" x="4197350" y="2159000"/>
          <p14:tracePt t="7623" x="4171950" y="2159000"/>
          <p14:tracePt t="7631" x="4159250" y="2159000"/>
          <p14:tracePt t="7639" x="4140200" y="2159000"/>
          <p14:tracePt t="7645" x="4114800" y="2152650"/>
          <p14:tracePt t="7656" x="4102100" y="2152650"/>
          <p14:tracePt t="7661" x="4076700" y="2139950"/>
          <p14:tracePt t="7774" x="4070350" y="2139950"/>
          <p14:tracePt t="7795" x="4070350" y="2146300"/>
          <p14:tracePt t="7811" x="4070350" y="2152650"/>
          <p14:tracePt t="7819" x="4070350" y="2159000"/>
          <p14:tracePt t="7827" x="4070350" y="2171700"/>
          <p14:tracePt t="7828" x="4070350" y="2178050"/>
          <p14:tracePt t="7843" x="4070350" y="2190750"/>
          <p14:tracePt t="7851" x="4070350" y="2209800"/>
          <p14:tracePt t="7857" x="4083050" y="2228850"/>
          <p14:tracePt t="7867" x="4083050" y="2254250"/>
          <p14:tracePt t="7874" x="4083050" y="2286000"/>
          <p14:tracePt t="7881" x="4095750" y="2317750"/>
          <p14:tracePt t="7890" x="4095750" y="2343150"/>
          <p14:tracePt t="7899" x="4108450" y="2368550"/>
          <p14:tracePt t="7905" x="4108450" y="2387600"/>
          <p14:tracePt t="7914" x="4108450" y="2400300"/>
          <p14:tracePt t="7923" x="4108450" y="2419350"/>
          <p14:tracePt t="7924" x="4108450" y="2451100"/>
          <p14:tracePt t="7939" x="4108450" y="2495550"/>
          <p14:tracePt t="7948" x="4114800" y="2540000"/>
          <p14:tracePt t="7955" x="4121150" y="2597150"/>
          <p14:tracePt t="7962" x="4127500" y="2660650"/>
          <p14:tracePt t="7971" x="4140200" y="2736850"/>
          <p14:tracePt t="7977" x="4140200" y="2832100"/>
          <p14:tracePt t="7986" x="4140200" y="2933700"/>
          <p14:tracePt t="7995" x="4140200" y="3041650"/>
          <p14:tracePt t="8000" x="4140200" y="3162300"/>
          <p14:tracePt t="8011" x="4140200" y="3282950"/>
          <p14:tracePt t="8019" x="4140200" y="3422650"/>
          <p14:tracePt t="8024" x="4140200" y="3562350"/>
          <p14:tracePt t="8034" x="4140200" y="3708400"/>
          <p14:tracePt t="8042" x="4159250" y="3854450"/>
          <p14:tracePt t="8048" x="4171950" y="3994150"/>
          <p14:tracePt t="8058" x="4171950" y="4133850"/>
          <p14:tracePt t="8067" x="4171950" y="4273550"/>
          <p14:tracePt t="8073" x="4171950" y="4375150"/>
          <p14:tracePt t="8083" x="4171950" y="4470400"/>
          <p14:tracePt t="8091" x="4171950" y="4552950"/>
          <p14:tracePt t="8097" x="4171950" y="4622800"/>
          <p14:tracePt t="8108" x="4171950" y="4679950"/>
          <p14:tracePt t="8114" x="4171950" y="4724400"/>
          <p14:tracePt t="8123" x="4171950" y="4768850"/>
          <p14:tracePt t="8131" x="4171950" y="4800600"/>
          <p14:tracePt t="8140" x="4178300" y="4813300"/>
          <p14:tracePt t="8145" x="4178300" y="4826000"/>
          <p14:tracePt t="8157" x="4178300" y="4845050"/>
          <p14:tracePt t="8180" x="4178300" y="4851400"/>
          <p14:tracePt t="8504" x="4197350" y="4845050"/>
          <p14:tracePt t="8518" x="4197350" y="4851400"/>
          <p14:tracePt t="8527" x="4197350" y="4864100"/>
          <p14:tracePt t="8533" x="4184650" y="4870450"/>
          <p14:tracePt t="8541" x="4184650" y="4876800"/>
          <p14:tracePt t="8553" x="4178300" y="4876800"/>
          <p14:tracePt t="8562" x="4178300" y="4889500"/>
          <p14:tracePt t="8571" x="4171950" y="4889500"/>
          <p14:tracePt t="8577" x="4165600" y="4902200"/>
          <p14:tracePt t="8587" x="4146550" y="4902200"/>
          <p14:tracePt t="8595" x="4140200" y="4914900"/>
          <p14:tracePt t="8600" x="4127500" y="4927600"/>
          <p14:tracePt t="8611" x="4121150" y="4927600"/>
          <p14:tracePt t="8619" x="4114800" y="4933950"/>
          <p14:tracePt t="8624" x="4108450" y="4946650"/>
          <p14:tracePt t="8643" x="4108450" y="4953000"/>
          <p14:tracePt t="8659" x="4114800" y="4953000"/>
          <p14:tracePt t="8934" x="4083050" y="4946650"/>
          <p14:tracePt t="8947" x="4044950" y="4946650"/>
          <p14:tracePt t="8957" x="3987800" y="4933950"/>
          <p14:tracePt t="8964" x="3956050" y="4933950"/>
          <p14:tracePt t="8971" x="3892550" y="4921250"/>
          <p14:tracePt t="8978" x="3695700" y="4870450"/>
          <p14:tracePt t="8985" x="3556000" y="4832350"/>
          <p14:tracePt t="8995" x="3384550" y="4781550"/>
          <p14:tracePt t="9002" x="3213100" y="4730750"/>
          <p14:tracePt t="9008" x="3041650" y="4692650"/>
          <p14:tracePt t="9018" x="2870200" y="4641850"/>
          <p14:tracePt t="9026" x="2717800" y="4603750"/>
          <p14:tracePt t="9032" x="2578100" y="4578350"/>
          <p14:tracePt t="9042" x="2444750" y="4540250"/>
          <p14:tracePt t="9050" x="2324100" y="4502150"/>
          <p14:tracePt t="9057" x="2228850" y="4464050"/>
          <p14:tracePt t="9067" x="2152650" y="4432300"/>
          <p14:tracePt t="9075" x="2070100" y="4387850"/>
          <p14:tracePt t="9082" x="1981200" y="4318000"/>
          <p14:tracePt t="9091" x="1924050" y="4267200"/>
          <p14:tracePt t="9098" x="1873250" y="4203700"/>
          <p14:tracePt t="9107" x="1822450" y="4121150"/>
          <p14:tracePt t="9117" x="1790700" y="4013200"/>
          <p14:tracePt t="9124" x="1771650" y="3917950"/>
          <p14:tracePt t="9130" x="1765300" y="3822700"/>
          <p14:tracePt t="9141" x="1765300" y="3733800"/>
          <p14:tracePt t="9147" x="1778000" y="3644900"/>
          <p14:tracePt t="9158" x="1790700" y="3568700"/>
          <p14:tracePt t="9166" x="1797050" y="3498850"/>
          <p14:tracePt t="9174" x="1803400" y="3371850"/>
          <p14:tracePt t="9187" x="1803400" y="3308350"/>
          <p14:tracePt t="9195" x="1803400" y="3238500"/>
          <p14:tracePt t="9200" x="1803400" y="3155950"/>
          <p14:tracePt t="9211" x="1797050" y="3060700"/>
          <p14:tracePt t="9218" x="1778000" y="2971800"/>
          <p14:tracePt t="9225" x="1765300" y="2901950"/>
          <p14:tracePt t="9234" x="1752600" y="2825750"/>
          <p14:tracePt t="9242" x="1739900" y="2774950"/>
          <p14:tracePt t="9249" x="1733550" y="2724150"/>
          <p14:tracePt t="9259" x="1727200" y="2673350"/>
          <p14:tracePt t="9266" x="1720850" y="2628900"/>
          <p14:tracePt t="9275" x="1714500" y="2584450"/>
          <p14:tracePt t="9283" x="1708150" y="2546350"/>
          <p14:tracePt t="9291" x="1695450" y="2514600"/>
          <p14:tracePt t="9297" x="1670050" y="2476500"/>
          <p14:tracePt t="9308" x="1651000" y="2425700"/>
          <p14:tracePt t="9314" x="1625600" y="2387600"/>
          <p14:tracePt t="9324" x="1600200" y="2349500"/>
          <p14:tracePt t="9332" x="1574800" y="2324100"/>
          <p14:tracePt t="9341" x="1555750" y="2286000"/>
          <p14:tracePt t="9347" x="1543050" y="2266950"/>
          <p14:tracePt t="9358" x="1517650" y="2260600"/>
          <p14:tracePt t="9367" x="1492250" y="2241550"/>
          <p14:tracePt t="9379" x="1485900" y="2228850"/>
          <p14:tracePt t="9386" x="1479550" y="2228850"/>
          <p14:tracePt t="9392" x="1466850" y="2228850"/>
          <p14:tracePt t="9403" x="1460500" y="2228850"/>
          <p14:tracePt t="9411" x="1435100" y="2228850"/>
          <p14:tracePt t="9416" x="1422400" y="2228850"/>
          <p14:tracePt t="9426" x="1403350" y="2228850"/>
          <p14:tracePt t="9435" x="1377950" y="2228850"/>
          <p14:tracePt t="9441" x="1352550" y="2216150"/>
          <p14:tracePt t="9450" x="1327150" y="2216150"/>
          <p14:tracePt t="9458" x="1308100" y="2209800"/>
          <p14:tracePt t="9465" x="1282700" y="2197100"/>
          <p14:tracePt t="9474" x="1263650" y="2197100"/>
          <p14:tracePt t="9482" x="1250950" y="2197100"/>
          <p14:tracePt t="9513" x="1244600" y="2197100"/>
          <p14:tracePt t="9571" x="1238250" y="2197100"/>
          <p14:tracePt t="9578" x="1225550" y="2197100"/>
          <p14:tracePt t="9594" x="1219200" y="2184400"/>
          <p14:tracePt t="9626" x="1212850" y="2184400"/>
          <p14:tracePt t="9700" x="1225550" y="2184400"/>
          <p14:tracePt t="9704" x="1238250" y="2184400"/>
          <p14:tracePt t="9715" x="1263650" y="2184400"/>
          <p14:tracePt t="9722" x="1295400" y="2184400"/>
          <p14:tracePt t="9729" x="1308100" y="2184400"/>
          <p14:tracePt t="9739" x="1320800" y="2184400"/>
          <p14:tracePt t="9747" x="1339850" y="2184400"/>
          <p14:tracePt t="9763" x="1346200" y="2184400"/>
          <p14:tracePt t="9770" x="1352550" y="2184400"/>
          <p14:tracePt t="9819" x="1333500" y="2184400"/>
          <p14:tracePt t="9820" x="1320800" y="2184400"/>
          <p14:tracePt t="9835" x="1295400" y="2184400"/>
          <p14:tracePt t="9843" x="1238250" y="2197100"/>
          <p14:tracePt t="9848" x="1193800" y="2209800"/>
          <p14:tracePt t="9859" x="1143000" y="2216150"/>
          <p14:tracePt t="9867" x="1092200" y="2222500"/>
          <p14:tracePt t="9873" x="1028700" y="2228850"/>
          <p14:tracePt t="9882" x="990600" y="2228850"/>
          <p14:tracePt t="9890" x="977900" y="2228850"/>
          <p14:tracePt t="9897" x="971550" y="2228850"/>
          <p14:tracePt t="9921" x="984250" y="2228850"/>
          <p14:tracePt t="9931" x="1016000" y="2228850"/>
          <p14:tracePt t="9938" x="1035050" y="2222500"/>
          <p14:tracePt t="9945" x="1060450" y="2222500"/>
          <p14:tracePt t="9955" x="1104900" y="2216150"/>
          <p14:tracePt t="9963" x="1162050" y="2209800"/>
          <p14:tracePt t="9968" x="1244600" y="2190750"/>
          <p14:tracePt t="9979" x="1308100" y="2184400"/>
          <p14:tracePt t="9986" x="1384300" y="2184400"/>
          <p14:tracePt t="9993" x="1466850" y="2184400"/>
          <p14:tracePt t="10003" x="1555750" y="2184400"/>
          <p14:tracePt t="10010" x="1638300" y="2184400"/>
          <p14:tracePt t="10013" x="1714500" y="2184400"/>
          <p14:tracePt t="10027" x="1778000" y="2184400"/>
          <p14:tracePt t="10034" x="1847850" y="2184400"/>
          <p14:tracePt t="10041" x="1898650" y="2190750"/>
          <p14:tracePt t="10050" x="1943100" y="2197100"/>
          <p14:tracePt t="10059" x="1943100" y="2209800"/>
          <p14:tracePt t="10065" x="1943100" y="2228850"/>
          <p14:tracePt t="10075" x="1943100" y="2241550"/>
          <p14:tracePt t="10083" x="1924050" y="2266950"/>
          <p14:tracePt t="10084" x="1911350" y="2279650"/>
          <p14:tracePt t="10099" x="1892300" y="2292350"/>
          <p14:tracePt t="10107" x="1854200" y="2311400"/>
          <p14:tracePt t="10113" x="1803400" y="2336800"/>
          <p14:tracePt t="10123" x="1765300" y="2362200"/>
          <p14:tracePt t="10130" x="1739900" y="2387600"/>
          <p14:tracePt t="10136" x="1714500" y="2413000"/>
          <p14:tracePt t="10146" x="1714500" y="2425700"/>
          <p14:tracePt t="10154" x="1714500" y="2444750"/>
          <p14:tracePt t="10160" x="1714500" y="2463800"/>
          <p14:tracePt t="10170" x="1746250" y="2501900"/>
          <p14:tracePt t="10179" x="1784350" y="2533650"/>
          <p14:tracePt t="10184" x="1822450" y="2571750"/>
          <p14:tracePt t="10194" x="1847850" y="2584450"/>
          <p14:tracePt t="10202" x="1866900" y="2616200"/>
          <p14:tracePt t="10208" x="1898650" y="2647950"/>
          <p14:tracePt t="10219" x="1924050" y="2692400"/>
          <p14:tracePt t="10226" x="1955800" y="2743200"/>
          <p14:tracePt t="10232" x="1968500" y="2800350"/>
          <p14:tracePt t="10242" x="1981200" y="2870200"/>
          <p14:tracePt t="10250" x="1987550" y="2933700"/>
          <p14:tracePt t="10258" x="1987550" y="2997200"/>
          <p14:tracePt t="10266" x="1987550" y="3048000"/>
          <p14:tracePt t="10275" x="1981200" y="3092450"/>
          <p14:tracePt t="10284" x="1974850" y="3124200"/>
          <p14:tracePt t="10291" x="1962150" y="3168650"/>
          <p14:tracePt t="10298" x="1936750" y="3219450"/>
          <p14:tracePt t="10308" x="1905000" y="3270250"/>
          <p14:tracePt t="10315" x="1873250" y="3327400"/>
          <p14:tracePt t="10325" x="1854200" y="3378200"/>
          <p14:tracePt t="10332" x="1835150" y="3441700"/>
          <p14:tracePt t="10342" x="1822450" y="3498850"/>
          <p14:tracePt t="10347" x="1809750" y="3562350"/>
          <p14:tracePt t="10358" x="1803400" y="3619500"/>
          <p14:tracePt t="10367" x="1797050" y="3663950"/>
          <p14:tracePt t="10375" x="1797050" y="3727450"/>
          <p14:tracePt t="10387" x="1797050" y="3740150"/>
          <p14:tracePt t="10397" x="1797050" y="3752850"/>
          <p14:tracePt t="10411" x="1797050" y="3765550"/>
          <p14:tracePt t="10424" x="1797050" y="3771900"/>
          <p14:tracePt t="10435" x="1797050" y="3778250"/>
          <p14:tracePt t="10443" x="1797050" y="3784600"/>
          <p14:tracePt t="10448" x="1797050" y="3790950"/>
          <p14:tracePt t="10467" x="1797050" y="3797300"/>
          <p14:tracePt t="10472" x="1790700" y="3803650"/>
          <p14:tracePt t="10806" x="1790700" y="3810000"/>
          <p14:tracePt t="10829" x="1784350" y="3816350"/>
          <p14:tracePt t="10841" x="1784350" y="3822700"/>
          <p14:tracePt t="10857" x="1778000" y="3822700"/>
          <p14:tracePt t="10867" x="1771650" y="3835400"/>
          <p14:tracePt t="10883" x="1765300" y="3835400"/>
          <p14:tracePt t="10915" x="1758950" y="3848100"/>
          <p14:tracePt t="10929" x="1752600" y="3860800"/>
          <p14:tracePt t="10938" x="1746250" y="3873500"/>
          <p14:tracePt t="10947" x="1739900" y="3879850"/>
          <p14:tracePt t="10953" x="1727200" y="3886200"/>
          <p14:tracePt t="10963" x="1708150" y="3892550"/>
          <p14:tracePt t="10971" x="1689100" y="3905250"/>
          <p14:tracePt t="10977" x="1663700" y="3924300"/>
          <p14:tracePt t="10986" x="1625600" y="3949700"/>
          <p14:tracePt t="10994" x="1612900" y="3956050"/>
          <p14:tracePt t="11000" x="1600200" y="3981450"/>
          <p14:tracePt t="11011" x="1555750" y="4019550"/>
          <p14:tracePt t="11018" x="1536700" y="4057650"/>
          <p14:tracePt t="11020" x="1511300" y="4095750"/>
          <p14:tracePt t="11034" x="1473200" y="4133850"/>
          <p14:tracePt t="11044" x="1466850" y="4152900"/>
          <p14:tracePt t="11049" x="1447800" y="4184650"/>
          <p14:tracePt t="11059" x="1422400" y="4222750"/>
          <p14:tracePt t="11066" x="1390650" y="4254500"/>
          <p14:tracePt t="11072" x="1352550" y="4286250"/>
          <p14:tracePt t="11083" x="1314450" y="4318000"/>
          <p14:tracePt t="11091" x="1289050" y="4349750"/>
          <p14:tracePt t="11097" x="1257300" y="4375150"/>
          <p14:tracePt t="11107" x="1244600" y="4387850"/>
          <p14:tracePt t="11115" x="1219200" y="4419600"/>
          <p14:tracePt t="11120" x="1206500" y="4425950"/>
          <p14:tracePt t="11128" x="1200150" y="4438650"/>
          <p14:tracePt t="11139" x="1193800" y="4445000"/>
          <p14:tracePt t="11145" x="1181100" y="4451350"/>
          <p14:tracePt t="11155" x="1174750" y="4457700"/>
          <p14:tracePt t="11162" x="1168400" y="4464050"/>
          <p14:tracePt t="11168" x="1155700" y="4470400"/>
          <p14:tracePt t="11178" x="1123950" y="4470400"/>
          <p14:tracePt t="11187" x="1098550" y="4470400"/>
          <p14:tracePt t="11193" x="1079500" y="4470400"/>
          <p14:tracePt t="11202" x="1047750" y="4483100"/>
          <p14:tracePt t="11210" x="1028700" y="4489450"/>
          <p14:tracePt t="11215" x="996950" y="4489450"/>
          <p14:tracePt t="11227" x="965200" y="4489450"/>
          <p14:tracePt t="11235" x="946150" y="4489450"/>
          <p14:tracePt t="11243" x="920750" y="4489450"/>
          <p14:tracePt t="11250" x="889000" y="4489450"/>
          <p14:tracePt t="11259" x="876300" y="4489450"/>
          <p14:tracePt t="11265" x="850900" y="4489450"/>
          <p14:tracePt t="11283" x="831850" y="4489450"/>
          <p14:tracePt t="11299" x="800100" y="4489450"/>
          <p14:tracePt t="11305" x="781050" y="4476750"/>
          <p14:tracePt t="11306" x="749300" y="4457700"/>
          <p14:tracePt t="11312" x="736600" y="4445000"/>
          <p14:tracePt t="11319" x="698500" y="4425950"/>
          <p14:tracePt t="11326" x="679450" y="4406900"/>
          <p14:tracePt t="11332" x="647700" y="4387850"/>
          <p14:tracePt t="11343" x="635000" y="4368800"/>
          <p14:tracePt t="11348" x="596900" y="4349750"/>
          <p14:tracePt t="11360" x="565150" y="4343400"/>
          <p14:tracePt t="11367" x="552450" y="4324350"/>
          <p14:tracePt t="11376" x="533400" y="4324350"/>
          <p14:tracePt t="11382" x="514350" y="4324350"/>
          <p14:tracePt t="11393" x="495300" y="4311650"/>
          <p14:tracePt t="11402" x="463550" y="4311650"/>
          <p14:tracePt t="11410" x="450850" y="4311650"/>
          <p14:tracePt t="11416" x="444500" y="4311650"/>
          <p14:tracePt t="11427" x="438150" y="4311650"/>
          <p14:tracePt t="11432" x="425450" y="4305300"/>
          <p14:tracePt t="11450" x="419100" y="4305300"/>
          <p14:tracePt t="11515" x="419100" y="4298950"/>
          <p14:tracePt t="11523" x="425450" y="4292600"/>
          <p14:tracePt t="11529" x="450850" y="4292600"/>
          <p14:tracePt t="11539" x="482600" y="4286250"/>
          <p14:tracePt t="11547" x="514350" y="4273550"/>
          <p14:tracePt t="11552" x="552450" y="4267200"/>
          <p14:tracePt t="11563" x="584200" y="4254500"/>
          <p14:tracePt t="11570" x="603250" y="4254500"/>
          <p14:tracePt t="11577" x="641350" y="4254500"/>
          <p14:tracePt t="11587" x="692150" y="4254500"/>
          <p14:tracePt t="11594" x="755650" y="4254500"/>
          <p14:tracePt t="11600" x="819150" y="4254500"/>
          <p14:tracePt t="11611" x="869950" y="4254500"/>
          <p14:tracePt t="11618" x="933450" y="4254500"/>
          <p14:tracePt t="11625" x="965200" y="4254500"/>
          <p14:tracePt t="11633" x="977900" y="4254500"/>
          <p14:tracePt t="11640" x="984250" y="4254500"/>
          <p14:tracePt t="11657" x="984250" y="4267200"/>
          <p14:tracePt t="11667" x="958850" y="4286250"/>
          <p14:tracePt t="11673" x="939800" y="4292600"/>
          <p14:tracePt t="11683" x="895350" y="4305300"/>
          <p14:tracePt t="11691" x="825500" y="4324350"/>
          <p14:tracePt t="11692" x="749300" y="4343400"/>
          <p14:tracePt t="11707" x="660400" y="4368800"/>
          <p14:tracePt t="11715" x="590550" y="4387850"/>
          <p14:tracePt t="11720" x="539750" y="4400550"/>
          <p14:tracePt t="11731" x="495300" y="4406900"/>
          <p14:tracePt t="11739" x="482600" y="4406900"/>
          <p14:tracePt t="11745" x="476250" y="4413250"/>
          <p14:tracePt t="11779" x="482600" y="4413250"/>
          <p14:tracePt t="11803" x="514350" y="4413250"/>
          <p14:tracePt t="11811" x="533400" y="4413250"/>
          <p14:tracePt t="11817" x="571500" y="4413250"/>
          <p14:tracePt t="11823" x="628650" y="4413250"/>
          <p14:tracePt t="11829" x="698500" y="4413250"/>
          <p14:tracePt t="11834" x="774700" y="4413250"/>
          <p14:tracePt t="11840" x="838200" y="4413250"/>
          <p14:tracePt t="11850" x="901700" y="4413250"/>
          <p14:tracePt t="11859" x="952500" y="4413250"/>
          <p14:tracePt t="11864" x="990600" y="4413250"/>
          <p14:tracePt t="11874" x="1003300" y="4413250"/>
          <p14:tracePt t="11883" x="1009650" y="4413250"/>
          <p14:tracePt t="12200" x="1009650" y="4394200"/>
          <p14:tracePt t="12213" x="1028700" y="4394200"/>
          <p14:tracePt t="12221" x="1079500" y="4387850"/>
          <p14:tracePt t="12228" x="1098550" y="4387850"/>
          <p14:tracePt t="12234" x="1136650" y="4387850"/>
          <p14:tracePt t="12242" x="1155700" y="4387850"/>
          <p14:tracePt t="12249" x="1174750" y="4387850"/>
          <p14:tracePt t="12266" x="1187450" y="4387850"/>
          <p14:tracePt t="12340" x="1187450" y="4394200"/>
          <p14:tracePt t="12355" x="1187450" y="4400550"/>
          <p14:tracePt t="12369" x="1187450" y="4413250"/>
          <p14:tracePt t="12379" x="1193800" y="4413250"/>
          <p14:tracePt t="12387" x="1193800" y="4419600"/>
          <p14:tracePt t="12393" x="1200150" y="4432300"/>
          <p14:tracePt t="12403" x="1206500" y="4438650"/>
          <p14:tracePt t="12413" x="1219200" y="4445000"/>
          <p14:tracePt t="12418" x="1225550" y="4451350"/>
          <p14:tracePt t="12427" x="1244600" y="4464050"/>
          <p14:tracePt t="12435" x="1270000" y="4476750"/>
          <p14:tracePt t="12440" x="1295400" y="4489450"/>
          <p14:tracePt t="12450" x="1314450" y="4502150"/>
          <p14:tracePt t="12459" x="1339850" y="4514850"/>
          <p14:tracePt t="12461" x="1390650" y="4540250"/>
          <p14:tracePt t="12474" x="1460500" y="4559300"/>
          <p14:tracePt t="12483" x="1549400" y="4578350"/>
          <p14:tracePt t="12489" x="1657350" y="4610100"/>
          <p14:tracePt t="12499" x="1816100" y="4648200"/>
          <p14:tracePt t="12507" x="1949450" y="4679950"/>
          <p14:tracePt t="12512" x="2127250" y="4699000"/>
          <p14:tracePt t="12523" x="2286000" y="4705350"/>
          <p14:tracePt t="12530" x="2476500" y="4705350"/>
          <p14:tracePt t="12536" x="2647950" y="4705350"/>
          <p14:tracePt t="12546" x="2806700" y="4705350"/>
          <p14:tracePt t="12555" x="2946400" y="4673600"/>
          <p14:tracePt t="12561" x="3048000" y="4654550"/>
          <p14:tracePt t="12569" x="3130550" y="4629150"/>
          <p14:tracePt t="12578" x="3194050" y="4616450"/>
          <p14:tracePt t="12585" x="3181350" y="4603750"/>
          <p14:tracePt t="12594" x="3162300" y="4597400"/>
          <p14:tracePt t="12838" x="3155950" y="4597400"/>
          <p14:tracePt t="12843" x="3143250" y="4597400"/>
          <p14:tracePt t="12860" x="3130550" y="4603750"/>
          <p14:tracePt t="12867" x="3111500" y="4616450"/>
          <p14:tracePt t="12883" x="3098800" y="4629150"/>
          <p14:tracePt t="12913" x="3098800" y="4641850"/>
          <p14:tracePt t="12914" x="3105150" y="4641850"/>
          <p14:tracePt t="12937" x="3117850" y="4648200"/>
          <p14:tracePt t="12969" x="3117850" y="4654550"/>
          <p14:tracePt t="12979" x="3124200" y="4660900"/>
          <p14:tracePt t="12987" x="3143250" y="4667250"/>
          <p14:tracePt t="12993" x="3143250" y="4673600"/>
          <p14:tracePt t="13003" x="3162300" y="4686300"/>
          <p14:tracePt t="13011" x="3187700" y="4699000"/>
          <p14:tracePt t="13017" x="3206750" y="4699000"/>
          <p14:tracePt t="13027" x="3219450" y="4705350"/>
          <p14:tracePt t="13034" x="3244850" y="4711700"/>
          <p14:tracePt t="13041" x="3251200" y="4711700"/>
          <p14:tracePt t="13051" x="3257550" y="4718050"/>
          <p14:tracePt t="13058" x="3257550" y="4724400"/>
          <p14:tracePt t="13060" x="3270250" y="4730750"/>
          <p14:tracePt t="13075" x="3270250" y="4737100"/>
          <p14:tracePt t="13083" x="3282950" y="4756150"/>
          <p14:tracePt t="13099" x="3295650" y="4768850"/>
          <p14:tracePt t="13107" x="3295650" y="4781550"/>
          <p14:tracePt t="13112" x="3308350" y="4794250"/>
          <p14:tracePt t="13123" x="3314700" y="4806950"/>
          <p14:tracePt t="13130" x="3321050" y="4819650"/>
          <p14:tracePt t="13136" x="3321050" y="4826000"/>
          <p14:tracePt t="13147" x="3321050" y="4838700"/>
          <p14:tracePt t="13154" x="3321050" y="4845050"/>
          <p14:tracePt t="13160" x="3321050" y="4857750"/>
          <p14:tracePt t="13170" x="3321050" y="4870450"/>
          <p14:tracePt t="13178" x="3321050" y="4883150"/>
          <p14:tracePt t="13184" x="3321050" y="4902200"/>
          <p14:tracePt t="13195" x="3321050" y="4927600"/>
          <p14:tracePt t="13202" x="3314700" y="4946650"/>
          <p14:tracePt t="13209" x="3314700" y="4972050"/>
          <p14:tracePt t="13217" x="3314700" y="4984750"/>
          <p14:tracePt t="13224" x="3314700" y="4991100"/>
          <p14:tracePt t="13228" x="3314700" y="5003800"/>
          <p14:tracePt t="13243" x="3308350" y="5016500"/>
          <p14:tracePt t="13250" x="3308350" y="5022850"/>
          <p14:tracePt t="13252" x="3302000" y="5041900"/>
          <p14:tracePt t="13274" x="3302000" y="5048250"/>
          <p14:tracePt t="13280" x="3289300" y="5054600"/>
          <p14:tracePt t="13291" x="3289300" y="5060950"/>
          <p14:tracePt t="13299" x="3276600" y="5067300"/>
          <p14:tracePt t="13305" x="3276600" y="5080000"/>
          <p14:tracePt t="13315" x="3263900" y="5092700"/>
          <p14:tracePt t="13323" x="3263900" y="5105400"/>
          <p14:tracePt t="13329" x="3244850" y="5124450"/>
          <p14:tracePt t="13339" x="3244850" y="5137150"/>
          <p14:tracePt t="13346" x="3244850" y="5156200"/>
          <p14:tracePt t="13353" x="3244850" y="5162550"/>
          <p14:tracePt t="13362" x="3238500" y="5175250"/>
          <p14:tracePt t="13371" x="3238500" y="5181600"/>
          <p14:tracePt t="13377" x="3225800" y="5187950"/>
          <p14:tracePt t="13387" x="3225800" y="5200650"/>
          <p14:tracePt t="13395" x="3225800" y="5213350"/>
          <p14:tracePt t="13401" x="3225800" y="5226050"/>
          <p14:tracePt t="13410" x="3225800" y="5238750"/>
          <p14:tracePt t="13418" x="3225800" y="5251450"/>
          <p14:tracePt t="13424" x="3225800" y="5257800"/>
          <p14:tracePt t="13435" x="3225800" y="5264150"/>
          <p14:tracePt t="13443" x="3225800" y="5283200"/>
          <p14:tracePt t="13444" x="3225800" y="5295900"/>
          <p14:tracePt t="13458" x="3225800" y="5302250"/>
          <p14:tracePt t="13467" x="3225800" y="5314950"/>
          <p14:tracePt t="13472" x="3225800" y="5327650"/>
          <p14:tracePt t="13483" x="3225800" y="5340350"/>
          <p14:tracePt t="13491" x="3238500" y="5353050"/>
          <p14:tracePt t="13496" x="3244850" y="5365750"/>
          <p14:tracePt t="13506" x="3257550" y="5372100"/>
          <p14:tracePt t="13514" x="3263900" y="5384800"/>
          <p14:tracePt t="13520" x="3282950" y="5397500"/>
          <p14:tracePt t="13530" x="3289300" y="5416550"/>
          <p14:tracePt t="13539" x="3308350" y="5441950"/>
          <p14:tracePt t="13545" x="3321050" y="5461000"/>
          <p14:tracePt t="13555" x="3359150" y="5492750"/>
          <p14:tracePt t="13562" x="3397250" y="5518150"/>
          <p14:tracePt t="13569" x="3429000" y="5537200"/>
          <p14:tracePt t="13578" x="3467100" y="5568950"/>
          <p14:tracePt t="13585" x="3505200" y="5594350"/>
          <p14:tracePt t="13595" x="3524250" y="5607050"/>
          <p14:tracePt t="13603" x="3575050" y="5632450"/>
          <p14:tracePt t="13612" x="3625850" y="5670550"/>
          <p14:tracePt t="13618" x="3695700" y="5702300"/>
          <p14:tracePt t="13629" x="3778250" y="5734050"/>
          <p14:tracePt t="13637" x="3930650" y="5772150"/>
          <p14:tracePt t="13651" x="4006850" y="5797550"/>
          <p14:tracePt t="13659" x="4076700" y="5816600"/>
          <p14:tracePt t="13664" x="4146550" y="5829300"/>
          <p14:tracePt t="13675" x="4216400" y="5842000"/>
          <p14:tracePt t="13683" x="4292600" y="5848350"/>
          <p14:tracePt t="13688" x="4368800" y="5848350"/>
          <p14:tracePt t="13698" x="4445000" y="5854700"/>
          <p14:tracePt t="13706" x="4527550" y="5854700"/>
          <p14:tracePt t="13714" x="4629150" y="5854700"/>
          <p14:tracePt t="13722" x="4737100" y="5854700"/>
          <p14:tracePt t="13730" x="4838700" y="5854700"/>
          <p14:tracePt t="13736" x="4933950" y="5854700"/>
          <p14:tracePt t="13746" x="5022850" y="5854700"/>
          <p14:tracePt t="13754" x="5111750" y="5854700"/>
          <p14:tracePt t="13762" x="5194300" y="5854700"/>
          <p14:tracePt t="13770" x="5283200" y="5854700"/>
          <p14:tracePt t="13779" x="5378450" y="5854700"/>
          <p14:tracePt t="13785" x="5473700" y="5848350"/>
          <p14:tracePt t="13795" x="5588000" y="5835650"/>
          <p14:tracePt t="13804" x="5708650" y="5810250"/>
          <p14:tracePt t="13812" x="5861050" y="5778500"/>
          <p14:tracePt t="13819" x="6013450" y="5740400"/>
          <p14:tracePt t="13829" x="6146800" y="5715000"/>
          <p14:tracePt t="13834" x="6267450" y="5676900"/>
          <p14:tracePt t="13845" x="6356350" y="5657850"/>
          <p14:tracePt t="13853" x="6432550" y="5638800"/>
          <p14:tracePt t="13862" x="6508750" y="5613400"/>
          <p14:tracePt t="13868" x="6584950" y="5600700"/>
          <p14:tracePt t="13879" x="6654800" y="5588000"/>
          <p14:tracePt t="13887" x="6724650" y="5568950"/>
          <p14:tracePt t="13895" x="6800850" y="5543550"/>
          <p14:tracePt t="13901" x="6877050" y="5524500"/>
          <p14:tracePt t="13912" x="6965950" y="5505450"/>
          <p14:tracePt t="13917" x="7048500" y="5480050"/>
          <p14:tracePt t="13929" x="7131050" y="5448300"/>
          <p14:tracePt t="13936" x="7219950" y="5397500"/>
          <p14:tracePt t="13945" x="7327900" y="5334000"/>
          <p14:tracePt t="13951" x="7442200" y="5257800"/>
          <p14:tracePt t="13962" x="7569200" y="5175250"/>
          <p14:tracePt t="13971" x="7816850" y="4991100"/>
          <p14:tracePt t="13979" x="7937500" y="4895850"/>
          <p14:tracePt t="13986" x="8051800" y="4781550"/>
          <p14:tracePt t="13995" x="8172450" y="4648200"/>
          <p14:tracePt t="14001" x="8299450" y="4508500"/>
          <p14:tracePt t="14012" x="8426450" y="4343400"/>
          <p14:tracePt t="14019" x="8547100" y="4171950"/>
          <p14:tracePt t="14029" x="8667750" y="4000500"/>
          <p14:tracePt t="14035" x="8731250" y="3854450"/>
          <p14:tracePt t="14046" x="8769350" y="3727450"/>
          <p14:tracePt t="14054" x="8794750" y="3594100"/>
          <p14:tracePt t="14062" x="8820150" y="3460750"/>
          <p14:tracePt t="14068" x="8851900" y="3327400"/>
          <p14:tracePt t="14079" x="8877300" y="3194050"/>
          <p14:tracePt t="14085" x="8890000" y="3098800"/>
          <p14:tracePt t="14096" x="8947150" y="2876550"/>
          <p14:tracePt t="14104" x="8953500" y="2762250"/>
          <p14:tracePt t="14114" x="8953500" y="2641600"/>
          <p14:tracePt t="14120" x="8947150" y="2514600"/>
          <p14:tracePt t="14130" x="8921750" y="2393950"/>
          <p14:tracePt t="14138" x="8864600" y="2266950"/>
          <p14:tracePt t="14145" x="8807450" y="2139950"/>
          <p14:tracePt t="14154" x="8686800" y="1993900"/>
          <p14:tracePt t="14163" x="8559800" y="1835150"/>
          <p14:tracePt t="14169" x="8362950" y="1657350"/>
          <p14:tracePt t="14180" x="8147050" y="1479550"/>
          <p14:tracePt t="14187" x="7893050" y="1308100"/>
          <p14:tracePt t="14195" x="7651750" y="1143000"/>
          <p14:tracePt t="14202" x="7366000" y="1016000"/>
          <p14:tracePt t="14213" x="7086600" y="920750"/>
          <p14:tracePt t="14221" x="6800850" y="850900"/>
          <p14:tracePt t="14229" x="6489700" y="774700"/>
          <p14:tracePt t="14235" x="6140450" y="736600"/>
          <p14:tracePt t="14246" x="5778500" y="723900"/>
          <p14:tracePt t="14251" x="5397500" y="711200"/>
          <p14:tracePt t="14262" x="5035550" y="711200"/>
          <p14:tracePt t="14269" x="4692650" y="711200"/>
          <p14:tracePt t="14279" x="4311650" y="742950"/>
          <p14:tracePt t="14285" x="3937000" y="806450"/>
          <p14:tracePt t="14296" x="3562350" y="882650"/>
          <p14:tracePt t="14304" x="3238500" y="984250"/>
          <p14:tracePt t="14312" x="2908300" y="1085850"/>
          <p14:tracePt t="14318" x="2628900" y="1225550"/>
          <p14:tracePt t="14329" x="2381250" y="1403350"/>
          <p14:tracePt t="14335" x="2171700" y="1581150"/>
          <p14:tracePt t="14346" x="2006600" y="1778000"/>
          <p14:tracePt t="14353" x="1885950" y="1981200"/>
          <p14:tracePt t="14362" x="1733550" y="2368550"/>
          <p14:tracePt t="14370" x="1689100" y="2540000"/>
          <p14:tracePt t="14379" x="1670050" y="2705100"/>
          <p14:tracePt t="14388" x="1676400" y="2844800"/>
          <p14:tracePt t="14395" x="1714500" y="2984500"/>
          <p14:tracePt t="14402" x="1784350" y="3149600"/>
          <p14:tracePt t="14412" x="1879600" y="3314700"/>
          <p14:tracePt t="14419" x="2000250" y="3492500"/>
          <p14:tracePt t="14429" x="2120900" y="3676650"/>
          <p14:tracePt t="14436" x="2254250" y="3867150"/>
          <p14:tracePt t="14446" x="2387600" y="4057650"/>
          <p14:tracePt t="14451" x="2520950" y="4254500"/>
          <p14:tracePt t="14463" x="2673350" y="4457700"/>
          <p14:tracePt t="14471" x="2819400" y="4635500"/>
          <p14:tracePt t="14479" x="3187700" y="4991100"/>
          <p14:tracePt t="14489" x="3378200" y="5143500"/>
          <p14:tracePt t="14499" x="3568700" y="5276850"/>
          <p14:tracePt t="14504" x="3759200" y="5384800"/>
          <p14:tracePt t="14514" x="3892550" y="5461000"/>
          <p14:tracePt t="14523" x="4000500" y="5505450"/>
          <p14:tracePt t="14529" x="4121150" y="5537200"/>
          <p14:tracePt t="14539" x="4229100" y="5568950"/>
          <p14:tracePt t="14547" x="4330700" y="5594350"/>
          <p14:tracePt t="14554" x="4432300" y="5619750"/>
          <p14:tracePt t="14563" x="4508500" y="5632450"/>
          <p14:tracePt t="14570" x="4591050" y="5638800"/>
          <p14:tracePt t="14579" x="4667250" y="5645150"/>
          <p14:tracePt t="14586" x="4743450" y="5645150"/>
          <p14:tracePt t="14596" x="4826000" y="5645150"/>
          <p14:tracePt t="14603" x="4895850" y="5645150"/>
          <p14:tracePt t="14612" x="4965700" y="5645150"/>
          <p14:tracePt t="14619" x="5022850" y="5638800"/>
          <p14:tracePt t="14629" x="5092700" y="5638800"/>
          <p14:tracePt t="14638" x="5143500" y="5638800"/>
          <p14:tracePt t="14646" x="5194300" y="5638800"/>
          <p14:tracePt t="14652" x="5238750" y="5638800"/>
          <p14:tracePt t="14663" x="5270500" y="5638800"/>
          <p14:tracePt t="14669" x="5295900" y="5638800"/>
          <p14:tracePt t="14679" x="5321300" y="5638800"/>
          <p14:tracePt t="14686" x="5346700" y="5638800"/>
          <p14:tracePt t="14696" x="5378450" y="5632450"/>
          <p14:tracePt t="14702" x="5403850" y="5626100"/>
          <p14:tracePt t="14712" x="5435600" y="5619750"/>
          <p14:tracePt t="14721" x="5480050" y="5600700"/>
          <p14:tracePt t="14730" x="5499100" y="5600700"/>
          <p14:tracePt t="14763" x="5492750" y="5588000"/>
          <p14:tracePt t="14769" x="5467350" y="5588000"/>
          <p14:tracePt t="14778" x="5429250" y="5581650"/>
          <p14:tracePt t="14787" x="5397500" y="5581650"/>
          <p14:tracePt t="14789" x="5359400" y="5568950"/>
          <p14:tracePt t="14803" x="5321300" y="5562600"/>
          <p14:tracePt t="14811" x="5289550" y="5562600"/>
          <p14:tracePt t="14817" x="5283200" y="5562600"/>
          <p14:tracePt t="14826" x="5283200" y="5575300"/>
          <p14:tracePt t="14835" x="5264150" y="5575300"/>
          <p14:tracePt t="14840" x="5245100" y="5568950"/>
          <p14:tracePt t="15027" x="5245100" y="5549900"/>
          <p14:tracePt t="15065" x="5245100" y="5543550"/>
          <p14:tracePt t="15091" x="5251450" y="5537200"/>
          <p14:tracePt t="15608" x="5270500" y="5537200"/>
          <p14:tracePt t="15621" x="5295900" y="5537200"/>
          <p14:tracePt t="15622" x="5308600" y="5537200"/>
          <p14:tracePt t="15625" x="5321300" y="5530850"/>
          <p14:tracePt t="15631" x="5340350" y="5530850"/>
          <p14:tracePt t="15637" x="5359400" y="5530850"/>
          <p14:tracePt t="15644" x="5365750" y="5530850"/>
          <p14:tracePt t="15651" x="5397500" y="5524500"/>
          <p14:tracePt t="15665" x="5467350" y="5518150"/>
          <p14:tracePt t="15674" x="5480050" y="5518150"/>
          <p14:tracePt t="15680" x="5505450" y="5518150"/>
          <p14:tracePt t="15690" x="5537200" y="5518150"/>
          <p14:tracePt t="15698" x="5588000" y="5511800"/>
          <p14:tracePt t="15704" x="5651500" y="5499100"/>
          <p14:tracePt t="15715" x="5708650" y="5492750"/>
          <p14:tracePt t="15722" x="5772150" y="5480050"/>
          <p14:tracePt t="15730" x="5842000" y="5461000"/>
          <p14:tracePt t="15738" x="5918200" y="5441950"/>
          <p14:tracePt t="15747" x="5994400" y="5429250"/>
          <p14:tracePt t="15755" x="6070600" y="5403850"/>
          <p14:tracePt t="15764" x="6146800" y="5384800"/>
          <p14:tracePt t="15771" x="6229350" y="5365750"/>
          <p14:tracePt t="15780" x="6305550" y="5340350"/>
          <p14:tracePt t="15786" x="6375400" y="5321300"/>
          <p14:tracePt t="15797" x="6451600" y="5302250"/>
          <p14:tracePt t="15804" x="6527800" y="5289550"/>
          <p14:tracePt t="15813" x="6597650" y="5264150"/>
          <p14:tracePt t="15820" x="6667500" y="5238750"/>
          <p14:tracePt t="15830" x="6731000" y="5207000"/>
          <p14:tracePt t="15839" x="6781800" y="5175250"/>
          <p14:tracePt t="15847" x="6877050" y="5118100"/>
          <p14:tracePt t="15857" x="6921500" y="5086350"/>
          <p14:tracePt t="15866" x="6972300" y="5048250"/>
          <p14:tracePt t="15869" x="7010400" y="5022850"/>
          <p14:tracePt t="15882" x="7042150" y="5003800"/>
          <p14:tracePt t="15891" x="7054850" y="4972050"/>
          <p14:tracePt t="15897" x="7073900" y="4940300"/>
          <p14:tracePt t="15906" x="7086600" y="4902200"/>
          <p14:tracePt t="15915" x="7099300" y="4870450"/>
          <p14:tracePt t="15922" x="7105650" y="4838700"/>
          <p14:tracePt t="15931" x="7112000" y="4806950"/>
          <p14:tracePt t="15938" x="7124700" y="4768850"/>
          <p14:tracePt t="15947" x="7137400" y="4724400"/>
          <p14:tracePt t="15954" x="7150100" y="4673600"/>
          <p14:tracePt t="15964" x="7169150" y="4616450"/>
          <p14:tracePt t="15971" x="7188200" y="4559300"/>
          <p14:tracePt t="15980" x="7207250" y="4489450"/>
          <p14:tracePt t="15987" x="7245350" y="4425950"/>
          <p14:tracePt t="15997" x="7277100" y="4356100"/>
          <p14:tracePt t="16006" x="7315200" y="4292600"/>
          <p14:tracePt t="16014" x="7340600" y="4235450"/>
          <p14:tracePt t="16020" x="7359650" y="4184650"/>
          <p14:tracePt t="16031" x="7372350" y="4133850"/>
          <p14:tracePt t="16040" x="7404100" y="4025900"/>
          <p14:tracePt t="16051" x="7416800" y="3968750"/>
          <p14:tracePt t="16059" x="7423150" y="3905250"/>
          <p14:tracePt t="16064" x="7435850" y="3841750"/>
          <p14:tracePt t="16074" x="7448550" y="3784600"/>
          <p14:tracePt t="16082" x="7467600" y="3714750"/>
          <p14:tracePt t="16089" x="7493000" y="3644900"/>
          <p14:tracePt t="16098" x="7505700" y="3587750"/>
          <p14:tracePt t="16106" x="7524750" y="3524250"/>
          <p14:tracePt t="16114" x="7537450" y="3473450"/>
          <p14:tracePt t="16122" x="7543800" y="3416300"/>
          <p14:tracePt t="16131" x="7556500" y="3365500"/>
          <p14:tracePt t="16137" x="7569200" y="3314700"/>
          <p14:tracePt t="16147" x="7581900" y="3251200"/>
          <p14:tracePt t="16154" x="7588250" y="3200400"/>
          <p14:tracePt t="16164" x="7600950" y="3143250"/>
          <p14:tracePt t="16172" x="7613650" y="3079750"/>
          <p14:tracePt t="16181" x="7639050" y="3016250"/>
          <p14:tracePt t="16186" x="7658100" y="2965450"/>
          <p14:tracePt t="16198" x="7683500" y="2908300"/>
          <p14:tracePt t="16203" x="7708900" y="2857500"/>
          <p14:tracePt t="16214" x="7740650" y="2813050"/>
          <p14:tracePt t="16220" x="7766050" y="2762250"/>
          <p14:tracePt t="16231" x="7804150" y="2717800"/>
          <p14:tracePt t="16236" x="7835900" y="2673350"/>
          <p14:tracePt t="16247" x="7874000" y="2616200"/>
          <p14:tracePt t="16255" x="7937500" y="2533650"/>
          <p14:tracePt t="16266" x="7962900" y="2482850"/>
          <p14:tracePt t="16275" x="7994650" y="2438400"/>
          <p14:tracePt t="16281" x="8013700" y="2400300"/>
          <p14:tracePt t="16290" x="8032750" y="2368550"/>
          <p14:tracePt t="16300" x="8051800" y="2343150"/>
          <p14:tracePt t="16306" x="8051800" y="2330450"/>
          <p14:tracePt t="16315" x="8058150" y="2311400"/>
          <p14:tracePt t="16328" x="8058150" y="2305050"/>
          <p14:tracePt t="16347" x="8058150" y="2298700"/>
          <p14:tracePt t="16420" x="8058150" y="2292350"/>
          <p14:tracePt t="16441" x="8064500" y="2286000"/>
          <p14:tracePt t="16556" x="8064500" y="2292350"/>
          <p14:tracePt t="16562" x="8064500" y="2298700"/>
          <p14:tracePt t="16582" x="8064500" y="2305050"/>
          <p14:tracePt t="16589" x="8064500" y="2317750"/>
          <p14:tracePt t="16596" x="8058150" y="2317750"/>
          <p14:tracePt t="16603" x="8058150" y="2330450"/>
          <p14:tracePt t="16610" x="8058150" y="2343150"/>
          <p14:tracePt t="16617" x="8051800" y="2355850"/>
          <p14:tracePt t="16624" x="8051800" y="2374900"/>
          <p14:tracePt t="16632" x="8045450" y="2387600"/>
          <p14:tracePt t="16638" x="8039100" y="2413000"/>
          <p14:tracePt t="16649" x="8039100" y="2451100"/>
          <p14:tracePt t="16656" x="8026400" y="2482850"/>
          <p14:tracePt t="16665" x="8026400" y="2520950"/>
          <p14:tracePt t="16674" x="8013700" y="2552700"/>
          <p14:tracePt t="16682" x="8007350" y="2578100"/>
          <p14:tracePt t="16688" x="8007350" y="2597150"/>
          <p14:tracePt t="16699" x="8001000" y="2603500"/>
          <p14:tracePt t="16707" x="8001000" y="2628900"/>
          <p14:tracePt t="16714" x="8001000" y="2641600"/>
          <p14:tracePt t="16722" x="8001000" y="2654300"/>
          <p14:tracePt t="16731" x="8001000" y="2667000"/>
          <p14:tracePt t="16737" x="7988300" y="2686050"/>
          <p14:tracePt t="16748" x="7994650" y="2698750"/>
          <p14:tracePt t="16755" x="7988300" y="2717800"/>
          <p14:tracePt t="16765" x="7969250" y="2749550"/>
          <p14:tracePt t="16771" x="7969250" y="2762250"/>
          <p14:tracePt t="16782" x="7969250" y="2787650"/>
          <p14:tracePt t="16790" x="7956550" y="2813050"/>
          <p14:tracePt t="16798" x="7956550" y="2844800"/>
          <p14:tracePt t="16804" x="7956550" y="2863850"/>
          <p14:tracePt t="16815" x="7956550" y="2895600"/>
          <p14:tracePt t="16820" x="7943850" y="2914650"/>
          <p14:tracePt t="16831" x="7943850" y="2946400"/>
          <p14:tracePt t="16839" x="7943850" y="2984500"/>
          <p14:tracePt t="16848" x="7943850" y="3003550"/>
          <p14:tracePt t="16854" x="7943850" y="3028950"/>
          <p14:tracePt t="16865" x="7943850" y="3130550"/>
          <p14:tracePt t="16874" x="7943850" y="3200400"/>
          <p14:tracePt t="16881" x="7943850" y="3276600"/>
          <p14:tracePt t="16890" x="7956550" y="3352800"/>
          <p14:tracePt t="16899" x="7969250" y="3429000"/>
          <p14:tracePt t="16905" x="7988300" y="3505200"/>
          <p14:tracePt t="16915" x="8001000" y="3600450"/>
          <p14:tracePt t="16923" x="8013700" y="3714750"/>
          <p14:tracePt t="16931" x="8039100" y="3829050"/>
          <p14:tracePt t="16938" x="8051800" y="3956050"/>
          <p14:tracePt t="16949" x="8058150" y="4083050"/>
          <p14:tracePt t="16957" x="8058150" y="4222750"/>
          <p14:tracePt t="16965" x="8058150" y="4343400"/>
          <p14:tracePt t="16971" x="8058150" y="4470400"/>
          <p14:tracePt t="16982" x="8020050" y="4622800"/>
          <p14:tracePt t="16987" x="8020050" y="4718050"/>
          <p14:tracePt t="16998" x="8020050" y="4800600"/>
          <p14:tracePt t="17006" x="8020050" y="4876800"/>
          <p14:tracePt t="17015" x="8020050" y="4946650"/>
          <p14:tracePt t="17021" x="8020050" y="4997450"/>
          <p14:tracePt t="17032" x="8020050" y="5035550"/>
          <p14:tracePt t="17040" x="8020050" y="5099050"/>
          <p14:tracePt t="17048" x="8020050" y="5118100"/>
          <p14:tracePt t="17056" x="8020050" y="5143500"/>
          <p14:tracePt t="17065" x="8020050" y="5156200"/>
          <p14:tracePt t="17071" x="8020050" y="5168900"/>
          <p14:tracePt t="17082" x="8020050" y="5175250"/>
          <p14:tracePt t="17090" x="8020050" y="5181600"/>
          <p14:tracePt t="17098" x="8020050" y="5187950"/>
          <p14:tracePt t="17155" x="8020050" y="5181600"/>
          <p14:tracePt t="17163" x="8020050" y="5162550"/>
          <p14:tracePt t="17179" x="8013700" y="5149850"/>
          <p14:tracePt t="17186" x="8013700" y="5137150"/>
          <p14:tracePt t="17193" x="8001000" y="5105400"/>
          <p14:tracePt t="17202" x="8001000" y="5067300"/>
          <p14:tracePt t="17211" x="8001000" y="5041900"/>
          <p14:tracePt t="17216" x="8001000" y="4984750"/>
          <p14:tracePt t="17224" x="8001000" y="4914900"/>
          <p14:tracePt t="17232" x="8001000" y="4851400"/>
          <p14:tracePt t="17237" x="8001000" y="4743450"/>
          <p14:tracePt t="17249" x="8007350" y="4603750"/>
          <p14:tracePt t="17256" x="8007350" y="4413250"/>
          <p14:tracePt t="17265" x="8007350" y="4222750"/>
          <p14:tracePt t="17272" x="8013700" y="4032250"/>
          <p14:tracePt t="17283" x="8013700" y="3854450"/>
          <p14:tracePt t="17290" x="8001000" y="3708400"/>
          <p14:tracePt t="17299" x="7994650" y="3568700"/>
          <p14:tracePt t="17306" x="7988300" y="3441700"/>
          <p14:tracePt t="17315" x="7975600" y="3314700"/>
          <p14:tracePt t="17322" x="7975600" y="3213100"/>
          <p14:tracePt t="17332" x="7975600" y="3117850"/>
          <p14:tracePt t="17339" x="7969250" y="3041650"/>
          <p14:tracePt t="17348" x="7962900" y="2984500"/>
          <p14:tracePt t="17355" x="7962900" y="2965450"/>
          <p14:tracePt t="17395" x="7962900" y="2971800"/>
          <p14:tracePt t="17402" x="7962900" y="2997200"/>
          <p14:tracePt t="17409" x="7969250" y="3035300"/>
          <p14:tracePt t="17427" x="7969250" y="3054350"/>
          <p14:tracePt t="17441" x="7969250" y="3092450"/>
          <p14:tracePt t="17442" x="7969250" y="3143250"/>
          <p14:tracePt t="17449" x="7969250" y="3206750"/>
          <p14:tracePt t="17455" x="7969250" y="3270250"/>
          <p14:tracePt t="17461" x="7969250" y="3365500"/>
          <p14:tracePt t="17466" x="7969250" y="3467100"/>
          <p14:tracePt t="17474" x="7969250" y="3606800"/>
          <p14:tracePt t="17482" x="7962900" y="3746500"/>
          <p14:tracePt t="17490" x="7956550" y="3892550"/>
          <p14:tracePt t="17499" x="7937500" y="4019550"/>
          <p14:tracePt t="17505" x="7931150" y="4127500"/>
          <p14:tracePt t="17515" x="7912100" y="4229100"/>
          <p14:tracePt t="17522" x="7899400" y="4305300"/>
          <p14:tracePt t="17532" x="7886700" y="4368800"/>
          <p14:tracePt t="17540" x="7861300" y="4438650"/>
          <p14:tracePt t="17549" x="7848600" y="4483100"/>
          <p14:tracePt t="17555" x="7842250" y="4514850"/>
          <p14:tracePt t="17566" x="7842250" y="4527550"/>
          <p14:tracePt t="17575" x="7842250" y="4540250"/>
          <p14:tracePt t="17582" x="7842250" y="4546600"/>
          <p14:tracePt t="18950" x="7829550" y="4552950"/>
          <p14:tracePt t="18958" x="7721600" y="4597400"/>
          <p14:tracePt t="18971" x="7620000" y="4660900"/>
          <p14:tracePt t="18978" x="7518400" y="4718050"/>
          <p14:tracePt t="18984" x="7366000" y="4806950"/>
          <p14:tracePt t="18992" x="7302500" y="4845050"/>
          <p14:tracePt t="19005" x="7156450" y="4946650"/>
          <p14:tracePt t="19019" x="7054850" y="5010150"/>
          <p14:tracePt t="19027" x="6934200" y="5092700"/>
          <p14:tracePt t="19034" x="6781800" y="5194300"/>
          <p14:tracePt t="19042" x="6591300" y="5308600"/>
          <p14:tracePt t="19051" x="6419850" y="5422900"/>
          <p14:tracePt t="19057" x="6267450" y="5530850"/>
          <p14:tracePt t="19068" x="6108700" y="5632450"/>
          <p14:tracePt t="19075" x="5956300" y="5721350"/>
          <p14:tracePt t="19083" x="5822950" y="5797550"/>
          <p14:tracePt t="19090" x="5702300" y="5873750"/>
          <p14:tracePt t="19100" x="5588000" y="5924550"/>
          <p14:tracePt t="19106" x="5511800" y="5962650"/>
          <p14:tracePt t="19117" x="5435600" y="5994400"/>
          <p14:tracePt t="19123" x="5353050" y="6032500"/>
          <p14:tracePt t="19134" x="5283200" y="6064250"/>
          <p14:tracePt t="19139" x="5207000" y="6083300"/>
          <p14:tracePt t="19150" x="5143500" y="6096000"/>
          <p14:tracePt t="19158" x="5099050" y="6108700"/>
          <p14:tracePt t="19167" x="5048250" y="6121400"/>
          <p14:tracePt t="19173" x="4965700" y="6140450"/>
          <p14:tracePt t="19186" x="4933950" y="6146800"/>
          <p14:tracePt t="19194" x="4895850" y="6153150"/>
          <p14:tracePt t="19201" x="4864100" y="6159500"/>
          <p14:tracePt t="19211" x="4813300" y="6159500"/>
          <p14:tracePt t="19218" x="4762500" y="6159500"/>
          <p14:tracePt t="19224" x="4699000" y="6165850"/>
          <p14:tracePt t="19234" x="4641850" y="6172200"/>
          <p14:tracePt t="19242" x="4578350" y="6184900"/>
          <p14:tracePt t="19250" x="4533900" y="6203950"/>
          <p14:tracePt t="19257" x="4489450" y="6210300"/>
          <p14:tracePt t="19267" x="4445000" y="6223000"/>
          <p14:tracePt t="19276" x="4406900" y="6229350"/>
          <p14:tracePt t="19283" x="4356100" y="6235700"/>
          <p14:tracePt t="19290" x="4298950" y="6235700"/>
          <p14:tracePt t="19300" x="4241800" y="6235700"/>
          <p14:tracePt t="19306" x="4171950" y="6235700"/>
          <p14:tracePt t="19317" x="4095750" y="6235700"/>
          <p14:tracePt t="19325" x="4013200" y="6235700"/>
          <p14:tracePt t="19334" x="3886200" y="6235700"/>
          <p14:tracePt t="19340" x="3727450" y="6235700"/>
          <p14:tracePt t="19351" x="3536950" y="6235700"/>
          <p14:tracePt t="19359" x="3365500" y="6235700"/>
          <p14:tracePt t="19367" x="3124200" y="6235700"/>
          <p14:tracePt t="19379" x="3035300" y="6235700"/>
          <p14:tracePt t="19386" x="2952750" y="6235700"/>
          <p14:tracePt t="19392" x="2876550" y="6235700"/>
          <p14:tracePt t="19402" x="2813050" y="6235700"/>
          <p14:tracePt t="19410" x="2743200" y="6235700"/>
          <p14:tracePt t="19417" x="2686050" y="6235700"/>
          <p14:tracePt t="19426" x="2597150" y="6223000"/>
          <p14:tracePt t="19435" x="2514600" y="6203950"/>
          <p14:tracePt t="19443" x="2413000" y="6178550"/>
          <p14:tracePt t="19451" x="2279650" y="6146800"/>
          <p14:tracePt t="19458" x="2120900" y="6102350"/>
          <p14:tracePt t="19467" x="1968500" y="6064250"/>
          <p14:tracePt t="19474" x="1828800" y="6026150"/>
          <p14:tracePt t="19484" x="1714500" y="6000750"/>
          <p14:tracePt t="19492" x="1625600" y="5981700"/>
          <p14:tracePt t="19500" x="1612900" y="5981700"/>
          <p14:tracePt t="19507" x="1587500" y="5975350"/>
          <p14:tracePt t="19517" x="1555750" y="5962650"/>
          <p14:tracePt t="19526" x="1536700" y="5943600"/>
          <p14:tracePt t="19534" x="1498600" y="5918200"/>
          <p14:tracePt t="19540" x="1466850" y="5880100"/>
          <p14:tracePt t="19551" x="1447800" y="5848350"/>
          <p14:tracePt t="19556" x="1428750" y="5822950"/>
          <p14:tracePt t="19567" x="1397000" y="5784850"/>
          <p14:tracePt t="19575" x="1384300" y="5746750"/>
          <p14:tracePt t="19584" x="1358900" y="5708650"/>
          <p14:tracePt t="19590" x="1327150" y="5670550"/>
          <p14:tracePt t="19601" x="1314450" y="5632450"/>
          <p14:tracePt t="19609" x="1276350" y="5556250"/>
          <p14:tracePt t="19619" x="1270000" y="5524500"/>
          <p14:tracePt t="19626" x="1257300" y="5486400"/>
          <p14:tracePt t="19634" x="1257300" y="5467350"/>
          <p14:tracePt t="19642" x="1257300" y="5435600"/>
          <p14:tracePt t="19651" x="1257300" y="5384800"/>
          <p14:tracePt t="19658" x="1257300" y="5334000"/>
          <p14:tracePt t="19667" x="1250950" y="5270500"/>
          <p14:tracePt t="19674" x="1238250" y="5207000"/>
          <p14:tracePt t="19684" x="1231900" y="5149850"/>
          <p14:tracePt t="19693" x="1225550" y="5092700"/>
          <p14:tracePt t="19701" x="1225550" y="5041900"/>
          <p14:tracePt t="19707" x="1225550" y="4978400"/>
          <p14:tracePt t="19718" x="1225550" y="4927600"/>
          <p14:tracePt t="19723" x="1225550" y="4876800"/>
          <p14:tracePt t="19734" x="1225550" y="4826000"/>
          <p14:tracePt t="19742" x="1219200" y="4775200"/>
          <p14:tracePt t="19751" x="1219200" y="4679950"/>
          <p14:tracePt t="19761" x="1219200" y="4629150"/>
          <p14:tracePt t="19769" x="1219200" y="4572000"/>
          <p14:tracePt t="19776" x="1219200" y="4502150"/>
          <p14:tracePt t="19785" x="1219200" y="4445000"/>
          <p14:tracePt t="19795" x="1219200" y="4394200"/>
          <p14:tracePt t="19801" x="1219200" y="4349750"/>
          <p14:tracePt t="19811" x="1219200" y="4305300"/>
          <p14:tracePt t="19818" x="1219200" y="4273550"/>
          <p14:tracePt t="19825" x="1206500" y="4248150"/>
          <p14:tracePt t="19835" x="1193800" y="4210050"/>
          <p14:tracePt t="19842" x="1187450" y="4171950"/>
          <p14:tracePt t="19852" x="1174750" y="4133850"/>
          <p14:tracePt t="19859" x="1155700" y="4108450"/>
          <p14:tracePt t="19869" x="1130300" y="4076700"/>
          <p14:tracePt t="19875" x="1111250" y="4044950"/>
          <p14:tracePt t="19884" x="1098550" y="4032250"/>
          <p14:tracePt t="19891" x="1079500" y="4019550"/>
          <p14:tracePt t="19901" x="1066800" y="4019550"/>
          <p14:tracePt t="19908" x="1041400" y="4006850"/>
          <p14:tracePt t="19918" x="1022350" y="4006850"/>
          <p14:tracePt t="19923" x="1003300" y="4006850"/>
          <p14:tracePt t="19935" x="984250" y="4006850"/>
          <p14:tracePt t="19943" x="933450" y="4025900"/>
          <p14:tracePt t="19952" x="895350" y="4051300"/>
          <p14:tracePt t="19961" x="889000" y="4070350"/>
          <p14:tracePt t="19967" x="863600" y="4114800"/>
          <p14:tracePt t="19976" x="825500" y="4165600"/>
          <p14:tracePt t="19986" x="793750" y="4229100"/>
          <p14:tracePt t="19992" x="762000" y="4318000"/>
          <p14:tracePt t="20002" x="730250" y="4419600"/>
          <p14:tracePt t="20010" x="723900" y="4546600"/>
          <p14:tracePt t="20018" x="723900" y="4705350"/>
          <p14:tracePt t="20027" x="736600" y="4851400"/>
          <p14:tracePt t="20035" x="762000" y="5003800"/>
          <p14:tracePt t="20041" x="806450" y="5124450"/>
          <p14:tracePt t="20051" x="857250" y="5238750"/>
          <p14:tracePt t="20058" x="927100" y="5346700"/>
          <p14:tracePt t="20068" x="1028700" y="5454650"/>
          <p14:tracePt t="20075" x="1168400" y="5556250"/>
          <p14:tracePt t="20085" x="1289050" y="5632450"/>
          <p14:tracePt t="20090" x="1435100" y="5695950"/>
          <p14:tracePt t="20101" x="1593850" y="5740400"/>
          <p14:tracePt t="20110" x="1739900" y="5753100"/>
          <p14:tracePt t="20118" x="1841500" y="5753100"/>
          <p14:tracePt t="20124" x="1949450" y="5727700"/>
          <p14:tracePt t="20135" x="2108200" y="5638800"/>
          <p14:tracePt t="20147" x="2171700" y="5581650"/>
          <p14:tracePt t="20155" x="2222500" y="5518150"/>
          <p14:tracePt t="20160" x="2273300" y="5454650"/>
          <p14:tracePt t="20170" x="2305050" y="5397500"/>
          <p14:tracePt t="20179" x="2330450" y="5340350"/>
          <p14:tracePt t="20185" x="2330450" y="5283200"/>
          <p14:tracePt t="20194" x="2311400" y="5219700"/>
          <p14:tracePt t="20202" x="2273300" y="5156200"/>
          <p14:tracePt t="20208" x="2222500" y="5105400"/>
          <p14:tracePt t="20218" x="2159000" y="5054600"/>
          <p14:tracePt t="20227" x="2076450" y="5010150"/>
          <p14:tracePt t="20234" x="2006600" y="4978400"/>
          <p14:tracePt t="20242" x="1930400" y="4953000"/>
          <p14:tracePt t="20251" x="1860550" y="4940300"/>
          <p14:tracePt t="20257" x="1803400" y="4940300"/>
          <p14:tracePt t="20268" x="1739900" y="4946650"/>
          <p14:tracePt t="20276" x="1689100" y="4972050"/>
          <p14:tracePt t="20284" x="1631950" y="5016500"/>
          <p14:tracePt t="20291" x="1574800" y="5060950"/>
          <p14:tracePt t="20301" x="1536700" y="5118100"/>
          <p14:tracePt t="20307" x="1498600" y="5181600"/>
          <p14:tracePt t="20318" x="1485900" y="5251450"/>
          <p14:tracePt t="20325" x="1479550" y="5391150"/>
          <p14:tracePt t="20336" x="1504950" y="5461000"/>
          <p14:tracePt t="20344" x="1524000" y="5511800"/>
          <p14:tracePt t="20351" x="1562100" y="5562600"/>
          <p14:tracePt t="20360" x="1625600" y="5619750"/>
          <p14:tracePt t="20369" x="1689100" y="5670550"/>
          <p14:tracePt t="20374" x="1771650" y="5708650"/>
          <p14:tracePt t="20385" x="1847850" y="5734050"/>
          <p14:tracePt t="20394" x="1924050" y="5753100"/>
          <p14:tracePt t="20401" x="2000250" y="5778500"/>
          <p14:tracePt t="20410" x="2063750" y="5791200"/>
          <p14:tracePt t="20419" x="2114550" y="5803900"/>
          <p14:tracePt t="20425" x="2152650" y="5810250"/>
          <p14:tracePt t="20435" x="2152650" y="5816600"/>
          <p14:tracePt t="20467" x="2159000" y="5816600"/>
          <p14:tracePt t="20472" x="2159000" y="5822950"/>
          <p14:tracePt t="20483" x="2139950" y="5822950"/>
          <p14:tracePt t="20507" x="2120900" y="5822950"/>
          <p14:tracePt t="20513" x="2108200" y="5822950"/>
          <p14:tracePt t="20514" x="2101850" y="5822950"/>
          <p14:tracePt t="21403" x="2120900" y="5822950"/>
          <p14:tracePt t="21422" x="2197100" y="5822950"/>
          <p14:tracePt t="21429" x="2228850" y="5822950"/>
          <p14:tracePt t="21436" x="2241550" y="5822950"/>
          <p14:tracePt t="21443" x="2273300" y="5822950"/>
          <p14:tracePt t="21450" x="2311400" y="5822950"/>
          <p14:tracePt t="21458" x="2336800" y="5822950"/>
          <p14:tracePt t="21471" x="2355850" y="5822950"/>
          <p14:tracePt t="21478" x="2368550" y="5822950"/>
          <p14:tracePt t="21485" x="2374900" y="5822950"/>
          <p14:tracePt t="21491" x="2381250" y="5822950"/>
          <p14:tracePt t="21502" x="2387600" y="5822950"/>
          <p14:tracePt t="21717" x="2387600" y="5816600"/>
          <p14:tracePt t="21727" x="2387600" y="5810250"/>
          <p14:tracePt t="21728" x="2400300" y="5791200"/>
          <p14:tracePt t="21735" x="2400300" y="5784850"/>
          <p14:tracePt t="21742" x="2400300" y="5772150"/>
          <p14:tracePt t="21748" x="2400300" y="5753100"/>
          <p14:tracePt t="21755" x="2400300" y="5708650"/>
          <p14:tracePt t="21762" x="2400300" y="5695950"/>
          <p14:tracePt t="21769" x="2400300" y="5670550"/>
          <p14:tracePt t="21776" x="2406650" y="5632450"/>
          <p14:tracePt t="21786" x="2413000" y="5588000"/>
          <p14:tracePt t="21792" x="2425700" y="5543550"/>
          <p14:tracePt t="21803" x="2438400" y="5454650"/>
          <p14:tracePt t="21811" x="2451100" y="5397500"/>
          <p14:tracePt t="21820" x="2451100" y="5327650"/>
          <p14:tracePt t="21825" x="2444750" y="5257800"/>
          <p14:tracePt t="21836" x="2432050" y="5181600"/>
          <p14:tracePt t="21842" x="2419350" y="5105400"/>
          <p14:tracePt t="21853" x="2406650" y="5029200"/>
          <p14:tracePt t="21859" x="2393950" y="4953000"/>
          <p14:tracePt t="21869" x="2374900" y="4876800"/>
          <p14:tracePt t="21876" x="2362200" y="4787900"/>
          <p14:tracePt t="21886" x="2349500" y="4705350"/>
          <p14:tracePt t="21894" x="2330450" y="4552950"/>
          <p14:tracePt t="21904" x="2317750" y="4483100"/>
          <p14:tracePt t="21913" x="2298700" y="4419600"/>
          <p14:tracePt t="21919" x="2286000" y="4368800"/>
          <p14:tracePt t="21931" x="2273300" y="4324350"/>
          <p14:tracePt t="21937" x="2254250" y="4286250"/>
          <p14:tracePt t="21943" x="2235200" y="4267200"/>
          <p14:tracePt t="21953" x="2203450" y="4241800"/>
          <p14:tracePt t="21960" x="2165350" y="4229100"/>
          <p14:tracePt t="21969" x="2114550" y="4229100"/>
          <p14:tracePt t="21978" x="2044700" y="4235450"/>
          <p14:tracePt t="21987" x="1949450" y="4260850"/>
          <p14:tracePt t="21993" x="1809750" y="4292600"/>
          <p14:tracePt t="22003" x="1638300" y="4343400"/>
          <p14:tracePt t="22010" x="1511300" y="4387850"/>
          <p14:tracePt t="22020" x="1403350" y="4445000"/>
          <p14:tracePt t="22027" x="1314450" y="4495800"/>
          <p14:tracePt t="22051" x="1257300" y="4540250"/>
          <p14:tracePt t="22056" x="1219200" y="4578350"/>
          <p14:tracePt t="22061" x="1200150" y="4616450"/>
          <p14:tracePt t="22068" x="1200150" y="4629150"/>
          <p14:tracePt t="22075" x="1225550" y="4660900"/>
          <p14:tracePt t="22086" x="1333500" y="4724400"/>
          <p14:tracePt t="22099" x="1403350" y="4749800"/>
          <p14:tracePt t="22107" x="1511300" y="4768850"/>
          <p14:tracePt t="22112" x="1631950" y="4794250"/>
          <p14:tracePt t="22123" x="1746250" y="4819650"/>
          <p14:tracePt t="22130" x="1866900" y="4845050"/>
          <p14:tracePt t="22137" x="1968500" y="4876800"/>
          <p14:tracePt t="22146" x="2063750" y="4921250"/>
          <p14:tracePt t="22154" x="2127250" y="4946650"/>
          <p14:tracePt t="22160" x="2165350" y="4978400"/>
          <p14:tracePt t="22170" x="2190750" y="5010150"/>
          <p14:tracePt t="22179" x="2209800" y="5035550"/>
          <p14:tracePt t="22187" x="2216150" y="5067300"/>
          <p14:tracePt t="22194" x="2216150" y="5080000"/>
          <p14:tracePt t="22203" x="2216150" y="5092700"/>
          <p14:tracePt t="22209" x="2203450" y="5105400"/>
          <p14:tracePt t="22220" x="2203450" y="5118100"/>
          <p14:tracePt t="22227" x="2190750" y="5130800"/>
          <p14:tracePt t="22236" x="2178050" y="5143500"/>
          <p14:tracePt t="22243" x="2165350" y="5162550"/>
          <p14:tracePt t="22253" x="2159000" y="5162550"/>
          <p14:tracePt t="22266" x="2159000" y="5168900"/>
          <p14:tracePt t="22291" x="2159000" y="5181600"/>
          <p14:tracePt t="22305" x="2159000" y="5187950"/>
          <p14:tracePt t="22312" x="2159000" y="5200650"/>
          <p14:tracePt t="22321" x="2159000" y="5207000"/>
          <p14:tracePt t="22326" x="2159000" y="5213350"/>
          <p14:tracePt t="22338" x="2165350" y="5226050"/>
          <p14:tracePt t="22344" x="2171700" y="5232400"/>
          <p14:tracePt t="22350" x="2178050" y="5238750"/>
          <p14:tracePt t="22361" x="2203450" y="5257800"/>
          <p14:tracePt t="22369" x="2209800" y="5257800"/>
          <p14:tracePt t="22460" x="2209800" y="5270500"/>
          <p14:tracePt t="22531" x="2209800" y="5276850"/>
          <p14:tracePt t="22555" x="2216150" y="5283200"/>
          <p14:tracePt t="22560" x="2222500" y="5289550"/>
          <p14:tracePt t="22562" x="2228850" y="5289550"/>
          <p14:tracePt t="22569" x="2235200" y="5302250"/>
          <p14:tracePt t="22575" x="2241550" y="5302250"/>
          <p14:tracePt t="22581" x="2254250" y="5308600"/>
          <p14:tracePt t="22827" x="2228850" y="5283200"/>
          <p14:tracePt t="22828" x="2190750" y="5257800"/>
          <p14:tracePt t="22845" x="2165350" y="5232400"/>
          <p14:tracePt t="22853" x="2146300" y="5207000"/>
          <p14:tracePt t="22859" x="2095500" y="5143500"/>
          <p14:tracePt t="22867" x="2070100" y="5105400"/>
          <p14:tracePt t="22880" x="2044700" y="5067300"/>
          <p14:tracePt t="22887" x="2025650" y="5054600"/>
          <p14:tracePt t="22894" x="1993900" y="5016500"/>
          <p14:tracePt t="22904" x="1955800" y="4978400"/>
          <p14:tracePt t="22909" x="1917700" y="4933950"/>
          <p14:tracePt t="22920" x="1885950" y="4895850"/>
          <p14:tracePt t="22929" x="1841500" y="4800600"/>
          <p14:tracePt t="22939" x="1828800" y="4730750"/>
          <p14:tracePt t="22946" x="1822450" y="4660900"/>
          <p14:tracePt t="22954" x="1822450" y="4597400"/>
          <p14:tracePt t="22962" x="1822450" y="4521200"/>
          <p14:tracePt t="22971" x="1835150" y="4457700"/>
          <p14:tracePt t="22977" x="1873250" y="4413250"/>
          <p14:tracePt t="22987" x="1879600" y="4381500"/>
          <p14:tracePt t="22994" x="1879600" y="4368800"/>
          <p14:tracePt t="23004" x="1879600" y="4362450"/>
          <p14:tracePt t="23035" x="1873250" y="4362450"/>
          <p14:tracePt t="23042" x="1860550" y="4394200"/>
          <p14:tracePt t="23059" x="1860550" y="4432300"/>
          <p14:tracePt t="23067" x="1860550" y="4445000"/>
          <p14:tracePt t="23068" x="1854200" y="4476750"/>
          <p14:tracePt t="23083" x="1854200" y="4540250"/>
          <p14:tracePt t="23090" x="1860550" y="4603750"/>
          <p14:tracePt t="23096" x="1879600" y="4686300"/>
          <p14:tracePt t="23105" x="1905000" y="4768850"/>
          <p14:tracePt t="23112" x="1930400" y="4838700"/>
          <p14:tracePt t="23119" x="1968500" y="4921250"/>
          <p14:tracePt t="23129" x="2019300" y="4991100"/>
          <p14:tracePt t="23137" x="2063750" y="5054600"/>
          <p14:tracePt t="23142" x="2108200" y="5105400"/>
          <p14:tracePt t="23153" x="2146300" y="5162550"/>
          <p14:tracePt t="23161" x="2184400" y="5207000"/>
          <p14:tracePt t="23162" x="2209800" y="5257800"/>
          <p14:tracePt t="23179" x="2228850" y="5283200"/>
          <p14:tracePt t="23187" x="2254250" y="5334000"/>
          <p14:tracePt t="23192" x="2279650" y="5372100"/>
          <p14:tracePt t="23203" x="2311400" y="5422900"/>
          <p14:tracePt t="23211" x="2355850" y="5480050"/>
          <p14:tracePt t="23217" x="2393950" y="5543550"/>
          <p14:tracePt t="23227" x="2438400" y="5600700"/>
          <p14:tracePt t="23235" x="2470150" y="5651500"/>
          <p14:tracePt t="23240" x="2501900" y="5695950"/>
          <p14:tracePt t="23250" x="2527300" y="5746750"/>
          <p14:tracePt t="23259" x="2552700" y="5784850"/>
          <p14:tracePt t="23262" x="2578100" y="5822950"/>
          <p14:tracePt t="23275" x="2603500" y="5854700"/>
          <p14:tracePt t="23282" x="2616200" y="5867400"/>
          <p14:tracePt t="23289" x="2622550" y="5880100"/>
          <p14:tracePt t="23297" x="2628900" y="5886450"/>
          <p14:tracePt t="23311" x="2628900" y="5892800"/>
          <p14:tracePt t="23321" x="2635250" y="5892800"/>
          <p14:tracePt t="23329" x="2641600" y="5905500"/>
          <p14:tracePt t="23334" x="2641600" y="5918200"/>
          <p14:tracePt t="23344" x="2660650" y="5930900"/>
          <p14:tracePt t="23353" x="2660650" y="5943600"/>
          <p14:tracePt t="23359" x="2660650" y="5956300"/>
          <p14:tracePt t="23371" x="2673350" y="5969000"/>
          <p14:tracePt t="23379" x="2679700" y="5981700"/>
          <p14:tracePt t="23384" x="2679700" y="5988050"/>
          <p14:tracePt t="23394" x="2686050" y="5994400"/>
          <p14:tracePt t="23571" x="2686050" y="5988050"/>
          <p14:tracePt t="23585" x="2686050" y="5969000"/>
          <p14:tracePt t="23589" x="2686050" y="5937250"/>
          <p14:tracePt t="23595" x="2679700" y="5892800"/>
          <p14:tracePt t="23603" x="2679700" y="5829300"/>
          <p14:tracePt t="23610" x="2679700" y="5772150"/>
          <p14:tracePt t="23618" x="2667000" y="5715000"/>
          <p14:tracePt t="23624" x="2654300" y="5645150"/>
          <p14:tracePt t="23634" x="2628900" y="5562600"/>
          <p14:tracePt t="23642" x="2616200" y="5480050"/>
          <p14:tracePt t="23649" x="2597150" y="5403850"/>
          <p14:tracePt t="23659" x="2590800" y="5321300"/>
          <p14:tracePt t="23667" x="2571750" y="5232400"/>
          <p14:tracePt t="23673" x="2552700" y="5149850"/>
          <p14:tracePt t="23683" x="2533650" y="5067300"/>
          <p14:tracePt t="23690" x="2508250" y="5003800"/>
          <p14:tracePt t="23696" x="2482850" y="4940300"/>
          <p14:tracePt t="23706" x="2463800" y="4883150"/>
          <p14:tracePt t="23721" x="2419350" y="4819650"/>
          <p14:tracePt t="23730" x="2387600" y="4787900"/>
          <p14:tracePt t="23739" x="2374900" y="4768850"/>
          <p14:tracePt t="23745" x="2368550" y="4768850"/>
          <p14:tracePt t="23755" x="2362200" y="4768850"/>
          <p14:tracePt t="23763" x="2355850" y="4768850"/>
          <p14:tracePt t="23771" x="2355850" y="4775200"/>
          <p14:tracePt t="23778" x="2336800" y="4806950"/>
          <p14:tracePt t="23789" x="2336800" y="4819650"/>
          <p14:tracePt t="23797" x="2336800" y="4857750"/>
          <p14:tracePt t="23805" x="2336800" y="4921250"/>
          <p14:tracePt t="23811" x="2336800" y="4984750"/>
          <p14:tracePt t="23821" x="2336800" y="5060950"/>
          <p14:tracePt t="23827" x="2343150" y="5137150"/>
          <p14:tracePt t="23838" x="2368550" y="5207000"/>
          <p14:tracePt t="23846" x="2393950" y="5289550"/>
          <p14:tracePt t="23855" x="2432050" y="5359400"/>
          <p14:tracePt t="23860" x="2463800" y="5429250"/>
          <p14:tracePt t="23872" x="2501900" y="5499100"/>
          <p14:tracePt t="23880" x="2520950" y="5562600"/>
          <p14:tracePt t="23888" x="2546350" y="5613400"/>
          <p14:tracePt t="23894" x="2559050" y="5664200"/>
          <p14:tracePt t="23904" x="2571750" y="5708650"/>
          <p14:tracePt t="23910" x="2578100" y="5746750"/>
          <p14:tracePt t="23921" x="2584450" y="5772150"/>
          <p14:tracePt t="23929" x="2597150" y="5791200"/>
          <p14:tracePt t="23939" x="2597150" y="5803900"/>
          <p14:tracePt t="23969" x="2597150" y="5810250"/>
          <p14:tracePt t="24057" x="2597150" y="5797550"/>
          <p14:tracePt t="24067" x="2597150" y="5784850"/>
          <p14:tracePt t="24074" x="2597150" y="5765800"/>
          <p14:tracePt t="24081" x="2597150" y="5753100"/>
          <p14:tracePt t="24090" x="2597150" y="5746750"/>
          <p14:tracePt t="24099" x="2597150" y="5734050"/>
          <p14:tracePt t="24105" x="2597150" y="5721350"/>
          <p14:tracePt t="24114" x="2597150" y="5702300"/>
          <p14:tracePt t="24123" x="2597150" y="5670550"/>
          <p14:tracePt t="24128" x="2609850" y="5632450"/>
          <p14:tracePt t="24139" x="2609850" y="5613400"/>
          <p14:tracePt t="24146" x="2609850" y="5588000"/>
          <p14:tracePt t="24148" x="2603500" y="5549900"/>
          <p14:tracePt t="24162" x="2597150" y="5505450"/>
          <p14:tracePt t="24171" x="2584450" y="5454650"/>
          <p14:tracePt t="24177" x="2578100" y="5384800"/>
          <p14:tracePt t="24187" x="2552700" y="5302250"/>
          <p14:tracePt t="24195" x="2533650" y="5200650"/>
          <p14:tracePt t="24200" x="2508250" y="5099050"/>
          <p14:tracePt t="24211" x="2495550" y="4984750"/>
          <p14:tracePt t="24218" x="2482850" y="4895850"/>
          <p14:tracePt t="24225" x="2482850" y="4800600"/>
          <p14:tracePt t="24235" x="2476500" y="4724400"/>
          <p14:tracePt t="24243" x="2470150" y="4660900"/>
          <p14:tracePt t="24249" x="2470150" y="4597400"/>
          <p14:tracePt t="24259" x="2470150" y="4540250"/>
          <p14:tracePt t="24266" x="2470150" y="4489450"/>
          <p14:tracePt t="24273" x="2470150" y="4432300"/>
          <p14:tracePt t="24282" x="2470150" y="4368800"/>
          <p14:tracePt t="24290" x="2470150" y="4311650"/>
          <p14:tracePt t="24297" x="2470150" y="4248150"/>
          <p14:tracePt t="24306" x="2476500" y="4191000"/>
          <p14:tracePt t="24314" x="2482850" y="4140200"/>
          <p14:tracePt t="24321" x="2489200" y="4095750"/>
          <p14:tracePt t="24328" x="2489200" y="4064000"/>
          <p14:tracePt t="24338" x="2495550" y="4044950"/>
          <p14:tracePt t="24345" x="2495550" y="4032250"/>
          <p14:tracePt t="24355" x="2495550" y="4025900"/>
          <p14:tracePt t="24361" x="2495550" y="4019550"/>
          <p14:tracePt t="24372" x="2495550" y="4006850"/>
          <p14:tracePt t="24380" x="2495550" y="4000500"/>
          <p14:tracePt t="24388" x="2495550" y="3987800"/>
          <p14:tracePt t="24394" x="2463800" y="3956050"/>
          <p14:tracePt t="24405" x="2451100" y="3943350"/>
          <p14:tracePt t="24411" x="2438400" y="3917950"/>
          <p14:tracePt t="24427" x="2432050" y="3886200"/>
          <p14:tracePt t="24434" x="2432050" y="3867150"/>
          <p14:tracePt t="24440" x="2413000" y="3841750"/>
          <p14:tracePt t="24451" x="2393950" y="3803650"/>
          <p14:tracePt t="24458" x="2381250" y="3765550"/>
          <p14:tracePt t="24464" x="2374900" y="3752850"/>
          <p14:tracePt t="24474" x="2374900" y="3740150"/>
          <p14:tracePt t="24483" x="2374900" y="3727450"/>
          <p14:tracePt t="24489" x="2374900" y="3721100"/>
          <p14:tracePt t="24499" x="2374900" y="3702050"/>
          <p14:tracePt t="24506" x="2374900" y="3689350"/>
          <p14:tracePt t="24523" x="2362200" y="3683000"/>
          <p14:tracePt t="24530" x="2362200" y="3676650"/>
          <p14:tracePt t="24532" x="2362200" y="3670300"/>
          <p14:tracePt t="24547" x="2349500" y="3651250"/>
          <p14:tracePt t="24555" x="2330450" y="3638550"/>
          <p14:tracePt t="24560" x="2292350" y="3619500"/>
          <p14:tracePt t="24571" x="2254250" y="3600450"/>
          <p14:tracePt t="24579" x="2222500" y="3581400"/>
          <p14:tracePt t="24584" x="2203450" y="3581400"/>
          <p14:tracePt t="24594" x="2197100" y="3575050"/>
          <p14:tracePt t="24602" x="2190750" y="3575050"/>
          <p14:tracePt t="24608" x="2190750" y="3568700"/>
          <p14:tracePt t="24618" x="2184400" y="3562350"/>
          <p14:tracePt t="24627" x="2184400" y="3549650"/>
          <p14:tracePt t="24633" x="2178050" y="3536950"/>
          <p14:tracePt t="24640" x="2171700" y="3517900"/>
          <p14:tracePt t="24648" x="2171700" y="3505200"/>
          <p14:tracePt t="24656" x="2159000" y="3486150"/>
          <p14:tracePt t="24664" x="2159000" y="3473450"/>
          <p14:tracePt t="24673" x="2146300" y="3460750"/>
          <p14:tracePt t="24679" x="2139950" y="3435350"/>
          <p14:tracePt t="24689" x="2139950" y="3403600"/>
          <p14:tracePt t="24696" x="2127250" y="3371850"/>
          <p14:tracePt t="24705" x="2120900" y="3333750"/>
          <p14:tracePt t="24714" x="2120900" y="3321050"/>
          <p14:tracePt t="24723" x="2120900" y="3289300"/>
          <p14:tracePt t="24728" x="2120900" y="3244850"/>
          <p14:tracePt t="24739" x="2120900" y="3200400"/>
          <p14:tracePt t="24746" x="2120900" y="3162300"/>
          <p14:tracePt t="24755" x="2120900" y="3117850"/>
          <p14:tracePt t="24763" x="2120900" y="3086100"/>
          <p14:tracePt t="24772" x="2108200" y="3041650"/>
          <p14:tracePt t="24778" x="2101850" y="3003550"/>
          <p14:tracePt t="24789" x="2095500" y="2965450"/>
          <p14:tracePt t="24797" x="2095500" y="2933700"/>
          <p14:tracePt t="24806" x="2089150" y="2895600"/>
          <p14:tracePt t="24811" x="2089150" y="2851150"/>
          <p14:tracePt t="24823" x="2089150" y="2813050"/>
          <p14:tracePt t="24831" x="2082800" y="2768600"/>
          <p14:tracePt t="24839" x="2076450" y="2724150"/>
          <p14:tracePt t="24845" x="2063750" y="2692400"/>
          <p14:tracePt t="24856" x="2044700" y="2667000"/>
          <p14:tracePt t="24861" x="2019300" y="2635250"/>
          <p14:tracePt t="24873" x="1987550" y="2578100"/>
          <p14:tracePt t="24881" x="1962150" y="2552700"/>
          <p14:tracePt t="24889" x="1936750" y="2514600"/>
          <p14:tracePt t="24895" x="1905000" y="2457450"/>
          <p14:tracePt t="24906" x="1866900" y="2413000"/>
          <p14:tracePt t="24915" x="1790700" y="2305050"/>
          <p14:tracePt t="24931" x="1758950" y="2266950"/>
          <p14:tracePt t="24938" x="1720850" y="2222500"/>
          <p14:tracePt t="24944" x="1682750" y="2197100"/>
          <p14:tracePt t="24955" x="1644650" y="2165350"/>
          <p14:tracePt t="24963" x="1600200" y="2133600"/>
          <p14:tracePt t="24968" x="1543050" y="2101850"/>
          <p14:tracePt t="24979" x="1485900" y="2063750"/>
          <p14:tracePt t="24986" x="1441450" y="2032000"/>
          <p14:tracePt t="24993" x="1390650" y="2006600"/>
          <p14:tracePt t="25002" x="1327150" y="1974850"/>
          <p14:tracePt t="25011" x="1270000" y="1955800"/>
          <p14:tracePt t="25017" x="1219200" y="1943100"/>
          <p14:tracePt t="25027" x="1168400" y="1930400"/>
          <p14:tracePt t="25035" x="1117600" y="1924050"/>
          <p14:tracePt t="25040" x="1073150" y="1924050"/>
          <p14:tracePt t="25050" x="1041400" y="1924050"/>
          <p14:tracePt t="25058" x="1003300" y="1924050"/>
          <p14:tracePt t="25075" x="971550" y="1930400"/>
          <p14:tracePt t="25082" x="958850" y="1930400"/>
          <p14:tracePt t="25089" x="933450" y="1936750"/>
          <p14:tracePt t="25098" x="927100" y="1949450"/>
          <p14:tracePt t="25107" x="901700" y="1949450"/>
          <p14:tracePt t="25108" x="882650" y="1962150"/>
          <p14:tracePt t="25123" x="869950" y="1974850"/>
          <p14:tracePt t="25131" x="844550" y="1981200"/>
          <p14:tracePt t="25136" x="838200" y="1993900"/>
          <p14:tracePt t="25146" x="825500" y="2006600"/>
          <p14:tracePt t="25155" x="812800" y="2012950"/>
          <p14:tracePt t="25161" x="800100" y="2019300"/>
          <p14:tracePt t="25171" x="793750" y="2025650"/>
          <p14:tracePt t="25179" x="793750" y="2044700"/>
          <p14:tracePt t="25184" x="787400" y="2057400"/>
          <p14:tracePt t="25195" x="781050" y="2076450"/>
          <p14:tracePt t="25202" x="762000" y="2089150"/>
          <p14:tracePt t="25208" x="762000" y="2114550"/>
          <p14:tracePt t="25216" x="762000" y="2133600"/>
          <p14:tracePt t="25224" x="749300" y="2152650"/>
          <p14:tracePt t="25230" x="749300" y="2178050"/>
          <p14:tracePt t="25241" x="749300" y="2190750"/>
          <p14:tracePt t="25249" x="742950" y="2209800"/>
          <p14:tracePt t="25256" x="742950" y="2241550"/>
          <p14:tracePt t="25264" x="742950" y="2260600"/>
          <p14:tracePt t="25274" x="742950" y="2286000"/>
          <p14:tracePt t="25279" x="742950" y="2317750"/>
          <p14:tracePt t="25289" x="742950" y="2343150"/>
          <p14:tracePt t="25297" x="749300" y="2381250"/>
          <p14:tracePt t="25306" x="749300" y="2419350"/>
          <p14:tracePt t="25312" x="762000" y="2451100"/>
          <p14:tracePt t="25323" x="774700" y="2501900"/>
          <p14:tracePt t="25339" x="793750" y="2546350"/>
          <p14:tracePt t="25346" x="812800" y="2590800"/>
          <p14:tracePt t="25352" x="831850" y="2628900"/>
          <p14:tracePt t="25363" x="850900" y="2667000"/>
          <p14:tracePt t="25371" x="869950" y="2705100"/>
          <p14:tracePt t="25377" x="889000" y="2730500"/>
          <p14:tracePt t="25387" x="914400" y="2768600"/>
          <p14:tracePt t="25394" x="933450" y="2800350"/>
          <p14:tracePt t="25401" x="958850" y="2832100"/>
          <p14:tracePt t="25411" x="977900" y="2863850"/>
          <p14:tracePt t="25419" x="1016000" y="2901950"/>
          <p14:tracePt t="25424" x="1041400" y="2940050"/>
          <p14:tracePt t="25435" x="1079500" y="2978150"/>
          <p14:tracePt t="25442" x="1123950" y="3035300"/>
          <p14:tracePt t="25448" x="1174750" y="3079750"/>
          <p14:tracePt t="25458" x="1225550" y="3136900"/>
          <p14:tracePt t="25466" x="1276350" y="3187700"/>
          <p14:tracePt t="25474" x="1333500" y="3225800"/>
          <p14:tracePt t="25482" x="1377950" y="3270250"/>
          <p14:tracePt t="25490" x="1428750" y="3295650"/>
          <p14:tracePt t="25498" x="1466850" y="3321050"/>
          <p14:tracePt t="25507" x="1504950" y="3340100"/>
          <p14:tracePt t="25514" x="1536700" y="3352800"/>
          <p14:tracePt t="25523" x="1555750" y="3359150"/>
          <p14:tracePt t="25529" x="1587500" y="3365500"/>
          <p14:tracePt t="25540" x="1612900" y="3371850"/>
          <p14:tracePt t="25547" x="1651000" y="3371850"/>
          <p14:tracePt t="25556" x="1682750" y="3371850"/>
          <p14:tracePt t="25561" x="1695450" y="3371850"/>
          <p14:tracePt t="25573" x="1727200" y="3371850"/>
          <p14:tracePt t="25582" x="1758950" y="3365500"/>
          <p14:tracePt t="25590" x="1816100" y="3321050"/>
          <p14:tracePt t="25600" x="1847850" y="3282950"/>
          <p14:tracePt t="25612" x="1854200" y="3270250"/>
          <p14:tracePt t="25617" x="1879600" y="3244850"/>
          <p14:tracePt t="25627" x="1905000" y="3194050"/>
          <p14:tracePt t="25635" x="1943100" y="3143250"/>
          <p14:tracePt t="25640" x="1987550" y="3079750"/>
          <p14:tracePt t="25651" x="2038350" y="3009900"/>
          <p14:tracePt t="25658" x="2089150" y="2927350"/>
          <p14:tracePt t="25665" x="2159000" y="2819400"/>
          <p14:tracePt t="25674" x="2209800" y="2749550"/>
          <p14:tracePt t="25682" x="2247900" y="2686050"/>
          <p14:tracePt t="25690" x="2286000" y="2622550"/>
          <p14:tracePt t="25698" x="2305050" y="2552700"/>
          <p14:tracePt t="25707" x="2317750" y="2482850"/>
          <p14:tracePt t="25713" x="2324100" y="2432050"/>
          <p14:tracePt t="25723" x="2324100" y="2381250"/>
          <p14:tracePt t="25730" x="2324100" y="2324100"/>
          <p14:tracePt t="25740" x="2317750" y="2273300"/>
          <p14:tracePt t="25749" x="2298700" y="2222500"/>
          <p14:tracePt t="25756" x="2273300" y="2184400"/>
          <p14:tracePt t="25762" x="2247900" y="2146300"/>
          <p14:tracePt t="25773" x="2216150" y="2120900"/>
          <p14:tracePt t="25779" x="2178050" y="2095500"/>
          <p14:tracePt t="25790" x="2139950" y="2070100"/>
          <p14:tracePt t="25797" x="2089150" y="2044700"/>
          <p14:tracePt t="25807" x="2025650" y="2025650"/>
          <p14:tracePt t="25812" x="1968500" y="2012950"/>
          <p14:tracePt t="25824" x="1898650" y="2006600"/>
          <p14:tracePt t="25832" x="1816100" y="2006600"/>
          <p14:tracePt t="25840" x="1720850" y="2006600"/>
          <p14:tracePt t="25846" x="1619250" y="2006600"/>
          <p14:tracePt t="25857" x="1511300" y="2006600"/>
          <p14:tracePt t="25862" x="1409700" y="2006600"/>
          <p14:tracePt t="25874" x="1263650" y="2006600"/>
          <p14:tracePt t="25880" x="984250" y="2057400"/>
          <p14:tracePt t="25891" x="831850" y="2095500"/>
          <p14:tracePt t="25898" x="692150" y="2127250"/>
          <p14:tracePt t="25907" x="603250" y="2159000"/>
          <p14:tracePt t="25915" x="520700" y="2178050"/>
          <p14:tracePt t="25923" x="457200" y="2209800"/>
          <p14:tracePt t="25929" x="419100" y="2235200"/>
          <p14:tracePt t="25940" x="406400" y="2247900"/>
          <p14:tracePt t="25946" x="393700" y="2286000"/>
          <p14:tracePt t="25957" x="393700" y="2317750"/>
          <p14:tracePt t="25963" x="393700" y="2355850"/>
          <p14:tracePt t="25973" x="393700" y="2387600"/>
          <p14:tracePt t="25979" x="393700" y="2406650"/>
          <p14:tracePt t="25991" x="400050" y="2444750"/>
          <p14:tracePt t="25998" x="412750" y="2495550"/>
          <p14:tracePt t="26006" x="444500" y="2559050"/>
          <p14:tracePt t="26012" x="469900" y="2616200"/>
          <p14:tracePt t="26023" x="546100" y="2724150"/>
          <p14:tracePt t="26032" x="584200" y="2781300"/>
          <p14:tracePt t="26041" x="628650" y="2838450"/>
          <p14:tracePt t="26047" x="679450" y="2895600"/>
          <p14:tracePt t="26057" x="723900" y="2959100"/>
          <p14:tracePt t="26064" x="774700" y="3003550"/>
          <p14:tracePt t="26073" x="819150" y="3041650"/>
          <p14:tracePt t="26082" x="876300" y="3079750"/>
          <p14:tracePt t="26090" x="920750" y="3117850"/>
          <p14:tracePt t="26096" x="977900" y="3149600"/>
          <p14:tracePt t="26107" x="1028700" y="3181350"/>
          <p14:tracePt t="26117" x="1111250" y="3232150"/>
          <p14:tracePt t="26131" x="1149350" y="3257550"/>
          <p14:tracePt t="26139" x="1174750" y="3276600"/>
          <p14:tracePt t="26145" x="1187450" y="3289300"/>
          <p14:tracePt t="26155" x="1193800" y="3295650"/>
          <p14:tracePt t="26162" x="1206500" y="3308350"/>
          <p14:tracePt t="26169" x="1212850" y="3308350"/>
          <p14:tracePt t="26179" x="1238250" y="3321050"/>
          <p14:tracePt t="26186" x="1250950" y="3321050"/>
          <p14:tracePt t="26192" x="1263650" y="3333750"/>
          <p14:tracePt t="26202" x="1270000" y="3333750"/>
          <p14:tracePt t="26211" x="1282700" y="3340100"/>
          <p14:tracePt t="26216" x="1289050" y="3340100"/>
          <p14:tracePt t="26224" x="1295400" y="3340100"/>
          <p14:tracePt t="26420" x="1301750" y="3340100"/>
          <p14:tracePt t="26426" x="1314450" y="3340100"/>
          <p14:tracePt t="26443" x="1333500" y="3340100"/>
          <p14:tracePt t="26450" x="1358900" y="3340100"/>
          <p14:tracePt t="26457" x="1384300" y="3327400"/>
          <p14:tracePt t="26466" x="1422400" y="3302000"/>
          <p14:tracePt t="26474" x="1447800" y="3282950"/>
          <p14:tracePt t="26480" x="1498600" y="3251200"/>
          <p14:tracePt t="26491" x="1555750" y="3213100"/>
          <p14:tracePt t="26499" x="1631950" y="3149600"/>
          <p14:tracePt t="26504" x="1708150" y="3073400"/>
          <p14:tracePt t="26515" x="1816100" y="2959100"/>
          <p14:tracePt t="26523" x="1917700" y="2844800"/>
          <p14:tracePt t="26529" x="2044700" y="2698750"/>
          <p14:tracePt t="26536" x="2152650" y="2559050"/>
          <p14:tracePt t="26545" x="2266950" y="2413000"/>
          <p14:tracePt t="26550" x="2368550" y="2273300"/>
          <p14:tracePt t="26560" x="2463800" y="2146300"/>
          <p14:tracePt t="26568" x="2533650" y="2032000"/>
          <p14:tracePt t="26575" x="2571750" y="1949450"/>
          <p14:tracePt t="26584" x="2597150" y="1879600"/>
          <p14:tracePt t="26592" x="2622550" y="1822450"/>
          <p14:tracePt t="26598" x="2628900" y="1803400"/>
          <p14:tracePt t="26610" x="2628900" y="1790700"/>
          <p14:tracePt t="26618" x="2628900" y="1778000"/>
          <p14:tracePt t="26624" x="2609850" y="1771650"/>
          <p14:tracePt t="26635" x="2597150" y="1765300"/>
          <p14:tracePt t="26642" x="2584450" y="1765300"/>
          <p14:tracePt t="26648" x="2552700" y="1765300"/>
          <p14:tracePt t="26658" x="2508250" y="1765300"/>
          <p14:tracePt t="26666" x="2451100" y="1778000"/>
          <p14:tracePt t="26674" x="2362200" y="1790700"/>
          <p14:tracePt t="26682" x="2266950" y="1816100"/>
          <p14:tracePt t="26691" x="2127250" y="1854200"/>
          <p14:tracePt t="26700" x="1987550" y="1885950"/>
          <p14:tracePt t="26707" x="1835150" y="1924050"/>
          <p14:tracePt t="26714" x="1676400" y="1974850"/>
          <p14:tracePt t="26724" x="1555750" y="2012950"/>
          <p14:tracePt t="26731" x="1466850" y="2038350"/>
          <p14:tracePt t="26741" x="1397000" y="2076450"/>
          <p14:tracePt t="26749" x="1346200" y="2101850"/>
          <p14:tracePt t="26757" x="1295400" y="2133600"/>
          <p14:tracePt t="26763" x="1257300" y="2165350"/>
          <p14:tracePt t="26775" x="1225550" y="2209800"/>
          <p14:tracePt t="26783" x="1200150" y="2254250"/>
          <p14:tracePt t="26791" x="1181100" y="2305050"/>
          <p14:tracePt t="26797" x="1174750" y="2368550"/>
          <p14:tracePt t="26808" x="1174750" y="2432050"/>
          <p14:tracePt t="26813" x="1225550" y="2603500"/>
          <p14:tracePt t="26826" x="1276350" y="2711450"/>
          <p14:tracePt t="26834" x="1327150" y="2825750"/>
          <p14:tracePt t="26841" x="1397000" y="2927350"/>
          <p14:tracePt t="26850" x="1479550" y="3009900"/>
          <p14:tracePt t="26859" x="1568450" y="3086100"/>
          <p14:tracePt t="26867" x="1676400" y="3155950"/>
          <p14:tracePt t="26875" x="1778000" y="3225800"/>
          <p14:tracePt t="26882" x="1847850" y="3270250"/>
          <p14:tracePt t="26891" x="1911350" y="3302000"/>
          <p14:tracePt t="26898" x="1974850" y="3321050"/>
          <p14:tracePt t="26908" x="2025650" y="3346450"/>
          <p14:tracePt t="26915" x="2082800" y="3359150"/>
          <p14:tracePt t="26925" x="2133600" y="3365500"/>
          <p14:tracePt t="26931" x="2171700" y="3365500"/>
          <p14:tracePt t="26941" x="2216150" y="3365500"/>
          <p14:tracePt t="26950" x="2254250" y="3359150"/>
          <p14:tracePt t="26957" x="2292350" y="3340100"/>
          <p14:tracePt t="26964" x="2324100" y="3302000"/>
          <p14:tracePt t="26974" x="2355850" y="3251200"/>
          <p14:tracePt t="26980" x="2387600" y="3194050"/>
          <p14:tracePt t="26991" x="2400300" y="3124200"/>
          <p14:tracePt t="26999" x="2406650" y="3060700"/>
          <p14:tracePt t="27008" x="2400300" y="2940050"/>
          <p14:tracePt t="27019" x="2362200" y="2882900"/>
          <p14:tracePt t="27025" x="2324100" y="2819400"/>
          <p14:tracePt t="27033" x="2273300" y="2768600"/>
          <p14:tracePt t="27042" x="2209800" y="2730500"/>
          <p14:tracePt t="27050" x="2139950" y="2679700"/>
          <p14:tracePt t="27058" x="2051050" y="2641600"/>
          <p14:tracePt t="27066" x="1955800" y="2603500"/>
          <p14:tracePt t="27075" x="1835150" y="2578100"/>
          <p14:tracePt t="27081" x="1701800" y="2546350"/>
          <p14:tracePt t="27091" x="1587500" y="2533650"/>
          <p14:tracePt t="27098" x="1504950" y="2527300"/>
          <p14:tracePt t="27108" x="1447800" y="2527300"/>
          <p14:tracePt t="27116" x="1441450" y="2527300"/>
          <p14:tracePt t="27139" x="1441450" y="2540000"/>
          <p14:tracePt t="27146" x="1454150" y="2578100"/>
          <p14:tracePt t="27152" x="1473200" y="2616200"/>
          <p14:tracePt t="27163" x="1485900" y="2628900"/>
          <p14:tracePt t="27170" x="1504950" y="2667000"/>
          <p14:tracePt t="27176" x="1549400" y="2711450"/>
          <p14:tracePt t="27187" x="1593850" y="2774950"/>
          <p14:tracePt t="27195" x="1657350" y="2832100"/>
          <p14:tracePt t="27196" x="1733550" y="2889250"/>
          <p14:tracePt t="27209" x="1803400" y="2940050"/>
          <p14:tracePt t="27216" x="1873250" y="2984500"/>
          <p14:tracePt t="27223" x="1955800" y="3009900"/>
          <p14:tracePt t="27232" x="2038350" y="3035300"/>
          <p14:tracePt t="27240" x="2133600" y="3041650"/>
          <p14:tracePt t="27246" x="2222500" y="3041650"/>
          <p14:tracePt t="27257" x="2311400" y="3041650"/>
          <p14:tracePt t="27264" x="2387600" y="3016250"/>
          <p14:tracePt t="27270" x="2444750" y="2990850"/>
          <p14:tracePt t="27281" x="2508250" y="2965450"/>
          <p14:tracePt t="27289" x="2546350" y="2921000"/>
          <p14:tracePt t="27294" x="2584450" y="2870200"/>
          <p14:tracePt t="27304" x="2603500" y="2819400"/>
          <p14:tracePt t="27314" x="2609850" y="2749550"/>
          <p14:tracePt t="27321" x="2622550" y="2686050"/>
          <p14:tracePt t="27330" x="2622550" y="2622550"/>
          <p14:tracePt t="27339" x="2603500" y="2559050"/>
          <p14:tracePt t="27345" x="2559050" y="2495550"/>
          <p14:tracePt t="27354" x="2501900" y="2432050"/>
          <p14:tracePt t="27363" x="2438400" y="2374900"/>
          <p14:tracePt t="27368" x="2355850" y="2324100"/>
          <p14:tracePt t="27379" x="2247900" y="2279650"/>
          <p14:tracePt t="27387" x="2120900" y="2235200"/>
          <p14:tracePt t="27391" x="2006600" y="2209800"/>
          <p14:tracePt t="27402" x="1873250" y="2190750"/>
          <p14:tracePt t="27409" x="1765300" y="2184400"/>
          <p14:tracePt t="27415" x="1670050" y="2184400"/>
          <p14:tracePt t="27426" x="1593850" y="2184400"/>
          <p14:tracePt t="27434" x="1536700" y="2190750"/>
          <p14:tracePt t="27441" x="1485900" y="2209800"/>
          <p14:tracePt t="27450" x="1466850" y="2228850"/>
          <p14:tracePt t="27459" x="1466850" y="2247900"/>
          <p14:tracePt t="27465" x="1466850" y="2279650"/>
          <p14:tracePt t="27475" x="1466850" y="2311400"/>
          <p14:tracePt t="27482" x="1466850" y="2330450"/>
          <p14:tracePt t="27491" x="1473200" y="2368550"/>
          <p14:tracePt t="27499" x="1492250" y="2425700"/>
          <p14:tracePt t="27509" x="1530350" y="2489200"/>
          <p14:tracePt t="27515" x="1581150" y="2559050"/>
          <p14:tracePt t="27525" x="1638300" y="2628900"/>
          <p14:tracePt t="27533" x="1701800" y="2698750"/>
          <p14:tracePt t="27541" x="1778000" y="2762250"/>
          <p14:tracePt t="27547" x="1841500" y="2825750"/>
          <p14:tracePt t="27559" x="1911350" y="2876550"/>
          <p14:tracePt t="27565" x="1981200" y="2921000"/>
          <p14:tracePt t="27575" x="2051050" y="2946400"/>
          <p14:tracePt t="27582" x="2178050" y="2984500"/>
          <p14:tracePt t="27592" x="2216150" y="2990850"/>
          <p14:tracePt t="27603" x="2254250" y="2997200"/>
          <p14:tracePt t="27609" x="2279650" y="2997200"/>
          <p14:tracePt t="27618" x="2292350" y="2990850"/>
          <p14:tracePt t="27627" x="2311400" y="2978150"/>
          <p14:tracePt t="27632" x="2311400" y="2971800"/>
          <p14:tracePt t="27643" x="2324100" y="2952750"/>
          <p14:tracePt t="27651" x="2324100" y="2933700"/>
          <p14:tracePt t="27658" x="2311400" y="2914650"/>
          <p14:tracePt t="27666" x="2292350" y="2882900"/>
          <p14:tracePt t="27675" x="2266950" y="2870200"/>
          <p14:tracePt t="27682" x="2254250" y="2863850"/>
          <p14:tracePt t="27692" x="2222500" y="2857500"/>
          <p14:tracePt t="27700" x="2197100" y="2844800"/>
          <p14:tracePt t="27708" x="2171700" y="2838450"/>
          <p14:tracePt t="27714" x="2133600" y="2832100"/>
          <p14:tracePt t="27725" x="2101850" y="2832100"/>
          <p14:tracePt t="27734" x="2082800" y="2832100"/>
          <p14:tracePt t="27742" x="2070100" y="2832100"/>
          <p14:tracePt t="27750" x="2063750" y="2832100"/>
          <p14:tracePt t="27771" x="2063750" y="2844800"/>
          <p14:tracePt t="27785" x="2070100" y="2857500"/>
          <p14:tracePt t="27792" x="2070100" y="2870200"/>
          <p14:tracePt t="27798" x="2082800" y="2889250"/>
          <p14:tracePt t="27811" x="2095500" y="2914650"/>
          <p14:tracePt t="27818" x="2108200" y="2927350"/>
          <p14:tracePt t="27825" x="2114550" y="2940050"/>
          <p14:tracePt t="27834" x="2127250" y="2946400"/>
          <p14:tracePt t="27849" x="2127250" y="2959100"/>
          <p14:tracePt t="27859" x="2139950" y="2959100"/>
          <p14:tracePt t="28934" x="2133600" y="2959100"/>
          <p14:tracePt t="29019" x="2133600" y="2952750"/>
          <p14:tracePt t="29043" x="2133600" y="2946400"/>
          <p14:tracePt t="29050" x="2133600" y="2940050"/>
          <p14:tracePt t="29057" x="2133600" y="2933700"/>
          <p14:tracePt t="29067" x="2133600" y="2927350"/>
          <p14:tracePt t="29075" x="2133600" y="2921000"/>
          <p14:tracePt t="29091" x="2133600" y="2914650"/>
          <p14:tracePt t="29099" x="2133600" y="2908300"/>
          <p14:tracePt t="29121" x="2133600" y="2895600"/>
          <p14:tracePt t="29153" x="2133600" y="2889250"/>
          <p14:tracePt t="29163" x="2133600" y="2882900"/>
          <p14:tracePt t="29171" x="2133600" y="2876550"/>
          <p14:tracePt t="29177" x="2133600" y="2863850"/>
          <p14:tracePt t="29187" x="2133600" y="2851150"/>
          <p14:tracePt t="29195" x="2139950" y="2838450"/>
          <p14:tracePt t="29200" x="2146300" y="2819400"/>
          <p14:tracePt t="29211" x="2152650" y="2781300"/>
          <p14:tracePt t="29217" x="2159000" y="2755900"/>
          <p14:tracePt t="29222" x="2159000" y="2743200"/>
          <p14:tracePt t="29234" x="2171700" y="2724150"/>
          <p14:tracePt t="29243" x="2190750" y="2686050"/>
          <p14:tracePt t="29249" x="2216150" y="2654300"/>
          <p14:tracePt t="29259" x="2222500" y="2641600"/>
          <p14:tracePt t="29266" x="2241550" y="2609850"/>
          <p14:tracePt t="29273" x="2266950" y="2584450"/>
          <p14:tracePt t="29283" x="2292350" y="2546350"/>
          <p14:tracePt t="29291" x="2305050" y="2514600"/>
          <p14:tracePt t="29296" x="2336800" y="2489200"/>
          <p14:tracePt t="29307" x="2368550" y="2470150"/>
          <p14:tracePt t="29315" x="2400300" y="2451100"/>
          <p14:tracePt t="29317" x="2419350" y="2432050"/>
          <p14:tracePt t="29331" x="2451100" y="2413000"/>
          <p14:tracePt t="29339" x="2482850" y="2393950"/>
          <p14:tracePt t="29344" x="2508250" y="2374900"/>
          <p14:tracePt t="29354" x="2540000" y="2368550"/>
          <p14:tracePt t="29362" x="2565400" y="2355850"/>
          <p14:tracePt t="29368" x="2597150" y="2343150"/>
          <p14:tracePt t="29378" x="2635250" y="2330450"/>
          <p14:tracePt t="29386" x="2667000" y="2317750"/>
          <p14:tracePt t="29393" x="2711450" y="2305050"/>
          <p14:tracePt t="29401" x="2755900" y="2298700"/>
          <p14:tracePt t="29410" x="2794000" y="2286000"/>
          <p14:tracePt t="29416" x="2832100" y="2279650"/>
          <p14:tracePt t="29427" x="2876550" y="2266950"/>
          <p14:tracePt t="29436" x="2927350" y="2254250"/>
          <p14:tracePt t="29444" x="2978150" y="2241550"/>
          <p14:tracePt t="29449" x="3035300" y="2228850"/>
          <p14:tracePt t="29460" x="3086100" y="2222500"/>
          <p14:tracePt t="29466" x="3143250" y="2222500"/>
          <p14:tracePt t="29477" x="3200400" y="2222500"/>
          <p14:tracePt t="29484" x="3302000" y="2222500"/>
          <p14:tracePt t="29497" x="3346450" y="2222500"/>
          <p14:tracePt t="29506" x="3397250" y="2222500"/>
          <p14:tracePt t="29510" x="3448050" y="2222500"/>
          <p14:tracePt t="29523" x="3498850" y="2222500"/>
          <p14:tracePt t="29531" x="3556000" y="2235200"/>
          <p14:tracePt t="29536" x="3606800" y="2247900"/>
          <p14:tracePt t="29547" x="3670300" y="2266950"/>
          <p14:tracePt t="29555" x="3727450" y="2286000"/>
          <p14:tracePt t="29561" x="3790950" y="2298700"/>
          <p14:tracePt t="29571" x="3841750" y="2311400"/>
          <p14:tracePt t="29578" x="3892550" y="2324100"/>
          <p14:tracePt t="29584" x="3930650" y="2336800"/>
          <p14:tracePt t="29594" x="3943350" y="2336800"/>
          <p14:tracePt t="29602" x="3956050" y="2343150"/>
          <p14:tracePt t="29610" x="3962400" y="2349500"/>
          <p14:tracePt t="29617" x="3968750" y="2362200"/>
          <p14:tracePt t="29627" x="3981450" y="2362200"/>
          <p14:tracePt t="29632" x="3981450" y="2381250"/>
          <p14:tracePt t="29644" x="4000500" y="2387600"/>
          <p14:tracePt t="29651" x="4006850" y="2393950"/>
          <p14:tracePt t="29660" x="4013200" y="2400300"/>
          <p14:tracePt t="29666" x="4019550" y="2406650"/>
          <p14:tracePt t="29677" x="4025900" y="2406650"/>
          <p14:tracePt t="29697" x="4032250" y="2413000"/>
          <p14:tracePt t="29917" x="4032250" y="2406650"/>
          <p14:tracePt t="30073" x="4032250" y="2413000"/>
          <p14:tracePt t="30080" x="4025900" y="2413000"/>
          <p14:tracePt t="30096" x="4025900" y="2438400"/>
          <p14:tracePt t="30103" x="4025900" y="2451100"/>
          <p14:tracePt t="30109" x="4019550" y="2482850"/>
          <p14:tracePt t="30116" x="4019550" y="2501900"/>
          <p14:tracePt t="30123" x="4019550" y="2540000"/>
          <p14:tracePt t="30131" x="4019550" y="2590800"/>
          <p14:tracePt t="30137" x="4025900" y="2647950"/>
          <p14:tracePt t="30146" x="4038600" y="2717800"/>
          <p14:tracePt t="30154" x="4044950" y="2794000"/>
          <p14:tracePt t="30161" x="4070350" y="2863850"/>
          <p14:tracePt t="30170" x="4083050" y="2940050"/>
          <p14:tracePt t="30177" x="4095750" y="3009900"/>
          <p14:tracePt t="30186" x="4102100" y="3079750"/>
          <p14:tracePt t="30194" x="4108450" y="3149600"/>
          <p14:tracePt t="30202" x="4114800" y="3225800"/>
          <p14:tracePt t="30211" x="4114800" y="3302000"/>
          <p14:tracePt t="30218" x="4121150" y="3384550"/>
          <p14:tracePt t="30227" x="4133850" y="3473450"/>
          <p14:tracePt t="30234" x="4146550" y="3568700"/>
          <p14:tracePt t="30244" x="4152900" y="3683000"/>
          <p14:tracePt t="30251" x="4159250" y="3810000"/>
          <p14:tracePt t="30261" x="4171950" y="3949700"/>
          <p14:tracePt t="30269" x="4171950" y="4089400"/>
          <p14:tracePt t="30277" x="4159250" y="4394200"/>
          <p14:tracePt t="30290" x="4159250" y="4533900"/>
          <p14:tracePt t="30296" x="4159250" y="4654550"/>
          <p14:tracePt t="30302" x="4159250" y="4743450"/>
          <p14:tracePt t="30312" x="4159250" y="4838700"/>
          <p14:tracePt t="30323" x="4159250" y="4921250"/>
          <p14:tracePt t="30329" x="4159250" y="5003800"/>
          <p14:tracePt t="30339" x="4171950" y="5080000"/>
          <p14:tracePt t="30346" x="4184650" y="5149850"/>
          <p14:tracePt t="30353" x="4203700" y="5213350"/>
          <p14:tracePt t="30362" x="4216400" y="5270500"/>
          <p14:tracePt t="30370" x="4222750" y="5327650"/>
          <p14:tracePt t="30378" x="4235450" y="5378450"/>
          <p14:tracePt t="30386" x="4241800" y="5410200"/>
          <p14:tracePt t="30394" x="4248150" y="5448300"/>
          <p14:tracePt t="30401" x="4248150" y="5461000"/>
          <p14:tracePt t="30411" x="4248150" y="5473700"/>
          <p14:tracePt t="30418" x="4248150" y="5480050"/>
          <p14:tracePt t="30427" x="4248150" y="5486400"/>
          <p14:tracePt t="30436" x="4248150" y="5492750"/>
          <p14:tracePt t="30459" x="4248150" y="5499100"/>
          <p14:tracePt t="30731" x="4248150" y="5492750"/>
          <p14:tracePt t="30761" x="4248150" y="5480050"/>
          <p14:tracePt t="30801" x="4248150" y="5467350"/>
          <p14:tracePt t="30807" x="4248150" y="5461000"/>
          <p14:tracePt t="30817" x="4248150" y="5448300"/>
          <p14:tracePt t="30826" x="4248150" y="5429250"/>
          <p14:tracePt t="30829" x="4248150" y="5410200"/>
          <p14:tracePt t="30843" x="4248150" y="5384800"/>
          <p14:tracePt t="30851" x="4248150" y="5372100"/>
          <p14:tracePt t="30857" x="4241800" y="5359400"/>
          <p14:tracePt t="30867" x="4241800" y="5346700"/>
          <p14:tracePt t="30874" x="4241800" y="5334000"/>
          <p14:tracePt t="30881" x="4241800" y="5321300"/>
          <p14:tracePt t="30888" x="4241800" y="5295900"/>
          <p14:tracePt t="30897" x="4241800" y="5276850"/>
          <p14:tracePt t="30902" x="4241800" y="5245100"/>
          <p14:tracePt t="30912" x="4241800" y="5226050"/>
          <p14:tracePt t="30920" x="4241800" y="5187950"/>
          <p14:tracePt t="30928" x="4235450" y="5124450"/>
          <p14:tracePt t="30936" x="4229100" y="5041900"/>
          <p14:tracePt t="30945" x="4222750" y="4933950"/>
          <p14:tracePt t="30951" x="4216400" y="4794250"/>
          <p14:tracePt t="30962" x="4216400" y="4616450"/>
          <p14:tracePt t="30970" x="4203700" y="4445000"/>
          <p14:tracePt t="30979" x="4171950" y="4273550"/>
          <p14:tracePt t="30986" x="4165600" y="4114800"/>
          <p14:tracePt t="30995" x="4159250" y="3867150"/>
          <p14:tracePt t="31011" x="4159250" y="3746500"/>
          <p14:tracePt t="31019" x="4159250" y="3638550"/>
          <p14:tracePt t="31020" x="4159250" y="3549650"/>
          <p14:tracePt t="31035" x="4159250" y="3467100"/>
          <p14:tracePt t="31043" x="4159250" y="3390900"/>
          <p14:tracePt t="31049" x="4159250" y="3327400"/>
          <p14:tracePt t="31059" x="4152900" y="3276600"/>
          <p14:tracePt t="31067" x="4152900" y="3244850"/>
          <p14:tracePt t="31073" x="4152900" y="3206750"/>
          <p14:tracePt t="31080" x="4152900" y="3181350"/>
          <p14:tracePt t="31089" x="4165600" y="3168650"/>
          <p14:tracePt t="31096" x="4171950" y="3155950"/>
          <p14:tracePt t="31104" x="4178300" y="3136900"/>
          <p14:tracePt t="31112" x="4184650" y="3130550"/>
          <p14:tracePt t="31118" x="4184650" y="3124200"/>
          <p14:tracePt t="31129" x="4191000" y="3111500"/>
          <p14:tracePt t="31153" x="4191000" y="3105150"/>
          <p14:tracePt t="31160" x="4197350" y="3105150"/>
          <p14:tracePt t="31167" x="4203700" y="3098800"/>
          <p14:tracePt t="31177" x="4210050" y="3092450"/>
          <p14:tracePt t="31184" x="4216400" y="3092450"/>
          <p14:tracePt t="31190" x="4222750" y="3079750"/>
          <p14:tracePt t="31200" x="4235450" y="3067050"/>
          <p14:tracePt t="31211" x="4241800" y="3054350"/>
          <p14:tracePt t="31212" x="4260850" y="3041650"/>
          <p14:tracePt t="31227" x="4260850" y="3035300"/>
          <p14:tracePt t="31235" x="4273550" y="3028950"/>
          <p14:tracePt t="31240" x="4273550" y="3022600"/>
          <p14:tracePt t="31251" x="4279900" y="3016250"/>
          <p14:tracePt t="31275" x="4279900" y="3009900"/>
          <p14:tracePt t="31281" x="4292600" y="3003550"/>
          <p14:tracePt t="31287" x="4292600" y="2997200"/>
          <p14:tracePt t="31305" x="4298950" y="2984500"/>
          <p14:tracePt t="31321" x="4305300" y="2984500"/>
          <p14:tracePt t="31525" x="4311650" y="2990850"/>
          <p14:tracePt t="31539" x="4311650" y="3003550"/>
          <p14:tracePt t="31547" x="4318000" y="3028950"/>
          <p14:tracePt t="31553" x="4324350" y="3035300"/>
          <p14:tracePt t="31561" x="4324350" y="3041650"/>
          <p14:tracePt t="31567" x="4324350" y="3060700"/>
          <p14:tracePt t="31574" x="4324350" y="3067050"/>
          <p14:tracePt t="31585" x="4324350" y="3079750"/>
          <p14:tracePt t="31595" x="4337050" y="3092450"/>
          <p14:tracePt t="31600" x="4343400" y="3111500"/>
          <p14:tracePt t="31611" x="4343400" y="3124200"/>
          <p14:tracePt t="31619" x="4343400" y="3136900"/>
          <p14:tracePt t="31620" x="4349750" y="3155950"/>
          <p14:tracePt t="31634" x="4349750" y="3181350"/>
          <p14:tracePt t="31643" x="4356100" y="3213100"/>
          <p14:tracePt t="31649" x="4356100" y="3232150"/>
          <p14:tracePt t="31658" x="4356100" y="3238500"/>
          <p14:tracePt t="31664" x="4356100" y="3251200"/>
          <p14:tracePt t="31670" x="4356100" y="3263900"/>
          <p14:tracePt t="31680" x="4356100" y="3276600"/>
          <p14:tracePt t="31688" x="4356100" y="3295650"/>
          <p14:tracePt t="31695" x="4356100" y="3308350"/>
          <p14:tracePt t="31704" x="4356100" y="3321050"/>
          <p14:tracePt t="31719" x="4356100" y="3333750"/>
          <p14:tracePt t="31728" x="4349750" y="3346450"/>
          <p14:tracePt t="31743" x="4349750" y="3359150"/>
          <p14:tracePt t="31767" x="4349750" y="3365500"/>
          <p14:tracePt t="31793" x="4349750" y="3378200"/>
          <p14:tracePt t="31811" x="4349750" y="3390900"/>
          <p14:tracePt t="31812" x="4343400" y="3390900"/>
          <p14:tracePt t="31827" x="4343400" y="3403600"/>
          <p14:tracePt t="31839" x="4343400" y="3409950"/>
          <p14:tracePt t="31857" x="4337050" y="3416300"/>
          <p14:tracePt t="31863" x="4337050" y="3422650"/>
          <p14:tracePt t="31907" x="4337050" y="3429000"/>
          <p14:tracePt t="31931" x="4330700" y="3435350"/>
          <p14:tracePt t="31947" x="4330700" y="3441700"/>
          <p14:tracePt t="31953" x="4324350" y="3441700"/>
          <p14:tracePt t="31969" x="4324350" y="3448050"/>
          <p14:tracePt t="31978" x="4324350" y="3454400"/>
          <p14:tracePt t="32009" x="4318000" y="3467100"/>
          <p14:tracePt t="32018" x="4311650" y="3467100"/>
          <p14:tracePt t="32027" x="4305300" y="3479800"/>
          <p14:tracePt t="32032" x="4298950" y="3479800"/>
          <p14:tracePt t="32040" x="4292600" y="3486150"/>
          <p14:tracePt t="32048" x="4286250" y="3492500"/>
          <p14:tracePt t="32055" x="4286250" y="3498850"/>
          <p14:tracePt t="32064" x="4273550" y="3505200"/>
          <p14:tracePt t="32073" x="4267200" y="3511550"/>
          <p14:tracePt t="32074" x="4254500" y="3517900"/>
          <p14:tracePt t="32089" x="4222750" y="3536950"/>
          <p14:tracePt t="32097" x="4222750" y="3543300"/>
          <p14:tracePt t="32103" x="4197350" y="3549650"/>
          <p14:tracePt t="32112" x="4159250" y="3562350"/>
          <p14:tracePt t="32121" x="4140200" y="3568700"/>
          <p14:tracePt t="32127" x="4114800" y="3568700"/>
          <p14:tracePt t="32137" x="4076700" y="3575050"/>
          <p14:tracePt t="32145" x="4057650" y="3575050"/>
          <p14:tracePt t="32151" x="4044950" y="3587750"/>
          <p14:tracePt t="32161" x="4032250" y="3587750"/>
          <p14:tracePt t="32170" x="4019550" y="3587750"/>
          <p14:tracePt t="32177" x="4006850" y="3587750"/>
          <p14:tracePt t="32186" x="4000500" y="3587750"/>
          <p14:tracePt t="32195" x="3981450" y="3587750"/>
          <p14:tracePt t="32201" x="3968750" y="3581400"/>
          <p14:tracePt t="32211" x="3937000" y="3581400"/>
          <p14:tracePt t="32218" x="3905250" y="3568700"/>
          <p14:tracePt t="32224" x="3892550" y="3568700"/>
          <p14:tracePt t="32233" x="3860800" y="3556000"/>
          <p14:tracePt t="32240" x="3816350" y="3549650"/>
          <p14:tracePt t="32247" x="3778250" y="3543300"/>
          <p14:tracePt t="32256" x="3733800" y="3530600"/>
          <p14:tracePt t="32264" x="3676650" y="3524250"/>
          <p14:tracePt t="32269" x="3644900" y="3517900"/>
          <p14:tracePt t="32280" x="3600450" y="3511550"/>
          <p14:tracePt t="32289" x="3562350" y="3498850"/>
          <p14:tracePt t="32296" x="3524250" y="3486150"/>
          <p14:tracePt t="32304" x="3479800" y="3473450"/>
          <p14:tracePt t="32314" x="3429000" y="3448050"/>
          <p14:tracePt t="32319" x="3365500" y="3429000"/>
          <p14:tracePt t="32330" x="3295650" y="3390900"/>
          <p14:tracePt t="32338" x="3225800" y="3359150"/>
          <p14:tracePt t="32346" x="3143250" y="3314700"/>
          <p14:tracePt t="32353" x="3054350" y="3282950"/>
          <p14:tracePt t="32363" x="2927350" y="3238500"/>
          <p14:tracePt t="32369" x="2774950" y="3200400"/>
          <p14:tracePt t="32379" x="2584450" y="3149600"/>
          <p14:tracePt t="32387" x="2413000" y="3098800"/>
          <p14:tracePt t="32396" x="2241550" y="3048000"/>
          <p14:tracePt t="32402" x="2101850" y="2997200"/>
          <p14:tracePt t="32413" x="1987550" y="2959100"/>
          <p14:tracePt t="32422" x="1892300" y="2908300"/>
          <p14:tracePt t="32429" x="1809750" y="2851150"/>
          <p14:tracePt t="32435" x="1720850" y="2800350"/>
          <p14:tracePt t="32447" x="1657350" y="2762250"/>
          <p14:tracePt t="32452" x="1593850" y="2730500"/>
          <p14:tracePt t="32463" x="1479550" y="2667000"/>
          <p14:tracePt t="32474" x="1435100" y="2647950"/>
          <p14:tracePt t="32483" x="1377950" y="2622550"/>
          <p14:tracePt t="32488" x="1327150" y="2603500"/>
          <p14:tracePt t="32498" x="1282700" y="2584450"/>
          <p14:tracePt t="32506" x="1244600" y="2571750"/>
          <p14:tracePt t="32513" x="1238250" y="2559050"/>
          <p14:tracePt t="32520" x="1231900" y="2559050"/>
          <p14:tracePt t="32535" x="1225550" y="2559050"/>
          <p14:tracePt t="32553" x="1225550" y="2546350"/>
          <p14:tracePt t="32691" x="1219200" y="2546350"/>
          <p14:tracePt t="32699" x="1212850" y="2546350"/>
          <p14:tracePt t="32715" x="1206500" y="2571750"/>
          <p14:tracePt t="32721" x="1193800" y="2603500"/>
          <p14:tracePt t="32727" x="1193800" y="2635250"/>
          <p14:tracePt t="32737" x="1193800" y="2660650"/>
          <p14:tracePt t="32745" x="1193800" y="2705100"/>
          <p14:tracePt t="32750" x="1193800" y="2781300"/>
          <p14:tracePt t="32763" x="1212850" y="2889250"/>
          <p14:tracePt t="32770" x="1231900" y="3035300"/>
          <p14:tracePt t="32777" x="1250950" y="3181350"/>
          <p14:tracePt t="32787" x="1289050" y="3352800"/>
          <p14:tracePt t="32795" x="1327150" y="3492500"/>
          <p14:tracePt t="32800" x="1352550" y="3606800"/>
          <p14:tracePt t="32811" x="1371600" y="3695700"/>
          <p14:tracePt t="32819" x="1384300" y="3759200"/>
          <p14:tracePt t="32824" x="1397000" y="3816350"/>
          <p14:tracePt t="32832" x="1403350" y="3848100"/>
          <p14:tracePt t="32840" x="1409700" y="3879850"/>
          <p14:tracePt t="32847" x="1416050" y="3892550"/>
          <p14:tracePt t="32865" x="1416050" y="3905250"/>
          <p14:tracePt t="32913" x="1422400" y="3892550"/>
          <p14:tracePt t="32918" x="1422400" y="3867150"/>
          <p14:tracePt t="32924" x="1422400" y="3854450"/>
          <p14:tracePt t="32930" x="1422400" y="3822700"/>
          <p14:tracePt t="32936" x="1422400" y="3778250"/>
          <p14:tracePt t="32943" x="1428750" y="3740150"/>
          <p14:tracePt t="32953" x="1441450" y="3683000"/>
          <p14:tracePt t="32963" x="1447800" y="3625850"/>
          <p14:tracePt t="32964" x="1454150" y="3562350"/>
          <p14:tracePt t="32979" x="1454150" y="3486150"/>
          <p14:tracePt t="32987" x="1454150" y="3422650"/>
          <p14:tracePt t="32993" x="1454150" y="3352800"/>
          <p14:tracePt t="33003" x="1454150" y="3289300"/>
          <p14:tracePt t="33009" x="1454150" y="3225800"/>
          <p14:tracePt t="33015" x="1454150" y="3175000"/>
          <p14:tracePt t="33025" x="1454150" y="3124200"/>
          <p14:tracePt t="33032" x="1454150" y="3086100"/>
          <p14:tracePt t="33036" x="1454150" y="3041650"/>
          <p14:tracePt t="33048" x="1454150" y="3016250"/>
          <p14:tracePt t="33058" x="1454150" y="2997200"/>
          <p14:tracePt t="33099" x="1447800" y="2997200"/>
          <p14:tracePt t="33107" x="1441450" y="3003550"/>
          <p14:tracePt t="33112" x="1441450" y="3016250"/>
          <p14:tracePt t="33121" x="1441450" y="3041650"/>
          <p14:tracePt t="33129" x="1441450" y="3086100"/>
          <p14:tracePt t="33135" x="1441450" y="3149600"/>
          <p14:tracePt t="33144" x="1441450" y="3225800"/>
          <p14:tracePt t="33152" x="1441450" y="3302000"/>
          <p14:tracePt t="33154" x="1441450" y="3371850"/>
          <p14:tracePt t="33169" x="1447800" y="3429000"/>
          <p14:tracePt t="33176" x="1454150" y="3486150"/>
          <p14:tracePt t="33182" x="1460500" y="3498850"/>
          <p14:tracePt t="33195" x="1460500" y="3511550"/>
          <p14:tracePt t="33206" x="1466850" y="3511550"/>
          <p14:tracePt t="33249" x="1473200" y="3492500"/>
          <p14:tracePt t="33250" x="1485900" y="3460750"/>
          <p14:tracePt t="33267" x="1492250" y="3409950"/>
          <p14:tracePt t="33275" x="1504950" y="3340100"/>
          <p14:tracePt t="33280" x="1524000" y="3270250"/>
          <p14:tracePt t="33299" x="1536700" y="3194050"/>
          <p14:tracePt t="33315" x="1562100" y="3117850"/>
          <p14:tracePt t="33321" x="1574800" y="3041650"/>
          <p14:tracePt t="33322" x="1587500" y="2978150"/>
          <p14:tracePt t="33329" x="1600200" y="2927350"/>
          <p14:tracePt t="33334" x="1612900" y="2863850"/>
          <p14:tracePt t="33340" x="1619250" y="2813050"/>
          <p14:tracePt t="33347" x="1651000" y="2730500"/>
          <p14:tracePt t="33360" x="1676400" y="2698750"/>
          <p14:tracePt t="33370" x="1689100" y="2698750"/>
          <p14:tracePt t="33376" x="1695450" y="2686050"/>
          <p14:tracePt t="33386" x="1701800" y="2686050"/>
          <p14:tracePt t="33400" x="1708150" y="2692400"/>
          <p14:tracePt t="33410" x="1714500" y="2717800"/>
          <p14:tracePt t="33416" x="1714500" y="2736850"/>
          <p14:tracePt t="33423" x="1720850" y="2768600"/>
          <p14:tracePt t="33432" x="1720850" y="2800350"/>
          <p14:tracePt t="33440" x="1720850" y="2838450"/>
          <p14:tracePt t="33447" x="1720850" y="2870200"/>
          <p14:tracePt t="33458" x="1720850" y="2901950"/>
          <p14:tracePt t="33466" x="1720850" y="2940050"/>
          <p14:tracePt t="33472" x="1720850" y="2971800"/>
          <p14:tracePt t="33482" x="1720850" y="3003550"/>
          <p14:tracePt t="33490" x="1720850" y="3016250"/>
          <p14:tracePt t="33496" x="1720850" y="3028950"/>
          <p14:tracePt t="33513" x="1720850" y="3041650"/>
          <p14:tracePt t="33528" x="1720850" y="3048000"/>
          <p14:tracePt t="33537" x="1720850" y="3054350"/>
          <p14:tracePt t="33676" x="1727200" y="3054350"/>
          <p14:tracePt t="33682" x="1727200" y="3048000"/>
          <p14:tracePt t="33709" x="1727200" y="3035300"/>
          <p14:tracePt t="33735" x="1727200" y="3022600"/>
          <p14:tracePt t="33769" x="1727200" y="3016250"/>
          <p14:tracePt t="33801" x="1727200" y="3009900"/>
          <p14:tracePt t="34376" x="1727200" y="3003550"/>
          <p14:tracePt t="34411" x="1739900" y="3003550"/>
          <p14:tracePt t="34412" x="1752600" y="3022600"/>
          <p14:tracePt t="34419" x="1771650" y="3054350"/>
          <p14:tracePt t="34424" x="1784350" y="3067050"/>
          <p14:tracePt t="34430" x="1822450" y="3111500"/>
          <p14:tracePt t="34435" x="1860550" y="3143250"/>
          <p14:tracePt t="34442" x="1879600" y="3149600"/>
          <p14:tracePt t="34449" x="1911350" y="3181350"/>
          <p14:tracePt t="34456" x="1955800" y="3213100"/>
          <p14:tracePt t="34465" x="2076450" y="3302000"/>
          <p14:tracePt t="34472" x="2146300" y="3352800"/>
          <p14:tracePt t="34481" x="2235200" y="3416300"/>
          <p14:tracePt t="34488" x="2336800" y="3486150"/>
          <p14:tracePt t="34498" x="2457450" y="3568700"/>
          <p14:tracePt t="34506" x="2584450" y="3651250"/>
          <p14:tracePt t="34515" x="2717800" y="3740150"/>
          <p14:tracePt t="34522" x="2844800" y="3841750"/>
          <p14:tracePt t="34532" x="2965450" y="3924300"/>
          <p14:tracePt t="34540" x="3105150" y="4013200"/>
          <p14:tracePt t="34548" x="3225800" y="4095750"/>
          <p14:tracePt t="34554" x="3333750" y="4178300"/>
          <p14:tracePt t="34565" x="3422650" y="4241800"/>
          <p14:tracePt t="34571" x="3524250" y="4311650"/>
          <p14:tracePt t="34583" x="3632200" y="4381500"/>
          <p14:tracePt t="34589" x="3733800" y="4451350"/>
          <p14:tracePt t="34598" x="3822700" y="4514850"/>
          <p14:tracePt t="34604" x="3956050" y="4610100"/>
          <p14:tracePt t="34618" x="4013200" y="4648200"/>
          <p14:tracePt t="34626" x="4070350" y="4679950"/>
          <p14:tracePt t="34637" x="4114800" y="4718050"/>
          <p14:tracePt t="34644" x="4152900" y="4749800"/>
          <p14:tracePt t="34651" x="4184650" y="4775200"/>
          <p14:tracePt t="34658" x="4191000" y="4781550"/>
          <p14:tracePt t="34665" x="4210050" y="4787900"/>
          <p14:tracePt t="34672" x="4222750" y="4787900"/>
          <p14:tracePt t="34681" x="4222750" y="4794250"/>
          <p14:tracePt t="34697" x="4229100" y="4794250"/>
          <p14:tracePt t="34723" x="4235450" y="4794250"/>
          <p14:tracePt t="34729" x="4241800" y="4794250"/>
          <p14:tracePt t="34745" x="4254500" y="4787900"/>
          <p14:tracePt t="34750" x="4260850" y="4781550"/>
          <p14:tracePt t="34761" x="4267200" y="4775200"/>
          <p14:tracePt t="34774" x="4267200" y="4768850"/>
          <p14:tracePt t="34784" x="4279900" y="4762500"/>
          <p14:tracePt t="34797" x="4279900" y="4756150"/>
          <p14:tracePt t="34804" x="4286250" y="4749800"/>
          <p14:tracePt t="34810" x="4298950" y="4737100"/>
          <p14:tracePt t="34818" x="4305300" y="4724400"/>
          <p14:tracePt t="34825" x="4318000" y="4705350"/>
          <p14:tracePt t="34834" x="4330700" y="4679950"/>
          <p14:tracePt t="34843" x="4349750" y="4654550"/>
          <p14:tracePt t="34849" x="4368800" y="4629150"/>
          <p14:tracePt t="34858" x="4387850" y="4591050"/>
          <p14:tracePt t="34867" x="4400550" y="4572000"/>
          <p14:tracePt t="34873" x="4413250" y="4540250"/>
          <p14:tracePt t="34882" x="4419600" y="4508500"/>
          <p14:tracePt t="34888" x="4425950" y="4495800"/>
          <p14:tracePt t="34899" x="4445000" y="4476750"/>
          <p14:tracePt t="34905" x="4445000" y="4451350"/>
          <p14:tracePt t="34915" x="4445000" y="4432300"/>
          <p14:tracePt t="34922" x="4445000" y="4425950"/>
          <p14:tracePt t="34932" x="4457700" y="4413250"/>
          <p14:tracePt t="34937" x="4464050" y="4406900"/>
          <p14:tracePt t="34949" x="4476750" y="4394200"/>
          <p14:tracePt t="34956" x="4483100" y="4381500"/>
          <p14:tracePt t="34965" x="4489450" y="4368800"/>
          <p14:tracePt t="34971" x="4495800" y="4343400"/>
          <p14:tracePt t="34982" x="4495800" y="4324350"/>
          <p14:tracePt t="34991" x="4527550" y="4279900"/>
          <p14:tracePt t="35003" x="4527550" y="4267200"/>
          <p14:tracePt t="35010" x="4527550" y="4241800"/>
          <p14:tracePt t="35016" x="4540250" y="4229100"/>
          <p14:tracePt t="35026" x="4546600" y="4210050"/>
          <p14:tracePt t="35033" x="4559300" y="4178300"/>
          <p14:tracePt t="35040" x="4559300" y="4165600"/>
          <p14:tracePt t="35049" x="4572000" y="4133850"/>
          <p14:tracePt t="35056" x="4572000" y="4114800"/>
          <p14:tracePt t="35066" x="4572000" y="4095750"/>
          <p14:tracePt t="35075" x="4578350" y="4076700"/>
          <p14:tracePt t="35083" x="4584700" y="4057650"/>
          <p14:tracePt t="35088" x="4584700" y="4044950"/>
          <p14:tracePt t="35099" x="4591050" y="4032250"/>
          <p14:tracePt t="35106" x="4597400" y="4025900"/>
          <p14:tracePt t="35115" x="4597400" y="4019550"/>
          <p14:tracePt t="35123" x="4597400" y="4013200"/>
          <p14:tracePt t="35132" x="4597400" y="4006850"/>
          <p14:tracePt t="35153" x="4603750" y="4000500"/>
          <p14:tracePt t="35168" x="4603750" y="3994150"/>
          <p14:tracePt t="35179" x="4597400" y="3981450"/>
          <p14:tracePt t="35184" x="4597400" y="3975100"/>
          <p14:tracePt t="35203" x="4584700" y="3962400"/>
          <p14:tracePt t="35233" x="4572000" y="3962400"/>
          <p14:tracePt t="35240" x="4572000" y="3956050"/>
          <p14:tracePt t="35588" x="4565650" y="3943350"/>
          <p14:tracePt t="35610" x="4559300" y="3943350"/>
          <p14:tracePt t="35657" x="4552950" y="3930650"/>
          <p14:tracePt t="35732" x="4552950" y="3937000"/>
          <p14:tracePt t="35747" x="4533900" y="3956050"/>
          <p14:tracePt t="35753" x="4514850" y="3987800"/>
          <p14:tracePt t="35759" x="4502150" y="4006850"/>
          <p14:tracePt t="35769" x="4495800" y="4019550"/>
          <p14:tracePt t="35777" x="4489450" y="4044950"/>
          <p14:tracePt t="35783" x="4470400" y="4076700"/>
          <p14:tracePt t="35793" x="4438650" y="4127500"/>
          <p14:tracePt t="35800" x="4406900" y="4191000"/>
          <p14:tracePt t="35802" x="4387850" y="4254500"/>
          <p14:tracePt t="35819" x="4362450" y="4337050"/>
          <p14:tracePt t="35826" x="4349750" y="4413250"/>
          <p14:tracePt t="35832" x="4337050" y="4489450"/>
          <p14:tracePt t="35843" x="4330700" y="4572000"/>
          <p14:tracePt t="35848" x="4324350" y="4660900"/>
          <p14:tracePt t="35850" x="4318000" y="4724400"/>
          <p14:tracePt t="35865" x="4318000" y="4787900"/>
          <p14:tracePt t="35873" x="4318000" y="4838700"/>
          <p14:tracePt t="35878" x="4318000" y="4883150"/>
          <p14:tracePt t="35888" x="4330700" y="4908550"/>
          <p14:tracePt t="35896" x="4362450" y="4940300"/>
          <p14:tracePt t="35902" x="4400550" y="4959350"/>
          <p14:tracePt t="35912" x="4432300" y="4978400"/>
          <p14:tracePt t="35923" x="4457700" y="4991100"/>
          <p14:tracePt t="35929" x="4464050" y="4997450"/>
          <p14:tracePt t="35938" x="4470400" y="4997450"/>
          <p14:tracePt t="35947" x="4476750" y="5003800"/>
          <p14:tracePt t="35952" x="4483100" y="5010150"/>
          <p14:tracePt t="35963" x="4483100" y="5035550"/>
          <p14:tracePt t="35968" x="4483100" y="5073650"/>
          <p14:tracePt t="35974" x="4483100" y="5099050"/>
          <p14:tracePt t="35984" x="4483100" y="5111750"/>
          <p14:tracePt t="35992" x="4470400" y="5137150"/>
          <p14:tracePt t="36000" x="4457700" y="5168900"/>
          <p14:tracePt t="36009" x="4438650" y="5194300"/>
          <p14:tracePt t="36017" x="4438650" y="5226050"/>
          <p14:tracePt t="36022" x="4432300" y="5245100"/>
          <p14:tracePt t="36034" x="4432300" y="5251450"/>
          <p14:tracePt t="36042" x="4419600" y="5264150"/>
          <p14:tracePt t="36050" x="4419600" y="5276850"/>
          <p14:tracePt t="36057" x="4419600" y="5289550"/>
          <p14:tracePt t="36066" x="4425950" y="5289550"/>
          <p14:tracePt t="36074" x="4432300" y="5302250"/>
          <p14:tracePt t="36083" x="4445000" y="5314950"/>
          <p14:tracePt t="36089" x="4457700" y="5327650"/>
          <p14:tracePt t="36100" x="4483100" y="5340350"/>
          <p14:tracePt t="36105" x="4489450" y="5346700"/>
          <p14:tracePt t="36117" x="4502150" y="5359400"/>
          <p14:tracePt t="36123" x="4502150" y="5365750"/>
          <p14:tracePt t="36133" x="4514850" y="5384800"/>
          <p14:tracePt t="36139" x="4514850" y="5397500"/>
          <p14:tracePt t="36150" x="4521200" y="5416550"/>
          <p14:tracePt t="36158" x="4527550" y="5429250"/>
          <p14:tracePt t="36167" x="4527550" y="5454650"/>
          <p14:tracePt t="36172" x="4533900" y="5467350"/>
          <p14:tracePt t="36183" x="4540250" y="5486400"/>
          <p14:tracePt t="36189" x="4546600" y="5499100"/>
          <p14:tracePt t="36201" x="4546600" y="5518150"/>
          <p14:tracePt t="36206" x="4546600" y="5524500"/>
          <p14:tracePt t="36216" x="4552950" y="5524500"/>
          <p14:tracePt t="36222" x="4552950" y="5530850"/>
          <p14:tracePt t="36251" x="4552950" y="5537200"/>
          <p14:tracePt t="36256" x="4552950" y="5543550"/>
          <p14:tracePt t="36263" x="4552950" y="5549900"/>
          <p14:tracePt t="36273" x="4559300" y="5556250"/>
          <p14:tracePt t="36297" x="4565650" y="5556250"/>
          <p14:tracePt t="37488" x="4565650" y="5568950"/>
          <p14:tracePt t="37497" x="4552950" y="5568950"/>
          <p14:tracePt t="37505" x="4521200" y="5581650"/>
          <p14:tracePt t="37513" x="4489450" y="5588000"/>
          <p14:tracePt t="37520" x="4476750" y="5594350"/>
          <p14:tracePt t="37526" x="4451350" y="5594350"/>
          <p14:tracePt t="37537" x="4432300" y="5600700"/>
          <p14:tracePt t="37545" x="4394200" y="5613400"/>
          <p14:tracePt t="37551" x="4368800" y="5613400"/>
          <p14:tracePt t="37561" x="4337050" y="5613400"/>
          <p14:tracePt t="37570" x="4298950" y="5613400"/>
          <p14:tracePt t="37575" x="4267200" y="5613400"/>
          <p14:tracePt t="37585" x="4248150" y="5613400"/>
          <p14:tracePt t="37592" x="4216400" y="5613400"/>
          <p14:tracePt t="37602" x="4165600" y="5613400"/>
          <p14:tracePt t="37609" x="4095750" y="5613400"/>
          <p14:tracePt t="37619" x="4032250" y="5613400"/>
          <p14:tracePt t="37624" x="3962400" y="5613400"/>
          <p14:tracePt t="37635" x="3905250" y="5613400"/>
          <p14:tracePt t="37641" x="3854450" y="5613400"/>
          <p14:tracePt t="37651" x="3810000" y="5613400"/>
          <p14:tracePt t="37659" x="3771900" y="5613400"/>
          <p14:tracePt t="37668" x="3740150" y="5613400"/>
          <p14:tracePt t="37674" x="3727450" y="5613400"/>
          <p14:tracePt t="37685" x="3714750" y="5613400"/>
          <p14:tracePt t="37693" x="3695700" y="5613400"/>
          <p14:tracePt t="37701" x="3683000" y="5613400"/>
          <p14:tracePt t="37707" x="3651250" y="5613400"/>
          <p14:tracePt t="37718" x="3606800" y="5613400"/>
          <p14:tracePt t="37728" x="3562350" y="5600700"/>
          <p14:tracePt t="37736" x="3517900" y="5594350"/>
          <p14:tracePt t="37742" x="3473450" y="5581650"/>
          <p14:tracePt t="37752" x="3441700" y="5568950"/>
          <p14:tracePt t="37760" x="3403600" y="5556250"/>
          <p14:tracePt t="37768" x="3365500" y="5543550"/>
          <p14:tracePt t="37776" x="3321050" y="5537200"/>
          <p14:tracePt t="37785" x="3282950" y="5524500"/>
          <p14:tracePt t="37791" x="3244850" y="5518150"/>
          <p14:tracePt t="37801" x="3200400" y="5505450"/>
          <p14:tracePt t="37811" x="3143250" y="5492750"/>
          <p14:tracePt t="37818" x="3092450" y="5473700"/>
          <p14:tracePt t="37825" x="3041650" y="5461000"/>
          <p14:tracePt t="37841" x="2997200" y="5448300"/>
          <p14:tracePt t="37851" x="2927350" y="5429250"/>
          <p14:tracePt t="37859" x="2921000" y="5429250"/>
          <p14:tracePt t="37873" x="2908300" y="5422900"/>
          <p14:tracePt t="37880" x="2901950" y="5422900"/>
          <p14:tracePt t="37886" x="2895600" y="5422900"/>
          <p14:tracePt t="37897" x="2889250" y="5416550"/>
          <p14:tracePt t="37904" x="2882900" y="5416550"/>
          <p14:tracePt t="37908" x="2876550" y="5416550"/>
          <p14:tracePt t="38098" x="2882900" y="5416550"/>
          <p14:tracePt t="38187" x="2882900" y="5422900"/>
          <p14:tracePt t="38193" x="2889250" y="5422900"/>
          <p14:tracePt t="38219" x="2889250" y="5429250"/>
          <p14:tracePt t="38224" x="2882900" y="5429250"/>
          <p14:tracePt t="38233" x="2876550" y="5435600"/>
          <p14:tracePt t="38240" x="2876550" y="5441950"/>
          <p14:tracePt t="38247" x="2870200" y="5448300"/>
          <p14:tracePt t="38265" x="2863850" y="5461000"/>
          <p14:tracePt t="38280" x="2857500" y="5467350"/>
          <p14:tracePt t="38291" x="2851150" y="5480050"/>
          <p14:tracePt t="38312" x="2851150" y="5492750"/>
          <p14:tracePt t="38319" x="2838450" y="5492750"/>
          <p14:tracePt t="38329" x="2838450" y="5505450"/>
          <p14:tracePt t="38337" x="2825750" y="5518150"/>
          <p14:tracePt t="38353" x="2825750" y="5530850"/>
          <p14:tracePt t="38360" x="2825750" y="5543550"/>
          <p14:tracePt t="38367" x="2825750" y="5556250"/>
          <p14:tracePt t="38377" x="2838450" y="5568950"/>
          <p14:tracePt t="38384" x="2838450" y="5575300"/>
          <p14:tracePt t="38386" x="2838450" y="5588000"/>
          <p14:tracePt t="38403" x="2844800" y="5600700"/>
          <p14:tracePt t="38410" x="2844800" y="5613400"/>
          <p14:tracePt t="38417" x="2851150" y="5626100"/>
          <p14:tracePt t="38424" x="2870200" y="5651500"/>
          <p14:tracePt t="38433" x="2876550" y="5664200"/>
          <p14:tracePt t="38438" x="2895600" y="5683250"/>
          <p14:tracePt t="38449" x="2914650" y="5715000"/>
          <p14:tracePt t="38457" x="2946400" y="5740400"/>
          <p14:tracePt t="38463" x="2965450" y="5759450"/>
          <p14:tracePt t="38473" x="3003550" y="5791200"/>
          <p14:tracePt t="38480" x="3016250" y="5803900"/>
          <p14:tracePt t="38485" x="3048000" y="5816600"/>
          <p14:tracePt t="38496" x="3086100" y="5835650"/>
          <p14:tracePt t="38504" x="3124200" y="5861050"/>
          <p14:tracePt t="38510" x="3175000" y="5886450"/>
          <p14:tracePt t="38520" x="3225800" y="5905500"/>
          <p14:tracePt t="38528" x="3276600" y="5918200"/>
          <p14:tracePt t="38536" x="3333750" y="5937250"/>
          <p14:tracePt t="38544" x="3390900" y="5956300"/>
          <p14:tracePt t="38553" x="3448050" y="5975350"/>
          <p14:tracePt t="38560" x="3505200" y="5988050"/>
          <p14:tracePt t="38569" x="3575050" y="6013450"/>
          <p14:tracePt t="38576" x="3651250" y="6032500"/>
          <p14:tracePt t="38586" x="3733800" y="6045200"/>
          <p14:tracePt t="38594" x="3816350" y="6051550"/>
          <p14:tracePt t="38603" x="3898900" y="6051550"/>
          <p14:tracePt t="38616" x="4057650" y="6051550"/>
          <p14:tracePt t="38630" x="4152900" y="6051550"/>
          <p14:tracePt t="38637" x="4254500" y="6051550"/>
          <p14:tracePt t="38644" x="4375150" y="6051550"/>
          <p14:tracePt t="38652" x="4514850" y="6051550"/>
          <p14:tracePt t="38658" x="4673600" y="6051550"/>
          <p14:tracePt t="38669" x="4826000" y="6051550"/>
          <p14:tracePt t="38675" x="4984750" y="6051550"/>
          <p14:tracePt t="38686" x="5156200" y="6051550"/>
          <p14:tracePt t="38692" x="5327650" y="6051550"/>
          <p14:tracePt t="38702" x="5499100" y="6051550"/>
          <p14:tracePt t="38709" x="5689600" y="6051550"/>
          <p14:tracePt t="38719" x="5867400" y="6051550"/>
          <p14:tracePt t="38727" x="6223000" y="6032500"/>
          <p14:tracePt t="38737" x="6388100" y="6000750"/>
          <p14:tracePt t="38744" x="6540500" y="5975350"/>
          <p14:tracePt t="38752" x="6692900" y="5930900"/>
          <p14:tracePt t="38783" x="7105650" y="5822950"/>
          <p14:tracePt t="38790" x="7251700" y="5765800"/>
          <p14:tracePt t="38796" x="7385050" y="5689600"/>
          <p14:tracePt t="38803" x="7505700" y="5613400"/>
          <p14:tracePt t="38811" x="7613650" y="5524500"/>
          <p14:tracePt t="38819" x="7708900" y="5422900"/>
          <p14:tracePt t="38825" x="7804150" y="5314950"/>
          <p14:tracePt t="38836" x="7867650" y="5226050"/>
          <p14:tracePt t="38841" x="7943850" y="5105400"/>
          <p14:tracePt t="38853" x="8013700" y="4959350"/>
          <p14:tracePt t="38859" x="8083550" y="4781550"/>
          <p14:tracePt t="38869" x="8216900" y="4349750"/>
          <p14:tracePt t="38880" x="8274050" y="4108450"/>
          <p14:tracePt t="38889" x="8318500" y="3873500"/>
          <p14:tracePt t="38894" x="8343900" y="3644900"/>
          <p14:tracePt t="38904" x="8350250" y="3416300"/>
          <p14:tracePt t="38912" x="8362950" y="3187700"/>
          <p14:tracePt t="38919" x="8356600" y="2997200"/>
          <p14:tracePt t="38928" x="8337550" y="2813050"/>
          <p14:tracePt t="38937" x="8318500" y="2635250"/>
          <p14:tracePt t="38943" x="8280400" y="2463800"/>
          <p14:tracePt t="38953" x="8210550" y="2305050"/>
          <p14:tracePt t="38960" x="8115300" y="2133600"/>
          <p14:tracePt t="38969" x="7988300" y="1987550"/>
          <p14:tracePt t="38977" x="7829550" y="1847850"/>
          <p14:tracePt t="38986" x="7658100" y="1752600"/>
          <p14:tracePt t="38992" x="7461250" y="1676400"/>
          <p14:tracePt t="39003" x="7251700" y="1600200"/>
          <p14:tracePt t="39010" x="7061200" y="1549400"/>
          <p14:tracePt t="39020" x="6902450" y="1530350"/>
          <p14:tracePt t="39026" x="6807200" y="1524000"/>
          <p14:tracePt t="39036" x="6724650" y="1511300"/>
          <p14:tracePt t="39042" x="6635750" y="1511300"/>
          <p14:tracePt t="39052" x="6553200" y="1511300"/>
          <p14:tracePt t="39060" x="6375400" y="1536700"/>
          <p14:tracePt t="39072" x="6254750" y="1562100"/>
          <p14:tracePt t="39081" x="6102350" y="1600200"/>
          <p14:tracePt t="39087" x="5924550" y="1651000"/>
          <p14:tracePt t="39096" x="5727700" y="1695450"/>
          <p14:tracePt t="39104" x="5486400" y="1765300"/>
          <p14:tracePt t="39110" x="5207000" y="1835150"/>
          <p14:tracePt t="39120" x="4914900" y="1917700"/>
          <p14:tracePt t="39128" x="4641850" y="1993900"/>
          <p14:tracePt t="39136" x="4400550" y="2070100"/>
          <p14:tracePt t="39145" x="4197350" y="2184400"/>
          <p14:tracePt t="39153" x="4032250" y="2279650"/>
          <p14:tracePt t="39159" x="3892550" y="2381250"/>
          <p14:tracePt t="39169" x="3759200" y="2501900"/>
          <p14:tracePt t="39179" x="3657600" y="2609850"/>
          <p14:tracePt t="39186" x="3562350" y="2736850"/>
          <p14:tracePt t="39193" x="3473450" y="2876550"/>
          <p14:tracePt t="39203" x="3384550" y="3009900"/>
          <p14:tracePt t="39208" x="3308350" y="3130550"/>
          <p14:tracePt t="39220" x="3257550" y="3257550"/>
          <p14:tracePt t="39227" x="3219450" y="3397250"/>
          <p14:tracePt t="39236" x="3200400" y="3511550"/>
          <p14:tracePt t="39242" x="3194050" y="3606800"/>
          <p14:tracePt t="39253" x="3194050" y="3778250"/>
          <p14:tracePt t="39264" x="3213100" y="3873500"/>
          <p14:tracePt t="39272" x="3232150" y="3962400"/>
          <p14:tracePt t="39278" x="3263900" y="4051300"/>
          <p14:tracePt t="39288" x="3289300" y="4127500"/>
          <p14:tracePt t="39297" x="3314700" y="4197350"/>
          <p14:tracePt t="39303" x="3340100" y="4267200"/>
          <p14:tracePt t="39312" x="3359150" y="4343400"/>
          <p14:tracePt t="39320" x="3371850" y="4419600"/>
          <p14:tracePt t="39336" x="3397250" y="4502150"/>
          <p14:tracePt t="39342" x="3416300" y="4578350"/>
          <p14:tracePt t="39353" x="3460750" y="4730750"/>
          <p14:tracePt t="39360" x="3486150" y="4806950"/>
          <p14:tracePt t="39370" x="3511550" y="4870450"/>
          <p14:tracePt t="39375" x="3543300" y="4933950"/>
          <p14:tracePt t="39386" x="3568700" y="4997450"/>
          <p14:tracePt t="39394" x="3600450" y="5048250"/>
          <p14:tracePt t="39403" x="3632200" y="5105400"/>
          <p14:tracePt t="39409" x="3663950" y="5149850"/>
          <p14:tracePt t="39420" x="3695700" y="5200650"/>
          <p14:tracePt t="39429" x="3721100" y="5238750"/>
          <p14:tracePt t="39436" x="3759200" y="5276850"/>
          <p14:tracePt t="39443" x="3810000" y="5321300"/>
          <p14:tracePt t="39453" x="3854450" y="5372100"/>
          <p14:tracePt t="39459" x="3911600" y="5410200"/>
          <p14:tracePt t="39470" x="3968750" y="5448300"/>
          <p14:tracePt t="39477" x="4032250" y="5480050"/>
          <p14:tracePt t="39486" x="4083050" y="5505450"/>
          <p14:tracePt t="39492" x="4121150" y="5530850"/>
          <p14:tracePt t="39503" x="4159250" y="5556250"/>
          <p14:tracePt t="39512" x="4229100" y="5594350"/>
          <p14:tracePt t="39519" x="4235450" y="5607050"/>
          <p14:tracePt t="39528" x="4260850" y="5626100"/>
          <p14:tracePt t="39537" x="4298950" y="5638800"/>
          <p14:tracePt t="39543" x="4337050" y="5657850"/>
          <p14:tracePt t="39553" x="4356100" y="5664200"/>
          <p14:tracePt t="39561" x="4368800" y="5664200"/>
          <p14:tracePt t="39570" x="4400550" y="5670550"/>
          <p14:tracePt t="39576" x="4432300" y="5676900"/>
          <p14:tracePt t="39587" x="4457700" y="5683250"/>
          <p14:tracePt t="39595" x="4476750" y="5683250"/>
          <p14:tracePt t="39603" x="4495800" y="5695950"/>
          <p14:tracePt t="39614" x="4502150" y="5695950"/>
          <p14:tracePt t="39657" x="4514850" y="5702300"/>
          <p14:tracePt t="39662" x="4521200" y="5702300"/>
          <p14:tracePt t="39673" x="4527550" y="5702300"/>
          <p14:tracePt t="39680" x="4533900" y="5715000"/>
          <p14:tracePt t="39686" x="4540250" y="5715000"/>
          <p14:tracePt t="39697" x="4552950" y="5715000"/>
          <p14:tracePt t="40481" x="4540250" y="5715000"/>
          <p14:tracePt t="40595" x="4527550" y="5715000"/>
          <p14:tracePt t="40692" x="4521200" y="5715000"/>
          <p14:tracePt t="40698" x="4514850" y="5715000"/>
          <p14:tracePt t="40721" x="4502150" y="5715000"/>
          <p14:tracePt t="40727" x="4495800" y="5715000"/>
          <p14:tracePt t="40737" x="4489450" y="5715000"/>
          <p14:tracePt t="40745" x="4483100" y="5715000"/>
          <p14:tracePt t="40746" x="4476750" y="5715000"/>
          <p14:tracePt t="40763" x="4470400" y="5715000"/>
          <p14:tracePt t="40774" x="4457700" y="5727700"/>
          <p14:tracePt t="40784" x="4445000" y="5727700"/>
          <p14:tracePt t="40792" x="4432300" y="5727700"/>
          <p14:tracePt t="40809" x="4406900" y="5740400"/>
          <p14:tracePt t="40817" x="4394200" y="5740400"/>
          <p14:tracePt t="40823" x="4375150" y="5740400"/>
          <p14:tracePt t="40832" x="4362450" y="5746750"/>
          <p14:tracePt t="40840" x="4337050" y="5746750"/>
          <p14:tracePt t="40846" x="4318000" y="5753100"/>
          <p14:tracePt t="40859" x="4292600" y="5753100"/>
          <p14:tracePt t="40865" x="4260850" y="5765800"/>
          <p14:tracePt t="40870" x="4229100" y="5772150"/>
          <p14:tracePt t="40881" x="4191000" y="5772150"/>
          <p14:tracePt t="40889" x="4171950" y="5772150"/>
          <p14:tracePt t="40890" x="4146550" y="5778500"/>
          <p14:tracePt t="40905" x="4121150" y="5778500"/>
          <p14:tracePt t="40912" x="4102100" y="5778500"/>
          <p14:tracePt t="40919" x="4076700" y="5784850"/>
          <p14:tracePt t="40929" x="4038600" y="5784850"/>
          <p14:tracePt t="40937" x="4025900" y="5784850"/>
          <p14:tracePt t="40943" x="4013200" y="5797550"/>
          <p14:tracePt t="40953" x="3987800" y="5797550"/>
          <p14:tracePt t="40963" x="3968750" y="5797550"/>
          <p14:tracePt t="40969" x="3930650" y="5810250"/>
          <p14:tracePt t="40977" x="3898900" y="5810250"/>
          <p14:tracePt t="40984" x="3886200" y="5816600"/>
          <p14:tracePt t="40990" x="3841750" y="5829300"/>
          <p14:tracePt t="41000" x="3784600" y="5835650"/>
          <p14:tracePt t="41009" x="3708400" y="5842000"/>
          <p14:tracePt t="41015" x="3625850" y="5842000"/>
          <p14:tracePt t="41025" x="3530600" y="5842000"/>
          <p14:tracePt t="41033" x="3441700" y="5842000"/>
          <p14:tracePt t="41039" x="3346450" y="5842000"/>
          <p14:tracePt t="41048" x="3251200" y="5842000"/>
          <p14:tracePt t="41056" x="3162300" y="5842000"/>
          <p14:tracePt t="41062" x="3067050" y="5842000"/>
          <p14:tracePt t="41072" x="2978150" y="5842000"/>
          <p14:tracePt t="41080" x="2901950" y="5842000"/>
          <p14:tracePt t="41088" x="2825750" y="5842000"/>
          <p14:tracePt t="41096" x="2774950" y="5842000"/>
          <p14:tracePt t="41105" x="2762250" y="5842000"/>
          <p14:tracePt t="41135" x="2762250" y="5835650"/>
          <p14:tracePt t="41145" x="2774950" y="5835650"/>
          <p14:tracePt t="41152" x="2794000" y="5822950"/>
          <p14:tracePt t="41159" x="2813050" y="5822950"/>
          <p14:tracePt t="41169" x="2844800" y="5816600"/>
          <p14:tracePt t="41177" x="2882900" y="5803900"/>
          <p14:tracePt t="41182" x="2940050" y="5791200"/>
          <p14:tracePt t="41193" x="3003550" y="5778500"/>
          <p14:tracePt t="41203" x="3060700" y="5772150"/>
          <p14:tracePt t="41208" x="3124200" y="5753100"/>
          <p14:tracePt t="41217" x="3194050" y="5734050"/>
          <p14:tracePt t="41224" x="3244850" y="5721350"/>
          <p14:tracePt t="41230" x="3289300" y="5708650"/>
          <p14:tracePt t="41240" x="3327400" y="5702300"/>
          <p14:tracePt t="41248" x="3340100" y="5695950"/>
          <p14:tracePt t="41255" x="3346450" y="5695950"/>
          <p14:tracePt t="41289" x="3340100" y="5689600"/>
          <p14:tracePt t="41297" x="3302000" y="5683250"/>
          <p14:tracePt t="41303" x="3289300" y="5670550"/>
          <p14:tracePt t="41312" x="3257550" y="5645150"/>
          <p14:tracePt t="41321" x="3206750" y="5619750"/>
          <p14:tracePt t="41326" x="3162300" y="5581650"/>
          <p14:tracePt t="41337" x="3098800" y="5518150"/>
          <p14:tracePt t="41344" x="3035300" y="5435600"/>
          <p14:tracePt t="41351" x="2959100" y="5327650"/>
          <p14:tracePt t="41360" x="2895600" y="5226050"/>
          <p14:tracePt t="41369" x="2832100" y="5105400"/>
          <p14:tracePt t="41371" x="2806700" y="5029200"/>
          <p14:tracePt t="41385" x="2774950" y="4940300"/>
          <p14:tracePt t="41393" x="2755900" y="4870450"/>
          <p14:tracePt t="41399" x="2749550" y="4794250"/>
          <p14:tracePt t="41408" x="2749550" y="4711700"/>
          <p14:tracePt t="41417" x="2749550" y="4622800"/>
          <p14:tracePt t="41423" x="2755900" y="4514850"/>
          <p14:tracePt t="41433" x="2768600" y="4387850"/>
          <p14:tracePt t="41440" x="2794000" y="4235450"/>
          <p14:tracePt t="41446" x="2825750" y="4057650"/>
          <p14:tracePt t="41456" x="2851150" y="3905250"/>
          <p14:tracePt t="41464" x="2870200" y="3771900"/>
          <p14:tracePt t="41472" x="2901950" y="3651250"/>
          <p14:tracePt t="41480" x="2921000" y="3556000"/>
          <p14:tracePt t="41489" x="2927350" y="3479800"/>
          <p14:tracePt t="41494" x="2927350" y="3429000"/>
          <p14:tracePt t="41505" x="2927350" y="3390900"/>
          <p14:tracePt t="41512" x="2927350" y="3359150"/>
          <p14:tracePt t="41521" x="2921000" y="3346450"/>
          <p14:tracePt t="41528" x="2921000" y="3340100"/>
          <p14:tracePt t="41538" x="2914650" y="3333750"/>
          <p14:tracePt t="41547" x="2914650" y="3327400"/>
          <p14:tracePt t="41555" x="2914650" y="3321050"/>
          <p14:tracePt t="41566" x="2914650" y="3314700"/>
          <p14:tracePt t="41577" x="2914650" y="3308350"/>
          <p14:tracePt t="41590" x="2908300" y="3308350"/>
          <p14:tracePt t="41649" x="2908300" y="3321050"/>
          <p14:tracePt t="41657" x="2908300" y="3352800"/>
          <p14:tracePt t="41673" x="2914650" y="3384550"/>
          <p14:tracePt t="41680" x="2921000" y="3409950"/>
          <p14:tracePt t="41686" x="2927350" y="3435350"/>
          <p14:tracePt t="41697" x="2940050" y="3473450"/>
          <p14:tracePt t="41705" x="2952750" y="3524250"/>
          <p14:tracePt t="41711" x="2965450" y="3581400"/>
          <p14:tracePt t="41720" x="2978150" y="3651250"/>
          <p14:tracePt t="41728" x="2990850" y="3721100"/>
          <p14:tracePt t="41734" x="3009900" y="3797300"/>
          <p14:tracePt t="41745" x="3022600" y="3873500"/>
          <p14:tracePt t="41753" x="3035300" y="3956050"/>
          <p14:tracePt t="41755" x="3054350" y="4038600"/>
          <p14:tracePt t="41768" x="3079750" y="4127500"/>
          <p14:tracePt t="41777" x="3098800" y="4203700"/>
          <p14:tracePt t="41778" x="3117850" y="4286250"/>
          <p14:tracePt t="41795" x="3149600" y="4375150"/>
          <p14:tracePt t="41800" x="3168650" y="4464050"/>
          <p14:tracePt t="41806" x="3187700" y="4527550"/>
          <p14:tracePt t="41817" x="3206750" y="4591050"/>
          <p14:tracePt t="41824" x="3225800" y="4654550"/>
          <p14:tracePt t="41830" x="3251200" y="4724400"/>
          <p14:tracePt t="41840" x="3276600" y="4794250"/>
          <p14:tracePt t="41848" x="3295650" y="4851400"/>
          <p14:tracePt t="41855" x="3327400" y="4914900"/>
          <p14:tracePt t="41864" x="3359150" y="4984750"/>
          <p14:tracePt t="41873" x="3390900" y="5048250"/>
          <p14:tracePt t="41880" x="3435350" y="5111750"/>
          <p14:tracePt t="41889" x="3473450" y="5156200"/>
          <p14:tracePt t="41896" x="3524250" y="5200650"/>
          <p14:tracePt t="41905" x="3562350" y="5245100"/>
          <p14:tracePt t="41915" x="3600450" y="5295900"/>
          <p14:tracePt t="41922" x="3644900" y="5327650"/>
          <p14:tracePt t="41928" x="3683000" y="5359400"/>
          <p14:tracePt t="41939" x="3695700" y="5372100"/>
          <p14:tracePt t="41945" x="3708400" y="5384800"/>
          <p14:tracePt t="41955" x="3708400" y="5391150"/>
          <p14:tracePt t="41968" x="3714750" y="5403850"/>
          <p14:tracePt t="41974" x="3714750" y="5410200"/>
          <p14:tracePt t="41985" x="3714750" y="5416550"/>
          <p14:tracePt t="41993" x="3708400" y="5422900"/>
          <p14:tracePt t="41998" x="3689350" y="5429250"/>
          <p14:tracePt t="42009" x="3657600" y="5448300"/>
          <p14:tracePt t="42016" x="3638550" y="5454650"/>
          <p14:tracePt t="42023" x="3594100" y="5461000"/>
          <p14:tracePt t="42033" x="3543300" y="5480050"/>
          <p14:tracePt t="42040" x="3479800" y="5486400"/>
          <p14:tracePt t="42047" x="3403600" y="5499100"/>
          <p14:tracePt t="42056" x="3308350" y="5505450"/>
          <p14:tracePt t="42064" x="3206750" y="5511800"/>
          <p14:tracePt t="42072" x="3098800" y="5511800"/>
          <p14:tracePt t="42080" x="3003550" y="5524500"/>
          <p14:tracePt t="42089" x="2927350" y="5543550"/>
          <p14:tracePt t="42095" x="2876550" y="5556250"/>
          <p14:tracePt t="42106" x="2870200" y="5556250"/>
          <p14:tracePt t="42177" x="2882900" y="5568950"/>
          <p14:tracePt t="42185" x="2908300" y="5568950"/>
          <p14:tracePt t="42190" x="2927350" y="5568950"/>
          <p14:tracePt t="42200" x="2940050" y="5581650"/>
          <p14:tracePt t="42208" x="2952750" y="5581650"/>
          <p14:tracePt t="42211" x="2959100" y="5588000"/>
          <p14:tracePt t="42815" x="2978150" y="5588000"/>
          <p14:tracePt t="42833" x="2990850" y="5588000"/>
          <p14:tracePt t="42838" x="3016250" y="5588000"/>
          <p14:tracePt t="42845" x="3028950" y="5594350"/>
          <p14:tracePt t="42854" x="3041650" y="5594350"/>
          <p14:tracePt t="42889" x="3048000" y="5594350"/>
          <p14:tracePt t="42905" x="3060700" y="5594350"/>
          <p14:tracePt t="42913" x="3079750" y="5594350"/>
          <p14:tracePt t="42919" x="3105150" y="5594350"/>
          <p14:tracePt t="42928" x="3136900" y="5594350"/>
          <p14:tracePt t="42936" x="3149600" y="5594350"/>
          <p14:tracePt t="42943" x="3168650" y="5594350"/>
          <p14:tracePt t="42952" x="3181350" y="5594350"/>
          <p14:tracePt t="42961" x="3200400" y="5600700"/>
          <p14:tracePt t="42962" x="3219450" y="5600700"/>
          <p14:tracePt t="42977" x="3232150" y="5607050"/>
          <p14:tracePt t="42984" x="3244850" y="5607050"/>
          <p14:tracePt t="42991" x="3263900" y="5613400"/>
          <p14:tracePt t="43000" x="3302000" y="5626100"/>
          <p14:tracePt t="43008" x="3333750" y="5632450"/>
          <p14:tracePt t="43011" x="3352800" y="5632450"/>
          <p14:tracePt t="43025" x="3397250" y="5632450"/>
          <p14:tracePt t="43033" x="3448050" y="5632450"/>
          <p14:tracePt t="43039" x="3511550" y="5632450"/>
          <p14:tracePt t="43049" x="3581400" y="5632450"/>
          <p14:tracePt t="43058" x="3644900" y="5632450"/>
          <p14:tracePt t="43063" x="3695700" y="5632450"/>
          <p14:tracePt t="43072" x="3740150" y="5632450"/>
          <p14:tracePt t="43081" x="3752850" y="5632450"/>
          <p14:tracePt t="43111" x="3746500" y="5632450"/>
          <p14:tracePt t="43121" x="3733800" y="5632450"/>
          <p14:tracePt t="43316" x="3759200" y="5632450"/>
          <p14:tracePt t="43322" x="3790950" y="5632450"/>
          <p14:tracePt t="43338" x="3867150" y="5626100"/>
          <p14:tracePt t="43345" x="3898900" y="5626100"/>
          <p14:tracePt t="43352" x="3930650" y="5626100"/>
          <p14:tracePt t="43360" x="3981450" y="5626100"/>
          <p14:tracePt t="43368" x="4032250" y="5626100"/>
          <p14:tracePt t="43374" x="4102100" y="5626100"/>
          <p14:tracePt t="43385" x="4171950" y="5626100"/>
          <p14:tracePt t="43392" x="4248150" y="5626100"/>
          <p14:tracePt t="43398" x="4330700" y="5626100"/>
          <p14:tracePt t="43408" x="4413250" y="5626100"/>
          <p14:tracePt t="43416" x="4508500" y="5626100"/>
          <p14:tracePt t="43424" x="4597400" y="5619750"/>
          <p14:tracePt t="43432" x="4692650" y="5607050"/>
          <p14:tracePt t="43441" x="4794250" y="5588000"/>
          <p14:tracePt t="43447" x="4883150" y="5556250"/>
          <p14:tracePt t="43457" x="4984750" y="5537200"/>
          <p14:tracePt t="43464" x="5086350" y="5511800"/>
          <p14:tracePt t="43473" x="5187950" y="5480050"/>
          <p14:tracePt t="43480" x="5276850" y="5461000"/>
          <p14:tracePt t="43490" x="5359400" y="5435600"/>
          <p14:tracePt t="43498" x="5448300" y="5410200"/>
          <p14:tracePt t="43507" x="5537200" y="5384800"/>
          <p14:tracePt t="43513" x="5645150" y="5365750"/>
          <p14:tracePt t="43524" x="5727700" y="5340350"/>
          <p14:tracePt t="43533" x="5829300" y="5308600"/>
          <p14:tracePt t="43540" x="6019800" y="5257800"/>
          <p14:tracePt t="43552" x="6108700" y="5238750"/>
          <p14:tracePt t="43561" x="6184900" y="5213350"/>
          <p14:tracePt t="43566" x="6261100" y="5181600"/>
          <p14:tracePt t="43576" x="6324600" y="5143500"/>
          <p14:tracePt t="43584" x="6381750" y="5111750"/>
          <p14:tracePt t="43591" x="6432550" y="5073650"/>
          <p14:tracePt t="43600" x="6477000" y="5035550"/>
          <p14:tracePt t="43608" x="6508750" y="4997450"/>
          <p14:tracePt t="43617" x="6540500" y="4953000"/>
          <p14:tracePt t="43625" x="6572250" y="4914900"/>
          <p14:tracePt t="43632" x="6597650" y="4883150"/>
          <p14:tracePt t="43640" x="6623050" y="4851400"/>
          <p14:tracePt t="43648" x="6648450" y="4806950"/>
          <p14:tracePt t="43657" x="6673850" y="4756150"/>
          <p14:tracePt t="43665" x="6692900" y="4699000"/>
          <p14:tracePt t="43673" x="6705600" y="4635500"/>
          <p14:tracePt t="43680" x="6711950" y="4565650"/>
          <p14:tracePt t="43690" x="6711950" y="4502150"/>
          <p14:tracePt t="43699" x="6699250" y="4425950"/>
          <p14:tracePt t="43708" x="6686550" y="4343400"/>
          <p14:tracePt t="43714" x="6680200" y="4267200"/>
          <p14:tracePt t="43724" x="6673850" y="4203700"/>
          <p14:tracePt t="43730" x="6661150" y="4133850"/>
          <p14:tracePt t="43741" x="6648450" y="4070350"/>
          <p14:tracePt t="43748" x="6635750" y="4013200"/>
          <p14:tracePt t="43757" x="6623050" y="3962400"/>
          <p14:tracePt t="43763" x="6610350" y="3905250"/>
          <p14:tracePt t="43774" x="6597650" y="3854450"/>
          <p14:tracePt t="43782" x="6584950" y="3810000"/>
          <p14:tracePt t="43791" x="6572250" y="3765550"/>
          <p14:tracePt t="43797" x="6559550" y="3721100"/>
          <p14:tracePt t="43807" x="6527800" y="3606800"/>
          <p14:tracePt t="43816" x="6502400" y="3543300"/>
          <p14:tracePt t="43825" x="6477000" y="3492500"/>
          <p14:tracePt t="43831" x="6464300" y="3441700"/>
          <p14:tracePt t="43841" x="6445250" y="3403600"/>
          <p14:tracePt t="43848" x="6438900" y="3371850"/>
          <p14:tracePt t="43857" x="6432550" y="3359150"/>
          <p14:tracePt t="43866" x="6432550" y="3346450"/>
          <p14:tracePt t="43876" x="6419850" y="3333750"/>
          <p14:tracePt t="43897" x="6419850" y="3327400"/>
          <p14:tracePt t="43902" x="6407150" y="3321050"/>
          <p14:tracePt t="43913" x="6388100" y="3302000"/>
          <p14:tracePt t="43920" x="6369050" y="3276600"/>
          <p14:tracePt t="43927" x="6356350" y="3251200"/>
          <p14:tracePt t="43936" x="6324600" y="3232150"/>
          <p14:tracePt t="43944" x="6299200" y="3219450"/>
          <p14:tracePt t="43950" x="6280150" y="3206750"/>
          <p14:tracePt t="43961" x="6267450" y="3200400"/>
          <p14:tracePt t="43968" x="6248400" y="3194050"/>
          <p14:tracePt t="43975" x="6223000" y="3194050"/>
          <p14:tracePt t="43984" x="6216650" y="3194050"/>
          <p14:tracePt t="43993" x="6210300" y="3194050"/>
          <p14:tracePt t="43999" x="6203950" y="3194050"/>
          <p14:tracePt t="44009" x="6191250" y="3187700"/>
          <p14:tracePt t="44016" x="6165850" y="3187700"/>
          <p14:tracePt t="44023" x="6134100" y="3175000"/>
          <p14:tracePt t="44033" x="6096000" y="3168650"/>
          <p14:tracePt t="44042" x="6057900" y="3155950"/>
          <p14:tracePt t="44047" x="6032500" y="3155950"/>
          <p14:tracePt t="44057" x="6013450" y="3143250"/>
          <p14:tracePt t="44064" x="5988050" y="3136900"/>
          <p14:tracePt t="44066" x="5969000" y="3136900"/>
          <p14:tracePt t="44080" x="5962650" y="3130550"/>
          <p14:tracePt t="44089" x="5943600" y="3130550"/>
          <p14:tracePt t="44095" x="5930900" y="3124200"/>
          <p14:tracePt t="44105" x="5918200" y="3124200"/>
          <p14:tracePt t="44113" x="5899150" y="3111500"/>
          <p14:tracePt t="44119" x="5880100" y="3111500"/>
          <p14:tracePt t="44129" x="5861050" y="3111500"/>
          <p14:tracePt t="44137" x="5835650" y="3098800"/>
          <p14:tracePt t="44142" x="5803900" y="3092450"/>
          <p14:tracePt t="44153" x="5784850" y="3092450"/>
          <p14:tracePt t="44161" x="5746750" y="3079750"/>
          <p14:tracePt t="44166" x="5734050" y="3079750"/>
          <p14:tracePt t="44176" x="5715000" y="3079750"/>
          <p14:tracePt t="44185" x="5683250" y="3079750"/>
          <p14:tracePt t="44191" x="5651500" y="3079750"/>
          <p14:tracePt t="44200" x="5626100" y="3079750"/>
          <p14:tracePt t="44209" x="5594350" y="3079750"/>
          <p14:tracePt t="44214" x="5575300" y="3079750"/>
          <p14:tracePt t="44225" x="5562600" y="3079750"/>
          <p14:tracePt t="44232" x="5556250" y="3079750"/>
          <p14:tracePt t="44241" x="5549900" y="3079750"/>
          <p14:tracePt t="44248" x="5537200" y="3079750"/>
          <p14:tracePt t="44257" x="5524500" y="3079750"/>
          <p14:tracePt t="44264" x="5518150" y="3079750"/>
          <p14:tracePt t="44275" x="5511800" y="3079750"/>
          <p14:tracePt t="44283" x="5492750" y="3079750"/>
          <p14:tracePt t="44291" x="5467350" y="3079750"/>
          <p14:tracePt t="44297" x="5454650" y="3079750"/>
          <p14:tracePt t="44308" x="5435600" y="3079750"/>
          <p14:tracePt t="44313" x="5410200" y="3079750"/>
          <p14:tracePt t="44324" x="5397500" y="3079750"/>
          <p14:tracePt t="44331" x="5372100" y="3079750"/>
          <p14:tracePt t="44341" x="5353050" y="3079750"/>
          <p14:tracePt t="44347" x="5340350" y="3079750"/>
          <p14:tracePt t="44358" x="5327650" y="3079750"/>
          <p14:tracePt t="44369" x="5314950" y="3079750"/>
          <p14:tracePt t="44393" x="5308600" y="3079750"/>
          <p14:tracePt t="44401" x="5302250" y="3079750"/>
          <p14:tracePt t="44406" x="5289550" y="3079750"/>
          <p14:tracePt t="44417" x="5283200" y="3079750"/>
          <p14:tracePt t="44425" x="5270500" y="3079750"/>
          <p14:tracePt t="44431" x="5257800" y="3086100"/>
          <p14:tracePt t="44440" x="5238750" y="3086100"/>
          <p14:tracePt t="44448" x="5226050" y="3086100"/>
          <p14:tracePt t="44450" x="5213350" y="3086100"/>
          <p14:tracePt t="44464" x="5207000" y="3086100"/>
          <p14:tracePt t="44473" x="5200650" y="3086100"/>
          <p14:tracePt t="44479" x="5194300" y="3086100"/>
          <p14:tracePt t="44488" x="5187950" y="3086100"/>
          <p14:tracePt t="44496" x="5181600" y="3086100"/>
          <p14:tracePt t="44503" x="5175250" y="3086100"/>
          <p14:tracePt t="44513" x="5168900" y="3086100"/>
          <p14:tracePt t="44520" x="5149850" y="3086100"/>
          <p14:tracePt t="44526" x="5137150" y="3086100"/>
          <p14:tracePt t="44537" x="5130800" y="3086100"/>
          <p14:tracePt t="44545" x="5124450" y="3086100"/>
          <p14:tracePt t="44550" x="5111750" y="3086100"/>
          <p14:tracePt t="44560" x="5105400" y="3086100"/>
          <p14:tracePt t="44568" x="5092700" y="3086100"/>
          <p14:tracePt t="44575" x="5086350" y="3086100"/>
          <p14:tracePt t="44584" x="5080000" y="3086100"/>
          <p14:tracePt t="44592" x="5073650" y="3086100"/>
          <p14:tracePt t="44598" x="5067300" y="3086100"/>
          <p14:tracePt t="44609" x="5060950" y="3086100"/>
          <p14:tracePt t="44617" x="5048250" y="3086100"/>
          <p14:tracePt t="44624" x="5035550" y="3086100"/>
          <p14:tracePt t="44633" x="5022850" y="3086100"/>
          <p14:tracePt t="44642" x="4997450" y="3086100"/>
          <p14:tracePt t="44650" x="4978400" y="3086100"/>
          <p14:tracePt t="44658" x="4959350" y="3086100"/>
          <p14:tracePt t="44665" x="4933950" y="3086100"/>
          <p14:tracePt t="44675" x="4908550" y="3086100"/>
          <p14:tracePt t="44681" x="4870450" y="3086100"/>
          <p14:tracePt t="44691" x="4845050" y="3086100"/>
          <p14:tracePt t="44699" x="4819650" y="3086100"/>
          <p14:tracePt t="44708" x="4794250" y="3086100"/>
          <p14:tracePt t="44714" x="4775200" y="3086100"/>
          <p14:tracePt t="44725" x="4749800" y="3086100"/>
          <p14:tracePt t="44734" x="4737100" y="3086100"/>
          <p14:tracePt t="44741" x="4724400" y="3086100"/>
          <p14:tracePt t="44748" x="4711700" y="3086100"/>
          <p14:tracePt t="44758" x="4673600" y="3073400"/>
          <p14:tracePt t="44764" x="4648200" y="3067050"/>
          <p14:tracePt t="44775" x="4629150" y="3067050"/>
          <p14:tracePt t="44783" x="4603750" y="3060700"/>
          <p14:tracePt t="44791" x="4584700" y="3060700"/>
          <p14:tracePt t="44881" x="4584700" y="3054350"/>
          <p14:tracePt t="44921" x="4584700" y="3048000"/>
          <p14:tracePt t="44935" x="4591050" y="3048000"/>
          <p14:tracePt t="44945" x="4610100" y="3035300"/>
          <p14:tracePt t="44953" x="4635500" y="3035300"/>
          <p14:tracePt t="44958" x="4648200" y="3035300"/>
          <p14:tracePt t="44969" x="4679950" y="3035300"/>
          <p14:tracePt t="44977" x="4699000" y="3035300"/>
          <p14:tracePt t="44982" x="4743450" y="3035300"/>
          <p14:tracePt t="44993" x="4794250" y="3035300"/>
          <p14:tracePt t="45000" x="4857750" y="3035300"/>
          <p14:tracePt t="45007" x="4933950" y="3035300"/>
          <p14:tracePt t="45016" x="5016500" y="3035300"/>
          <p14:tracePt t="45025" x="5118100" y="3035300"/>
          <p14:tracePt t="45026" x="5226050" y="3035300"/>
          <p14:tracePt t="45041" x="5346700" y="3035300"/>
          <p14:tracePt t="45048" x="5486400" y="3035300"/>
          <p14:tracePt t="45055" x="5645150" y="3035300"/>
          <p14:tracePt t="45064" x="5816600" y="3035300"/>
          <p14:tracePt t="45073" x="5994400" y="3035300"/>
          <p14:tracePt t="45079" x="6172200" y="3048000"/>
          <p14:tracePt t="45088" x="6330950" y="3067050"/>
          <p14:tracePt t="45096" x="6502400" y="3092450"/>
          <p14:tracePt t="45103" x="6616700" y="3117850"/>
          <p14:tracePt t="45113" x="6750050" y="3143250"/>
          <p14:tracePt t="45121" x="6870700" y="3168650"/>
          <p14:tracePt t="45126" x="6991350" y="3206750"/>
          <p14:tracePt t="45137" x="7131050" y="3244850"/>
          <p14:tracePt t="45144" x="7251700" y="3276600"/>
          <p14:tracePt t="45151" x="7366000" y="3302000"/>
          <p14:tracePt t="45160" x="7454900" y="3321050"/>
          <p14:tracePt t="45168" x="7524750" y="3346450"/>
          <p14:tracePt t="45175" x="7581900" y="3359150"/>
          <p14:tracePt t="45185" x="7639050" y="3371850"/>
          <p14:tracePt t="45193" x="7651750" y="3378200"/>
          <p14:tracePt t="45289" x="7651750" y="3371850"/>
          <p14:tracePt t="45305" x="7651750" y="3359150"/>
          <p14:tracePt t="45312" x="7645400" y="3340100"/>
          <p14:tracePt t="45318" x="7626350" y="3327400"/>
          <p14:tracePt t="45329" x="7594600" y="3308350"/>
          <p14:tracePt t="45337" x="7575550" y="3295650"/>
          <p14:tracePt t="45338" x="7537450" y="3289300"/>
          <p14:tracePt t="45353" x="7518400" y="3289300"/>
          <p14:tracePt t="45360" x="7493000" y="3282950"/>
          <p14:tracePt t="45367" x="7467600" y="3276600"/>
          <p14:tracePt t="45376" x="7429500" y="3276600"/>
          <p14:tracePt t="45385" x="7397750" y="3276600"/>
          <p14:tracePt t="45391" x="7346950" y="3276600"/>
          <p14:tracePt t="45399" x="7296150" y="3276600"/>
          <p14:tracePt t="45409" x="7232650" y="3276600"/>
          <p14:tracePt t="45415" x="7156450" y="3276600"/>
          <p14:tracePt t="45424" x="7080250" y="3270250"/>
          <p14:tracePt t="45432" x="6997700" y="3263900"/>
          <p14:tracePt t="45438" x="6908800" y="3263900"/>
          <p14:tracePt t="45449" x="6788150" y="3263900"/>
          <p14:tracePt t="45457" x="6635750" y="3263900"/>
          <p14:tracePt t="45463" x="6477000" y="3263900"/>
          <p14:tracePt t="45473" x="6337300" y="3263900"/>
          <p14:tracePt t="45481" x="6203950" y="3263900"/>
          <p14:tracePt t="45486" x="6108700" y="3263900"/>
          <p14:tracePt t="45497" x="6032500" y="3263900"/>
          <p14:tracePt t="45505" x="5962650" y="3263900"/>
          <p14:tracePt t="45510" x="5911850" y="3263900"/>
          <p14:tracePt t="45521" x="5880100" y="3257550"/>
          <p14:tracePt t="45528" x="5848350" y="3251200"/>
          <p14:tracePt t="45532" x="5829300" y="3244850"/>
          <p14:tracePt t="45544" x="5803900" y="3238500"/>
          <p14:tracePt t="45553" x="5791200" y="3232150"/>
          <p14:tracePt t="45560" x="5765800" y="3225800"/>
          <p14:tracePt t="45568" x="5759450" y="3225800"/>
          <p14:tracePt t="45582" x="5753100" y="3225800"/>
          <p14:tracePt t="45601" x="5746750" y="3219450"/>
          <p14:tracePt t="45607" x="5740400" y="3219450"/>
          <p14:tracePt t="45617" x="5727700" y="3219450"/>
          <p14:tracePt t="45624" x="5721350" y="3213100"/>
          <p14:tracePt t="45630" x="5715000" y="3213100"/>
          <p14:tracePt t="45655" x="5708650" y="3213100"/>
          <p14:tracePt t="45665" x="5702300" y="3206750"/>
          <p14:tracePt t="45672" x="5695950" y="3206750"/>
          <p14:tracePt t="45679" x="5683250" y="3200400"/>
          <p14:tracePt t="45688" x="5676900" y="3200400"/>
          <p14:tracePt t="45697" x="5664200" y="3194050"/>
          <p14:tracePt t="46005" x="5683250" y="3168650"/>
          <p14:tracePt t="46011" x="5715000" y="3168650"/>
          <p14:tracePt t="46026" x="5759450" y="3175000"/>
          <p14:tracePt t="46032" x="5829300" y="3181350"/>
          <p14:tracePt t="46039" x="5911850" y="3200400"/>
          <p14:tracePt t="46046" x="6000750" y="3213100"/>
          <p14:tracePt t="46053" x="6083300" y="3225800"/>
          <p14:tracePt t="46060" x="6280150" y="3232150"/>
          <p14:tracePt t="46072" x="6381750" y="3232150"/>
          <p14:tracePt t="46081" x="6508750" y="3232150"/>
          <p14:tracePt t="46087" x="6616700" y="3225800"/>
          <p14:tracePt t="46097" x="6756400" y="3194050"/>
          <p14:tracePt t="46105" x="6889750" y="3162300"/>
          <p14:tracePt t="46110" x="7042150" y="3124200"/>
          <p14:tracePt t="46120" x="7200900" y="3073400"/>
          <p14:tracePt t="46128" x="7359650" y="3022600"/>
          <p14:tracePt t="46134" x="7499350" y="2984500"/>
          <p14:tracePt t="46144" x="7620000" y="2952750"/>
          <p14:tracePt t="46152" x="7702550" y="2933700"/>
          <p14:tracePt t="46159" x="7778750" y="2908300"/>
          <p14:tracePt t="46168" x="7835900" y="2895600"/>
          <p14:tracePt t="46177" x="7880350" y="2889250"/>
          <p14:tracePt t="46183" x="7880350" y="2882900"/>
          <p14:tracePt t="46193" x="7893050" y="2882900"/>
          <p14:tracePt t="46225" x="7886700" y="2882900"/>
          <p14:tracePt t="46231" x="7886700" y="2889250"/>
          <p14:tracePt t="46241" x="7874000" y="2895600"/>
          <p14:tracePt t="46249" x="7848600" y="2895600"/>
          <p14:tracePt t="46250" x="7810500" y="2901950"/>
          <p14:tracePt t="46265" x="7797800" y="2908300"/>
          <p14:tracePt t="46273" x="7766050" y="2908300"/>
          <p14:tracePt t="46278" x="7702550" y="2908300"/>
          <p14:tracePt t="46289" x="7639050" y="2908300"/>
          <p14:tracePt t="46297" x="7562850" y="2908300"/>
          <p14:tracePt t="46302" x="7480300" y="2908300"/>
          <p14:tracePt t="46313" x="7378700" y="2908300"/>
          <p14:tracePt t="46320" x="7239000" y="2908300"/>
          <p14:tracePt t="46327" x="7080250" y="2908300"/>
          <p14:tracePt t="46334" x="6889750" y="2908300"/>
          <p14:tracePt t="46343" x="6699250" y="2908300"/>
          <p14:tracePt t="46344" x="6477000" y="2908300"/>
          <p14:tracePt t="46359" x="6216650" y="2908300"/>
          <p14:tracePt t="46368" x="5962650" y="2908300"/>
          <p14:tracePt t="46375" x="5721350" y="2908300"/>
          <p14:tracePt t="46385" x="5543550" y="2908300"/>
          <p14:tracePt t="46392" x="5403850" y="2908300"/>
          <p14:tracePt t="46399" x="5302250" y="2908300"/>
          <p14:tracePt t="46409" x="5226050" y="2908300"/>
          <p14:tracePt t="46417" x="5149850" y="2901950"/>
          <p14:tracePt t="46422" x="5080000" y="2901950"/>
          <p14:tracePt t="46433" x="5029200" y="2901950"/>
          <p14:tracePt t="46441" x="4997450" y="2895600"/>
          <p14:tracePt t="46481" x="4997450" y="2882900"/>
          <p14:tracePt t="46513" x="5010150" y="2882900"/>
          <p14:tracePt t="46585" x="5016500" y="2882900"/>
          <p14:tracePt t="46590" x="5016500" y="2889250"/>
          <p14:tracePt t="46601" x="5022850" y="2889250"/>
          <p14:tracePt t="46608" x="5029200" y="2889250"/>
          <p14:tracePt t="46672" x="5029200" y="2901950"/>
          <p14:tracePt t="46680" x="5035550" y="2901950"/>
          <p14:tracePt t="46684" x="5041900" y="2901950"/>
          <p14:tracePt t="46699" x="5060950" y="2921000"/>
          <p14:tracePt t="46706" x="5060950" y="2927350"/>
          <p14:tracePt t="46713" x="5067300" y="2927350"/>
          <p14:tracePt t="46721" x="5073650" y="2940050"/>
          <p14:tracePt t="46728" x="5080000" y="2940050"/>
          <p14:tracePt t="46730" x="5092700" y="2946400"/>
          <p14:tracePt t="46743" x="5105400" y="2952750"/>
          <p14:tracePt t="46752" x="5124450" y="2965450"/>
          <p14:tracePt t="46759" x="5162550" y="2965450"/>
          <p14:tracePt t="46769" x="5194300" y="2978150"/>
          <p14:tracePt t="46778" x="5226050" y="2984500"/>
          <p14:tracePt t="46783" x="5245100" y="2990850"/>
          <p14:tracePt t="46792" x="5276850" y="2997200"/>
          <p14:tracePt t="46800" x="5308600" y="3003550"/>
          <p14:tracePt t="46807" x="5353050" y="3009900"/>
          <p14:tracePt t="46816" x="5391150" y="3009900"/>
          <p14:tracePt t="46825" x="5416550" y="3016250"/>
          <p14:tracePt t="46827" x="5429250" y="3022600"/>
          <p14:tracePt t="46841" x="5448300" y="3022600"/>
          <p14:tracePt t="46848" x="5454650" y="3022600"/>
          <p14:tracePt t="46854" x="5461000" y="3028950"/>
          <p14:tracePt t="46865" x="5473700" y="3028950"/>
          <p14:tracePt t="46878" x="5480050" y="3028950"/>
          <p14:tracePt t="46896" x="5480050" y="3022600"/>
          <p14:tracePt t="46902" x="5480050" y="3009900"/>
          <p14:tracePt t="46912" x="5480050" y="2990850"/>
          <p14:tracePt t="46921" x="5480050" y="2965450"/>
          <p14:tracePt t="46927" x="5448300" y="2933700"/>
          <p14:tracePt t="46936" x="5429250" y="2908300"/>
          <p14:tracePt t="46945" x="5416550" y="2901950"/>
          <p14:tracePt t="46951" x="5391150" y="2882900"/>
          <p14:tracePt t="46961" x="5346700" y="2857500"/>
          <p14:tracePt t="46968" x="5289550" y="2838450"/>
          <p14:tracePt t="46974" x="5232400" y="2825750"/>
          <p14:tracePt t="46984" x="5162550" y="2813050"/>
          <p14:tracePt t="46993" x="5092700" y="2806700"/>
          <p14:tracePt t="46999" x="5035550" y="2800350"/>
          <p14:tracePt t="47009" x="4972050" y="2800350"/>
          <p14:tracePt t="47016" x="4921250" y="2800350"/>
          <p14:tracePt t="47019" x="4908550" y="2800350"/>
          <p14:tracePt t="47033" x="4902200" y="2800350"/>
          <p14:tracePt t="47057" x="4895850" y="2806700"/>
          <p14:tracePt t="47065" x="4895850" y="2813050"/>
          <p14:tracePt t="47071" x="4895850" y="2832100"/>
          <p14:tracePt t="47081" x="4895850" y="2863850"/>
          <p14:tracePt t="47089" x="4902200" y="2895600"/>
          <p14:tracePt t="47095" x="4914900" y="2933700"/>
          <p14:tracePt t="47104" x="4914900" y="2946400"/>
          <p14:tracePt t="47112" x="4933950" y="2978150"/>
          <p14:tracePt t="47118" x="4959350" y="3003550"/>
          <p14:tracePt t="47126" x="4984750" y="3041650"/>
          <p14:tracePt t="47134" x="5003800" y="3079750"/>
          <p14:tracePt t="47137" x="5029200" y="3130550"/>
          <p14:tracePt t="47151" x="5054600" y="3168650"/>
          <p14:tracePt t="47161" x="5092700" y="3206750"/>
          <p14:tracePt t="47167" x="5130800" y="3238500"/>
          <p14:tracePt t="47176" x="5181600" y="3270250"/>
          <p14:tracePt t="47185" x="5226050" y="3314700"/>
          <p14:tracePt t="47190" x="5270500" y="3340100"/>
          <p14:tracePt t="47200" x="5314950" y="3352800"/>
          <p14:tracePt t="47209" x="5353050" y="3365500"/>
          <p14:tracePt t="47212" x="5365750" y="3365500"/>
          <p14:tracePt t="47224" x="5365750" y="3378200"/>
          <p14:tracePt t="47257" x="5359400" y="3390900"/>
          <p14:tracePt t="47273" x="5334000" y="3397250"/>
          <p14:tracePt t="47281" x="5295900" y="3416300"/>
          <p14:tracePt t="47283" x="5270500" y="3448050"/>
          <p14:tracePt t="47297" x="5251450" y="3454400"/>
          <p14:tracePt t="47305" x="5219700" y="3467100"/>
          <p14:tracePt t="47311" x="5175250" y="3486150"/>
          <p14:tracePt t="47321" x="5130800" y="3498850"/>
          <p14:tracePt t="47328" x="5080000" y="3517900"/>
          <p14:tracePt t="47334" x="5022850" y="3536950"/>
          <p14:tracePt t="47345" x="5010150" y="3536950"/>
          <p14:tracePt t="47353" x="5003800" y="3549650"/>
          <p14:tracePt t="47393" x="5016500" y="3556000"/>
          <p14:tracePt t="47401" x="5041900" y="3556000"/>
          <p14:tracePt t="47407" x="5054600" y="3556000"/>
          <p14:tracePt t="47416" x="5080000" y="3556000"/>
          <p14:tracePt t="47424" x="5105400" y="3556000"/>
          <p14:tracePt t="47430" x="5124450" y="3556000"/>
          <p14:tracePt t="47440" x="5149850" y="3556000"/>
          <p14:tracePt t="47448" x="5156200" y="3556000"/>
          <p14:tracePt t="47668" x="5156200" y="3549650"/>
          <p14:tracePt t="47681" x="5156200" y="3543300"/>
          <p14:tracePt t="47686" x="5156200" y="3530600"/>
          <p14:tracePt t="47695" x="5156200" y="3524250"/>
          <p14:tracePt t="47707" x="5156200" y="3517900"/>
          <p14:tracePt t="47713" x="5156200" y="3511550"/>
          <p14:tracePt t="47777" x="5162550" y="3498850"/>
          <p14:tracePt t="47787" x="5168900" y="3498850"/>
          <p14:tracePt t="47824" x="5168900" y="3492500"/>
          <p14:tracePt t="47881" x="5168900" y="3486150"/>
          <p14:tracePt t="47921" x="5168900" y="3479800"/>
          <p14:tracePt t="47929" x="5168900" y="3473450"/>
          <p14:tracePt t="47953" x="5168900" y="3467100"/>
          <p14:tracePt t="47954" x="5162550" y="3460750"/>
          <p14:tracePt t="47977" x="5162550" y="3454400"/>
          <p14:tracePt t="47982" x="5156200" y="3448050"/>
          <p14:tracePt t="48001" x="5149850" y="3441700"/>
          <p14:tracePt t="48006" x="5143500" y="3435350"/>
          <p14:tracePt t="48025" x="5137150" y="3429000"/>
          <p14:tracePt t="48030" x="5137150" y="3416300"/>
          <p14:tracePt t="48040" x="5130800" y="3403600"/>
          <p14:tracePt t="48049" x="5124450" y="3403600"/>
          <p14:tracePt t="48055" x="5118100" y="3390900"/>
          <p14:tracePt t="48063" x="5111750" y="3390900"/>
          <p14:tracePt t="48070" x="5092700" y="3378200"/>
          <p14:tracePt t="48087" x="5080000" y="3365500"/>
          <p14:tracePt t="48096" x="5067300" y="3352800"/>
          <p14:tracePt t="48103" x="5054600" y="3346450"/>
          <p14:tracePt t="48113" x="5041900" y="3340100"/>
          <p14:tracePt t="48120" x="5003800" y="3321050"/>
          <p14:tracePt t="48127" x="4984750" y="3321050"/>
          <p14:tracePt t="48136" x="4959350" y="3321050"/>
          <p14:tracePt t="48145" x="4946650" y="3314700"/>
          <p14:tracePt t="48147" x="4933950" y="3314700"/>
          <p14:tracePt t="48160" x="4927600" y="3308350"/>
          <p14:tracePt t="48168" x="4921250" y="3308350"/>
          <p14:tracePt t="48174" x="4914900" y="3308350"/>
          <p14:tracePt t="48184" x="4908550" y="3302000"/>
          <p14:tracePt t="48193" x="4895850" y="3302000"/>
          <p14:tracePt t="48198" x="4870450" y="3295650"/>
          <p14:tracePt t="48209" x="4851400" y="3295650"/>
          <p14:tracePt t="48216" x="4826000" y="3282950"/>
          <p14:tracePt t="48222" x="4813300" y="3282950"/>
          <p14:tracePt t="48233" x="4787900" y="3282950"/>
          <p14:tracePt t="48240" x="4762500" y="3270250"/>
          <p14:tracePt t="48246" x="4737100" y="3270250"/>
          <p14:tracePt t="48263" x="4724400" y="3270250"/>
          <p14:tracePt t="48292" x="4711700" y="3270250"/>
          <p14:tracePt t="48319" x="4699000" y="3270250"/>
          <p14:tracePt t="48329" x="4679950" y="3263900"/>
          <p14:tracePt t="48337" x="4667250" y="3263900"/>
          <p14:tracePt t="48339" x="4648200" y="3257550"/>
          <p14:tracePt t="48367" x="4641850" y="3257550"/>
          <p14:tracePt t="48506" x="4635500" y="3251200"/>
          <p14:tracePt t="48521" x="4629150" y="3251200"/>
          <p14:tracePt t="48528" x="4622800" y="3244850"/>
          <p14:tracePt t="48535" x="4610100" y="3244850"/>
          <p14:tracePt t="48544" x="4584700" y="3238500"/>
          <p14:tracePt t="48552" x="4565650" y="3238500"/>
          <p14:tracePt t="48558" x="4552950" y="3225800"/>
          <p14:tracePt t="48568" x="4527550" y="3225800"/>
          <p14:tracePt t="48577" x="4489450" y="3225800"/>
          <p14:tracePt t="48579" x="4457700" y="3225800"/>
          <p14:tracePt t="48593" x="4425950" y="3225800"/>
          <p14:tracePt t="48601" x="4394200" y="3225800"/>
          <p14:tracePt t="48606" x="4381500" y="3225800"/>
          <p14:tracePt t="48617" x="4375150" y="3225800"/>
          <p14:tracePt t="48624" x="4368800" y="3225800"/>
          <p14:tracePt t="48630" x="4368800" y="3232150"/>
          <p14:tracePt t="48649" x="4362450" y="3232150"/>
          <p14:tracePt t="48673" x="4349750" y="3238500"/>
          <p14:tracePt t="48735" x="4349750" y="3244850"/>
          <p14:tracePt t="48785" x="4356100" y="3244850"/>
          <p14:tracePt t="48793" x="4368800" y="3244850"/>
          <p14:tracePt t="48795" x="4381500" y="3244850"/>
          <p14:tracePt t="48809" x="4394200" y="3244850"/>
          <p14:tracePt t="48847" x="4406900" y="3244850"/>
          <p14:tracePt t="48865" x="4425950" y="3244850"/>
          <p14:tracePt t="48871" x="4438650" y="3244850"/>
          <p14:tracePt t="48881" x="4457700" y="3244850"/>
          <p14:tracePt t="48888" x="4464050" y="3244850"/>
          <p14:tracePt t="48894" x="4476750" y="3244850"/>
          <p14:tracePt t="48913" x="4483100" y="3244850"/>
          <p14:tracePt t="49010" x="4483100" y="3238500"/>
          <p14:tracePt t="49047" x="4483100" y="3232150"/>
          <p14:tracePt t="49063" x="4483100" y="3225800"/>
          <p14:tracePt t="49073" x="4470400" y="3219450"/>
          <p14:tracePt t="49080" x="4457700" y="3213100"/>
          <p14:tracePt t="49087" x="4445000" y="3206750"/>
          <p14:tracePt t="49097" x="4413250" y="3200400"/>
          <p14:tracePt t="49104" x="4375150" y="3200400"/>
          <p14:tracePt t="49106" x="4349750" y="3187700"/>
          <p14:tracePt t="49121" x="4311650" y="3181350"/>
          <p14:tracePt t="49129" x="4292600" y="3168650"/>
          <p14:tracePt t="49135" x="4267200" y="3168650"/>
          <p14:tracePt t="49145" x="4248150" y="3168650"/>
          <p14:tracePt t="49153" x="4222750" y="3168650"/>
          <p14:tracePt t="49158" x="4184650" y="3168650"/>
          <p14:tracePt t="49169" x="4146550" y="3162300"/>
          <p14:tracePt t="49176" x="4114800" y="3162300"/>
          <p14:tracePt t="49182" x="4064000" y="3149600"/>
          <p14:tracePt t="49192" x="4000500" y="3130550"/>
          <p14:tracePt t="49200" x="3924300" y="3111500"/>
          <p14:tracePt t="49206" x="3835400" y="3079750"/>
          <p14:tracePt t="49217" x="3752850" y="3060700"/>
          <p14:tracePt t="49225" x="3651250" y="3041650"/>
          <p14:tracePt t="49230" x="3549650" y="3016250"/>
          <p14:tracePt t="49240" x="3467100" y="3003550"/>
          <p14:tracePt t="49248" x="3390900" y="2984500"/>
          <p14:tracePt t="49255" x="3314700" y="2978150"/>
          <p14:tracePt t="49264" x="3232150" y="2965450"/>
          <p14:tracePt t="49273" x="3149600" y="2959100"/>
          <p14:tracePt t="49279" x="3073400" y="2959100"/>
          <p14:tracePt t="49289" x="2997200" y="2959100"/>
          <p14:tracePt t="49297" x="2921000" y="2959100"/>
          <p14:tracePt t="49303" x="2857500" y="2959100"/>
          <p14:tracePt t="49313" x="2787650" y="2952750"/>
          <p14:tracePt t="49320" x="2730500" y="2946400"/>
          <p14:tracePt t="49329" x="2667000" y="2933700"/>
          <p14:tracePt t="49338" x="2616200" y="2921000"/>
          <p14:tracePt t="49346" x="2559050" y="2908300"/>
          <p14:tracePt t="49352" x="2508250" y="2895600"/>
          <p14:tracePt t="49362" x="2463800" y="2876550"/>
          <p14:tracePt t="49369" x="2419350" y="2863850"/>
          <p14:tracePt t="49379" x="2381250" y="2857500"/>
          <p14:tracePt t="49387" x="2355850" y="2838450"/>
          <p14:tracePt t="49396" x="2336800" y="2832100"/>
          <p14:tracePt t="49402" x="2324100" y="2819400"/>
          <p14:tracePt t="49412" x="2292350" y="2800350"/>
          <p14:tracePt t="49418" x="2260600" y="2781300"/>
          <p14:tracePt t="49429" x="2228850" y="2749550"/>
          <p14:tracePt t="49435" x="2209800" y="2743200"/>
          <p14:tracePt t="49446" x="2190750" y="2736850"/>
          <p14:tracePt t="49451" x="2165350" y="2717800"/>
          <p14:tracePt t="49462" x="2146300" y="2705100"/>
          <p14:tracePt t="49470" x="2133600" y="2692400"/>
          <p14:tracePt t="49479" x="2120900" y="2679700"/>
          <p14:tracePt t="49485" x="2108200" y="2667000"/>
          <p14:tracePt t="49496" x="2082800" y="2641600"/>
          <p14:tracePt t="49505" x="2063750" y="2616200"/>
          <p14:tracePt t="49513" x="2057400" y="2609850"/>
          <p14:tracePt t="49519" x="2057400" y="2597150"/>
          <p14:tracePt t="49529" x="2051050" y="2597150"/>
          <p14:tracePt t="49536" x="2051050" y="2590800"/>
          <p14:tracePt t="49585" x="2057400" y="2590800"/>
          <p14:tracePt t="49601" x="2070100" y="2597150"/>
          <p14:tracePt t="49609" x="2095500" y="2609850"/>
          <p14:tracePt t="49615" x="2114550" y="2616200"/>
          <p14:tracePt t="49624" x="2133600" y="2622550"/>
          <p14:tracePt t="49633" x="2165350" y="2635250"/>
          <p14:tracePt t="49634" x="2190750" y="2641600"/>
          <p14:tracePt t="49647" x="2228850" y="2654300"/>
          <p14:tracePt t="49654" x="2273300" y="2660650"/>
          <p14:tracePt t="49660" x="2317750" y="2673350"/>
          <p14:tracePt t="49670" x="2362200" y="2692400"/>
          <p14:tracePt t="49679" x="2406650" y="2705100"/>
          <p14:tracePt t="49680" x="2438400" y="2724150"/>
          <p14:tracePt t="49697" x="2451100" y="2724150"/>
          <p14:tracePt t="49704" x="2476500" y="2743200"/>
          <p14:tracePt t="49711" x="2501900" y="2762250"/>
          <p14:tracePt t="49721" x="2540000" y="2794000"/>
          <p14:tracePt t="49729" x="2552700" y="2800350"/>
          <p14:tracePt t="49734" x="2584450" y="2819400"/>
          <p14:tracePt t="49745" x="2628900" y="2851150"/>
          <p14:tracePt t="49752" x="2673350" y="2882900"/>
          <p14:tracePt t="49759" x="2730500" y="2921000"/>
          <p14:tracePt t="49768" x="2781300" y="2952750"/>
          <p14:tracePt t="49776" x="2838450" y="2984500"/>
          <p14:tracePt t="49782" x="2876550" y="3022600"/>
          <p14:tracePt t="49792" x="2914650" y="3054350"/>
          <p14:tracePt t="49801" x="2946400" y="3073400"/>
          <p14:tracePt t="49807" x="2959100" y="3092450"/>
          <p14:tracePt t="49817" x="2990850" y="3117850"/>
          <p14:tracePt t="49825" x="3003550" y="3130550"/>
          <p14:tracePt t="49829" x="3022600" y="3149600"/>
          <p14:tracePt t="49840" x="3060700" y="3187700"/>
          <p14:tracePt t="49848" x="3092450" y="3219450"/>
          <p14:tracePt t="49854" x="3111500" y="3232150"/>
          <p14:tracePt t="49863" x="3149600" y="3251200"/>
          <p14:tracePt t="49870" x="3187700" y="3270250"/>
          <p14:tracePt t="49880" x="3225800" y="3295650"/>
          <p14:tracePt t="49887" x="3263900" y="3321050"/>
          <p14:tracePt t="49897" x="3302000" y="3346450"/>
          <p14:tracePt t="49903" x="3340100" y="3371850"/>
          <p14:tracePt t="49914" x="3371850" y="3397250"/>
          <p14:tracePt t="49921" x="3384550" y="3403600"/>
          <p14:tracePt t="49930" x="3403600" y="3409950"/>
          <p14:tracePt t="49936" x="3416300" y="3422650"/>
          <p14:tracePt t="49951" x="3422650" y="3435350"/>
          <p14:tracePt t="49969" x="3422650" y="3448050"/>
          <p14:tracePt t="49974" x="3429000" y="3448050"/>
          <p14:tracePt t="49984" x="3435350" y="3448050"/>
          <p14:tracePt t="49999" x="3441700" y="3448050"/>
          <p14:tracePt t="50185" x="3448050" y="3448050"/>
          <p14:tracePt t="50201" x="3460750" y="3441700"/>
          <p14:tracePt t="50209" x="3473450" y="3441700"/>
          <p14:tracePt t="50214" x="3492500" y="3429000"/>
          <p14:tracePt t="50225" x="3505200" y="3416300"/>
          <p14:tracePt t="50232" x="3524250" y="3397250"/>
          <p14:tracePt t="50234" x="3549650" y="3378200"/>
          <p14:tracePt t="50249" x="3562350" y="3378200"/>
          <p14:tracePt t="50256" x="3575050" y="3359150"/>
          <p14:tracePt t="50262" x="3587750" y="3346450"/>
          <p14:tracePt t="50273" x="3606800" y="3340100"/>
          <p14:tracePt t="50281" x="3625850" y="3333750"/>
          <p14:tracePt t="50287" x="3632200" y="3321050"/>
          <p14:tracePt t="50298" x="3644900" y="3308350"/>
          <p14:tracePt t="50304" x="3657600" y="3302000"/>
          <p14:tracePt t="50310" x="3670300" y="3295650"/>
          <p14:tracePt t="50321" x="3676650" y="3295650"/>
          <p14:tracePt t="50329" x="3683000" y="3289300"/>
          <p14:tracePt t="50335" x="3689350" y="3282950"/>
          <p14:tracePt t="50345" x="3689350" y="3270250"/>
          <p14:tracePt t="50353" x="3695700" y="3257550"/>
          <p14:tracePt t="50359" x="3695700" y="3238500"/>
          <p14:tracePt t="50369" x="3702050" y="3219450"/>
          <p14:tracePt t="50376" x="3702050" y="3187700"/>
          <p14:tracePt t="50382" x="3702050" y="3162300"/>
          <p14:tracePt t="50393" x="3702050" y="3136900"/>
          <p14:tracePt t="50401" x="3702050" y="3124200"/>
          <p14:tracePt t="50406" x="3702050" y="3105150"/>
          <p14:tracePt t="50417" x="3702050" y="3092450"/>
          <p14:tracePt t="50425" x="3702050" y="3073400"/>
          <p14:tracePt t="50430" x="3702050" y="3048000"/>
          <p14:tracePt t="50441" x="3702050" y="3028950"/>
          <p14:tracePt t="50448" x="3702050" y="2997200"/>
          <p14:tracePt t="50456" x="3702050" y="2984500"/>
          <p14:tracePt t="50464" x="3702050" y="2952750"/>
          <p14:tracePt t="50472" x="3702050" y="2914650"/>
          <p14:tracePt t="50480" x="3702050" y="2889250"/>
          <p14:tracePt t="50488" x="3689350" y="2857500"/>
          <p14:tracePt t="50497" x="3683000" y="2838450"/>
          <p14:tracePt t="50505" x="3683000" y="2832100"/>
          <p14:tracePt t="50513" x="3670300" y="2819400"/>
          <p14:tracePt t="50520" x="3670300" y="2813050"/>
          <p14:tracePt t="50530" x="3670300" y="2806700"/>
          <p14:tracePt t="50540" x="3670300" y="2800350"/>
          <p14:tracePt t="50547" x="3670300" y="2794000"/>
          <p14:tracePt t="50561" x="3663950" y="2794000"/>
          <p14:tracePt t="50633" x="3657600" y="2794000"/>
          <p14:tracePt t="50647" x="3651250" y="2794000"/>
          <p14:tracePt t="50656" x="3644900" y="2794000"/>
          <p14:tracePt t="50665" x="3638550" y="2794000"/>
          <p14:tracePt t="50681" x="3625850" y="2794000"/>
          <p14:tracePt t="50695" x="3625850" y="2800350"/>
          <p14:tracePt t="50703" x="3613150" y="2806700"/>
          <p14:tracePt t="50711" x="3600450" y="2806700"/>
          <p14:tracePt t="50716" x="3600450" y="2819400"/>
          <p14:tracePt t="50727" x="3587750" y="2825750"/>
          <p14:tracePt t="50737" x="3581400" y="2832100"/>
          <p14:tracePt t="50742" x="3575050" y="2851150"/>
          <p14:tracePt t="50753" x="3568700" y="2851150"/>
          <p14:tracePt t="50760" x="3562350" y="2863850"/>
          <p14:tracePt t="50766" x="3562350" y="2876550"/>
          <p14:tracePt t="50777" x="3562350" y="2901950"/>
          <p14:tracePt t="50785" x="3556000" y="2914650"/>
          <p14:tracePt t="50786" x="3556000" y="2933700"/>
          <p14:tracePt t="50801" x="3556000" y="2946400"/>
          <p14:tracePt t="50809" x="3556000" y="2959100"/>
          <p14:tracePt t="50815" x="3556000" y="2971800"/>
          <p14:tracePt t="50825" x="3556000" y="2978150"/>
          <p14:tracePt t="50832" x="3556000" y="2984500"/>
          <p14:tracePt t="50848" x="3556000" y="2997200"/>
          <p14:tracePt t="50863" x="3556000" y="3003550"/>
          <p14:tracePt t="50880" x="3562350" y="3009900"/>
          <p14:tracePt t="50911" x="3562350" y="3022600"/>
          <p14:tracePt t="51145" x="3562350" y="3028950"/>
          <p14:tracePt t="51234" x="3562350" y="3035300"/>
          <p14:tracePt t="51257" x="3556000" y="3041650"/>
          <p14:tracePt t="51270" x="3556000" y="3048000"/>
          <p14:tracePt t="51289" x="3556000" y="3054350"/>
          <p14:tracePt t="51294" x="3543300" y="3054350"/>
          <p14:tracePt t="51305" x="3530600" y="3054350"/>
          <p14:tracePt t="51313" x="3505200" y="3054350"/>
          <p14:tracePt t="51318" x="3486150" y="3054350"/>
          <p14:tracePt t="51329" x="3467100" y="3054350"/>
          <p14:tracePt t="51337" x="3454400" y="3054350"/>
          <p14:tracePt t="51343" x="3435350" y="3054350"/>
          <p14:tracePt t="51353" x="3422650" y="3048000"/>
          <p14:tracePt t="51360" x="3390900" y="3048000"/>
          <p14:tracePt t="51367" x="3352800" y="3035300"/>
          <p14:tracePt t="51376" x="3302000" y="3009900"/>
          <p14:tracePt t="51384" x="3244850" y="2984500"/>
          <p14:tracePt t="51390" x="3175000" y="2952750"/>
          <p14:tracePt t="51399" x="3105150" y="2921000"/>
          <p14:tracePt t="51407" x="3041650" y="2895600"/>
          <p14:tracePt t="51408" x="2971800" y="2863850"/>
          <p14:tracePt t="51422" x="2927350" y="2838450"/>
          <p14:tracePt t="51431" x="2889250" y="2819400"/>
          <p14:tracePt t="51436" x="2857500" y="2806700"/>
          <p14:tracePt t="51449" x="2832100" y="2787650"/>
          <p14:tracePt t="51456" x="2825750" y="2781300"/>
          <p14:tracePt t="51463" x="2813050" y="2774950"/>
          <p14:tracePt t="51472" x="2806700" y="2768600"/>
          <p14:tracePt t="51481" x="2794000" y="2755900"/>
          <p14:tracePt t="51486" x="2774950" y="2743200"/>
          <p14:tracePt t="51497" x="2749550" y="2730500"/>
          <p14:tracePt t="51505" x="2724150" y="2711450"/>
          <p14:tracePt t="51510" x="2692400" y="2705100"/>
          <p14:tracePt t="51520" x="2654300" y="2705100"/>
          <p14:tracePt t="51529" x="2628900" y="2698750"/>
          <p14:tracePt t="51534" x="2609850" y="2698750"/>
          <p14:tracePt t="51544" x="2578100" y="2698750"/>
          <p14:tracePt t="51553" x="2533650" y="2698750"/>
          <p14:tracePt t="51558" x="2489200" y="2698750"/>
          <p14:tracePt t="51569" x="2457450" y="2698750"/>
          <p14:tracePt t="51577" x="2425700" y="2698750"/>
          <p14:tracePt t="51582" x="2406650" y="2698750"/>
          <p14:tracePt t="51639" x="2406650" y="2705100"/>
          <p14:tracePt t="51665" x="2413000" y="2717800"/>
          <p14:tracePt t="51672" x="2425700" y="2717800"/>
          <p14:tracePt t="51679" x="2438400" y="2717800"/>
          <p14:tracePt t="51689" x="2451100" y="2717800"/>
          <p14:tracePt t="51697" x="2470150" y="2717800"/>
          <p14:tracePt t="51703" x="2482850" y="2717800"/>
          <p14:tracePt t="51713" x="2495550" y="2717800"/>
          <p14:tracePt t="51720" x="2514600" y="2711450"/>
          <p14:tracePt t="51727" x="2540000" y="2705100"/>
          <p14:tracePt t="51736" x="2565400" y="2692400"/>
          <p14:tracePt t="51744" x="2584450" y="2692400"/>
          <p14:tracePt t="51747" x="2616200" y="2692400"/>
          <p14:tracePt t="51761" x="2660650" y="2692400"/>
          <p14:tracePt t="51769" x="2705100" y="2692400"/>
          <p14:tracePt t="51775" x="2755900" y="2692400"/>
          <p14:tracePt t="51785" x="2813050" y="2711450"/>
          <p14:tracePt t="51792" x="2870200" y="2724150"/>
          <p14:tracePt t="51799" x="2914650" y="2736850"/>
          <p14:tracePt t="51806" x="2959100" y="2755900"/>
          <p14:tracePt t="51816" x="2997200" y="2781300"/>
          <p14:tracePt t="51821" x="3035300" y="2806700"/>
          <p14:tracePt t="51830" x="3067050" y="2838450"/>
          <p14:tracePt t="51839" x="3098800" y="2870200"/>
          <p14:tracePt t="51840" x="3124200" y="2908300"/>
          <p14:tracePt t="51855" x="3149600" y="2946400"/>
          <p14:tracePt t="51865" x="3181350" y="2971800"/>
          <p14:tracePt t="51870" x="3200400" y="3003550"/>
          <p14:tracePt t="51880" x="3219450" y="3035300"/>
          <p14:tracePt t="51888" x="3238500" y="3073400"/>
          <p14:tracePt t="51894" x="3257550" y="3105150"/>
          <p14:tracePt t="51905" x="3276600" y="3130550"/>
          <p14:tracePt t="51913" x="3289300" y="3155950"/>
          <p14:tracePt t="51918" x="3295650" y="3181350"/>
          <p14:tracePt t="51928" x="3308350" y="3187700"/>
          <p14:tracePt t="51936" x="3308350" y="3194050"/>
          <p14:tracePt t="51938" x="3308350" y="3206750"/>
          <p14:tracePt t="51961" x="3308350" y="3213100"/>
          <p14:tracePt t="51977" x="3308350" y="3225800"/>
          <p14:tracePt t="51985" x="3321050" y="3238500"/>
          <p14:tracePt t="51992" x="3321050" y="3244850"/>
          <p14:tracePt t="51999" x="3321050" y="3257550"/>
          <p14:tracePt t="52006" x="3340100" y="3270250"/>
          <p14:tracePt t="52012" x="3346450" y="3282950"/>
          <p14:tracePt t="52022" x="3359150" y="3302000"/>
          <p14:tracePt t="52031" x="3378200" y="3314700"/>
          <p14:tracePt t="52032" x="3378200" y="3327400"/>
          <p14:tracePt t="52049" x="3390900" y="3327400"/>
          <p14:tracePt t="52057" x="3390900" y="3340100"/>
          <p14:tracePt t="52073" x="3403600" y="3352800"/>
          <p14:tracePt t="52080" x="3416300" y="3365500"/>
          <p14:tracePt t="52087" x="3454400" y="3384550"/>
          <p14:tracePt t="52096" x="3486150" y="3403600"/>
          <p14:tracePt t="52104" x="3524250" y="3422650"/>
          <p14:tracePt t="52110" x="3562350" y="3435350"/>
          <p14:tracePt t="52121" x="3587750" y="3441700"/>
          <p14:tracePt t="52128" x="3619500" y="3441700"/>
          <p14:tracePt t="52130" x="3657600" y="3454400"/>
          <p14:tracePt t="52144" x="3676650" y="3454400"/>
          <p14:tracePt t="52152" x="3689350" y="3454400"/>
          <p14:tracePt t="52158" x="3708400" y="3454400"/>
          <p14:tracePt t="52169" x="3714750" y="3454400"/>
          <p14:tracePt t="52201" x="3727450" y="3448050"/>
          <p14:tracePt t="52207" x="3727450" y="3422650"/>
          <p14:tracePt t="52217" x="3752850" y="3384550"/>
          <p14:tracePt t="52225" x="3765550" y="3359150"/>
          <p14:tracePt t="52231" x="3778250" y="3321050"/>
          <p14:tracePt t="52240" x="3797300" y="3295650"/>
          <p14:tracePt t="52249" x="3803650" y="3282950"/>
          <p14:tracePt t="52255" x="3822700" y="3251200"/>
          <p14:tracePt t="52265" x="3829050" y="3225800"/>
          <p14:tracePt t="52273" x="3841750" y="3194050"/>
          <p14:tracePt t="52278" x="3854450" y="3168650"/>
          <p14:tracePt t="52289" x="3860800" y="3136900"/>
          <p14:tracePt t="52297" x="3860800" y="3111500"/>
          <p14:tracePt t="52302" x="3860800" y="3086100"/>
          <p14:tracePt t="52312" x="3848100" y="3054350"/>
          <p14:tracePt t="52321" x="3841750" y="3022600"/>
          <p14:tracePt t="52322" x="3829050" y="2984500"/>
          <p14:tracePt t="52337" x="3816350" y="2946400"/>
          <p14:tracePt t="52344" x="3803650" y="2908300"/>
          <p14:tracePt t="52351" x="3790950" y="2876550"/>
          <p14:tracePt t="52359" x="3778250" y="2838450"/>
          <p14:tracePt t="52367" x="3765550" y="2825750"/>
          <p14:tracePt t="52373" x="3752850" y="2800350"/>
          <p14:tracePt t="52383" x="3746500" y="2787650"/>
          <p14:tracePt t="52390" x="3740150" y="2787650"/>
          <p14:tracePt t="52397" x="3740150" y="2781300"/>
          <p14:tracePt t="52432" x="3733800" y="2781300"/>
          <p14:tracePt t="52465" x="3733800" y="2787650"/>
          <p14:tracePt t="52470" x="3733800" y="2794000"/>
          <p14:tracePt t="52481" x="3733800" y="2800350"/>
          <p14:tracePt t="52489" x="3740150" y="2806700"/>
          <p14:tracePt t="52495" x="3740150" y="2819400"/>
          <p14:tracePt t="52505" x="3746500" y="2832100"/>
          <p14:tracePt t="52512" x="3752850" y="2844800"/>
          <p14:tracePt t="52514" x="3752850" y="2857500"/>
          <p14:tracePt t="52529" x="3752850" y="2870200"/>
          <p14:tracePt t="52537" x="3759200" y="2889250"/>
          <p14:tracePt t="52543" x="3765550" y="2901950"/>
          <p14:tracePt t="52553" x="3765550" y="2914650"/>
          <p14:tracePt t="52560" x="3784600" y="2933700"/>
          <p14:tracePt t="52567" x="3790950" y="2952750"/>
          <p14:tracePt t="52576" x="3797300" y="2965450"/>
          <p14:tracePt t="52584" x="3803650" y="2990850"/>
          <p14:tracePt t="52590" x="3803650" y="2997200"/>
          <p14:tracePt t="52601" x="3803650" y="3016250"/>
          <p14:tracePt t="52609" x="3816350" y="3035300"/>
          <p14:tracePt t="52614" x="3816350" y="3054350"/>
          <p14:tracePt t="52624" x="3816350" y="3073400"/>
          <p14:tracePt t="52633" x="3829050" y="3092450"/>
          <p14:tracePt t="52638" x="3829050" y="3105150"/>
          <p14:tracePt t="52649" x="3835400" y="3130550"/>
          <p14:tracePt t="52657" x="3841750" y="3136900"/>
          <p14:tracePt t="52663" x="3854450" y="3149600"/>
          <p14:tracePt t="52681" x="3854450" y="3155950"/>
          <p14:tracePt t="52706" x="3860800" y="3155950"/>
          <p14:tracePt t="52818" x="3860800" y="3168650"/>
          <p14:tracePt t="52824" x="3860800" y="3181350"/>
          <p14:tracePt t="52852" x="3835400" y="3225800"/>
          <p14:tracePt t="52859" x="3822700" y="3238500"/>
          <p14:tracePt t="52866" x="3803650" y="3270250"/>
          <p14:tracePt t="52873" x="3790950" y="3276600"/>
          <p14:tracePt t="52879" x="3771900" y="3289300"/>
          <p14:tracePt t="52888" x="3759200" y="3302000"/>
          <p14:tracePt t="52901" x="3740150" y="3314700"/>
          <p14:tracePt t="52907" x="3714750" y="3333750"/>
          <p14:tracePt t="52916" x="3702050" y="3346450"/>
          <p14:tracePt t="52922" x="3670300" y="3365500"/>
          <p14:tracePt t="52933" x="3644900" y="3378200"/>
          <p14:tracePt t="52938" x="3625850" y="3378200"/>
          <p14:tracePt t="52949" x="3549650" y="3390900"/>
          <p14:tracePt t="52961" x="3505200" y="3397250"/>
          <p14:tracePt t="52968" x="3473450" y="3397250"/>
          <p14:tracePt t="52974" x="3435350" y="3403600"/>
          <p14:tracePt t="52984" x="3403600" y="3409950"/>
          <p14:tracePt t="52992" x="3359150" y="3409950"/>
          <p14:tracePt t="52999" x="3314700" y="3409950"/>
          <p14:tracePt t="53009" x="3270250" y="3403600"/>
          <p14:tracePt t="53016" x="3219450" y="3397250"/>
          <p14:tracePt t="53021" x="3168650" y="3384550"/>
          <p14:tracePt t="53033" x="3111500" y="3359150"/>
          <p14:tracePt t="53040" x="3048000" y="3321050"/>
          <p14:tracePt t="53049" x="2997200" y="3289300"/>
          <p14:tracePt t="53056" x="2940050" y="3244850"/>
          <p14:tracePt t="53066" x="2895600" y="3219450"/>
          <p14:tracePt t="53074" x="2851150" y="3187700"/>
          <p14:tracePt t="53084" x="2806700" y="3155950"/>
          <p14:tracePt t="53090" x="2774950" y="3117850"/>
          <p14:tracePt t="53099" x="2749550" y="3086100"/>
          <p14:tracePt t="53105" x="2730500" y="3054350"/>
          <p14:tracePt t="53117" x="2711450" y="3016250"/>
          <p14:tracePt t="53122" x="2698750" y="2984500"/>
          <p14:tracePt t="53133" x="2692400" y="2940050"/>
          <p14:tracePt t="53139" x="2679700" y="2882900"/>
          <p14:tracePt t="53150" x="2660650" y="2838450"/>
          <p14:tracePt t="53157" x="2647950" y="2787650"/>
          <p14:tracePt t="53166" x="2616200" y="2705100"/>
          <p14:tracePt t="53176" x="2603500" y="2667000"/>
          <p14:tracePt t="53184" x="2584450" y="2641600"/>
          <p14:tracePt t="53190" x="2571750" y="2609850"/>
          <p14:tracePt t="53201" x="2559050" y="2584450"/>
          <p14:tracePt t="53208" x="2546350" y="2552700"/>
          <p14:tracePt t="53216" x="2540000" y="2527300"/>
          <p14:tracePt t="53224" x="2520950" y="2501900"/>
          <p14:tracePt t="53233" x="2508250" y="2489200"/>
          <p14:tracePt t="53241" x="2489200" y="2470150"/>
          <p14:tracePt t="53250" x="2476500" y="2470150"/>
          <p14:tracePt t="53256" x="2451100" y="2457450"/>
          <p14:tracePt t="53266" x="2438400" y="2451100"/>
          <p14:tracePt t="53276" x="2413000" y="2451100"/>
          <p14:tracePt t="53283" x="2400300" y="2451100"/>
          <p14:tracePt t="53289" x="2381250" y="2451100"/>
          <p14:tracePt t="53299" x="2349500" y="2451100"/>
          <p14:tracePt t="53305" x="2324100" y="2451100"/>
          <p14:tracePt t="53316" x="2292350" y="2451100"/>
          <p14:tracePt t="53324" x="2273300" y="2451100"/>
          <p14:tracePt t="53333" x="2241550" y="2457450"/>
          <p14:tracePt t="53339" x="2203450" y="2463800"/>
          <p14:tracePt t="53349" x="2171700" y="2470150"/>
          <p14:tracePt t="53355" x="2139950" y="2476500"/>
          <p14:tracePt t="53366" x="2095500" y="2489200"/>
          <p14:tracePt t="53376" x="2076450" y="2489200"/>
          <p14:tracePt t="53392" x="2063750" y="2489200"/>
          <p14:tracePt t="53401" x="2063750" y="2501900"/>
          <p14:tracePt t="53402" x="2051050" y="2501900"/>
          <p14:tracePt t="53424" x="2044700" y="2501900"/>
          <p14:tracePt t="53431" x="2038350" y="2501900"/>
          <p14:tracePt t="53441" x="2019300" y="2501900"/>
          <p14:tracePt t="53449" x="2000250" y="2501900"/>
          <p14:tracePt t="53465" x="1981200" y="2501900"/>
          <p14:tracePt t="53472" x="1981200" y="2495550"/>
          <p14:tracePt t="53478" x="1968500" y="2495550"/>
          <p14:tracePt t="53497" x="1968500" y="2482850"/>
          <p14:tracePt t="53502" x="1955800" y="2476500"/>
          <p14:tracePt t="53513" x="1955800" y="2470150"/>
          <p14:tracePt t="53520" x="1936750" y="2457450"/>
          <p14:tracePt t="53526" x="1936750" y="2451100"/>
          <p14:tracePt t="53535" x="1930400" y="2444750"/>
          <p14:tracePt t="53542" x="1917700" y="2432050"/>
          <p14:tracePt t="53549" x="1911350" y="2425700"/>
          <p14:tracePt t="53559" x="1905000" y="2419350"/>
          <p14:tracePt t="53567" x="1898650" y="2413000"/>
          <p14:tracePt t="53573" x="1892300" y="2400300"/>
          <p14:tracePt t="53591" x="1892300" y="2393950"/>
          <p14:tracePt t="53594" x="1885950" y="2393950"/>
          <p14:tracePt t="54053" x="1885950" y="2387600"/>
          <p14:tracePt t="54067" x="1905000" y="2387600"/>
          <p14:tracePt t="54074" x="2051050" y="2470150"/>
          <p14:tracePt t="54080" x="2108200" y="2508250"/>
          <p14:tracePt t="54088" x="2190750" y="2552700"/>
          <p14:tracePt t="54095" x="2260600" y="2603500"/>
          <p14:tracePt t="54102" x="2343150" y="2654300"/>
          <p14:tracePt t="54108" x="2444750" y="2724150"/>
          <p14:tracePt t="54117" x="2565400" y="2787650"/>
          <p14:tracePt t="54123" x="2851150" y="2901950"/>
          <p14:tracePt t="54136" x="3022600" y="2952750"/>
          <p14:tracePt t="54144" x="3200400" y="3003550"/>
          <p14:tracePt t="54151" x="3384550" y="3060700"/>
          <p14:tracePt t="54161" x="3543300" y="3105150"/>
          <p14:tracePt t="54168" x="3663950" y="3130550"/>
          <p14:tracePt t="54174" x="3746500" y="3155950"/>
          <p14:tracePt t="54186" x="3816350" y="3168650"/>
          <p14:tracePt t="54193" x="3867150" y="3187700"/>
          <p14:tracePt t="54201" x="3911600" y="3194050"/>
          <p14:tracePt t="54208" x="3949700" y="3206750"/>
          <p14:tracePt t="54217" x="3962400" y="3219450"/>
          <p14:tracePt t="54223" x="3994150" y="3251200"/>
          <p14:tracePt t="54234" x="4019550" y="3270250"/>
          <p14:tracePt t="54241" x="4025900" y="3270250"/>
          <p14:tracePt t="54251" x="4044950" y="3289300"/>
          <p14:tracePt t="54257" x="4057650" y="3295650"/>
          <p14:tracePt t="54267" x="4064000" y="3302000"/>
          <p14:tracePt t="54275" x="4070350" y="3302000"/>
          <p14:tracePt t="54284" x="4076700" y="3308350"/>
          <p14:tracePt t="54290" x="4089400" y="3314700"/>
          <p14:tracePt t="54300" x="4095750" y="3321050"/>
          <p14:tracePt t="54306" x="4102100" y="3327400"/>
          <p14:tracePt t="54317" x="4114800" y="3333750"/>
          <p14:tracePt t="54385" x="4114800" y="3340100"/>
          <p14:tracePt t="54401" x="4114800" y="3352800"/>
          <p14:tracePt t="54408" x="4108450" y="3365500"/>
          <p14:tracePt t="54415" x="4095750" y="3390900"/>
          <p14:tracePt t="54425" x="4076700" y="3409950"/>
          <p14:tracePt t="54433" x="4057650" y="3429000"/>
          <p14:tracePt t="54439" x="4025900" y="3448050"/>
          <p14:tracePt t="54449" x="4000500" y="3460750"/>
          <p14:tracePt t="54456" x="3975100" y="3467100"/>
          <p14:tracePt t="54463" x="3962400" y="3467100"/>
          <p14:tracePt t="54472" x="3956050" y="3467100"/>
          <p14:tracePt t="54480" x="3956050" y="3473450"/>
          <p14:tracePt t="54546" x="3937000" y="3473450"/>
          <p14:tracePt t="54553" x="3917950" y="3467100"/>
          <p14:tracePt t="54558" x="3898900" y="3448050"/>
          <p14:tracePt t="54568" x="3860800" y="3416300"/>
          <p14:tracePt t="54576" x="3797300" y="3371850"/>
          <p14:tracePt t="54579" x="3740150" y="3333750"/>
          <p14:tracePt t="54593" x="3683000" y="3282950"/>
          <p14:tracePt t="54602" x="3619500" y="3219450"/>
          <p14:tracePt t="54606" x="3549650" y="3143250"/>
          <p14:tracePt t="54617" x="3467100" y="3048000"/>
          <p14:tracePt t="54624" x="3352800" y="2908300"/>
          <p14:tracePt t="54630" x="3213100" y="2743200"/>
          <p14:tracePt t="54641" x="3048000" y="2578100"/>
          <p14:tracePt t="54649" x="2882900" y="2425700"/>
          <p14:tracePt t="54654" x="2686050" y="2279650"/>
          <p14:tracePt t="54664" x="2514600" y="2146300"/>
          <p14:tracePt t="54673" x="2343150" y="2038350"/>
          <p14:tracePt t="54679" x="2178050" y="1955800"/>
          <p14:tracePt t="54689" x="2019300" y="1898650"/>
          <p14:tracePt t="54699" x="1860550" y="1847850"/>
          <p14:tracePt t="54704" x="1720850" y="1797050"/>
          <p14:tracePt t="54712" x="1631950" y="1784350"/>
          <p14:tracePt t="54720" x="1568450" y="1778000"/>
          <p14:tracePt t="54727" x="1511300" y="1771650"/>
          <p14:tracePt t="54736" x="1498600" y="1771650"/>
          <p14:tracePt t="54769" x="1498600" y="1778000"/>
          <p14:tracePt t="54770" x="1498600" y="1790700"/>
          <p14:tracePt t="54784" x="1498600" y="1803400"/>
          <p14:tracePt t="54793" x="1517650" y="1835150"/>
          <p14:tracePt t="54799" x="1549400" y="1866900"/>
          <p14:tracePt t="54807" x="1587500" y="1905000"/>
          <p14:tracePt t="54814" x="1625600" y="1943100"/>
          <p14:tracePt t="54820" x="1682750" y="1974850"/>
          <p14:tracePt t="54830" x="1727200" y="2019300"/>
          <p14:tracePt t="54839" x="1784350" y="2051050"/>
          <p14:tracePt t="54845" x="1828800" y="2082800"/>
          <p14:tracePt t="54855" x="1873250" y="2120900"/>
          <p14:tracePt t="54863" x="1930400" y="2152650"/>
          <p14:tracePt t="54868" x="1987550" y="2197100"/>
          <p14:tracePt t="54879" x="2051050" y="2241550"/>
          <p14:tracePt t="54889" x="2133600" y="2311400"/>
          <p14:tracePt t="54894" x="2241550" y="2381250"/>
          <p14:tracePt t="54913" x="2381250" y="2482850"/>
          <p14:tracePt t="54929" x="2533650" y="2578100"/>
          <p14:tracePt t="54935" x="2705100" y="2679700"/>
          <p14:tracePt t="54936" x="2882900" y="2768600"/>
          <p14:tracePt t="54943" x="3028950" y="2825750"/>
          <p14:tracePt t="54949" x="3149600" y="2857500"/>
          <p14:tracePt t="54956" x="3257550" y="2895600"/>
          <p14:tracePt t="54968" x="3397250" y="2940050"/>
          <p14:tracePt t="54977" x="3460750" y="2978150"/>
          <p14:tracePt t="54985" x="3517900" y="3009900"/>
          <p14:tracePt t="54991" x="3581400" y="3054350"/>
          <p14:tracePt t="55001" x="3657600" y="3092450"/>
          <p14:tracePt t="55008" x="3727450" y="3136900"/>
          <p14:tracePt t="55018" x="3790950" y="3181350"/>
          <p14:tracePt t="55025" x="3848100" y="3213100"/>
          <p14:tracePt t="55035" x="3905250" y="3251200"/>
          <p14:tracePt t="55041" x="3949700" y="3282950"/>
          <p14:tracePt t="55051" x="4000500" y="3321050"/>
          <p14:tracePt t="55061" x="4032250" y="3352800"/>
          <p14:tracePt t="55068" x="4057650" y="3390900"/>
          <p14:tracePt t="55074" x="4076700" y="3422650"/>
          <p14:tracePt t="55084" x="4095750" y="3454400"/>
          <p14:tracePt t="55090" x="4121150" y="3492500"/>
          <p14:tracePt t="55102" x="4140200" y="3517900"/>
          <p14:tracePt t="55108" x="4159250" y="3549650"/>
          <p14:tracePt t="55118" x="4184650" y="3581400"/>
          <p14:tracePt t="55124" x="4210050" y="3613150"/>
          <p14:tracePt t="55135" x="4229100" y="3632200"/>
          <p14:tracePt t="55143" x="4235450" y="3651250"/>
          <p14:tracePt t="55151" x="4241800" y="3657600"/>
          <p14:tracePt t="55176" x="4241800" y="3670300"/>
          <p14:tracePt t="55183" x="4248150" y="3670300"/>
          <p14:tracePt t="55193" x="4248150" y="3683000"/>
          <p14:tracePt t="55217" x="4248150" y="3689350"/>
          <p14:tracePt t="55554" x="4254500" y="3689350"/>
          <p14:tracePt t="55748" x="4241800" y="3683000"/>
          <p14:tracePt t="55749" x="4235450" y="3683000"/>
          <p14:tracePt t="55775" x="4203700" y="3670300"/>
          <p14:tracePt t="55783" x="4191000" y="3663950"/>
          <p14:tracePt t="55793" x="4165600" y="3663950"/>
          <p14:tracePt t="55801" x="4146550" y="3657600"/>
          <p14:tracePt t="55807" x="4114800" y="3657600"/>
          <p14:tracePt t="55817" x="4083050" y="3657600"/>
          <p14:tracePt t="55825" x="4070350" y="3657600"/>
          <p14:tracePt t="55831" x="4051300" y="3657600"/>
          <p14:tracePt t="55841" x="4019550" y="3657600"/>
          <p14:tracePt t="55848" x="3968750" y="3657600"/>
          <p14:tracePt t="55854" x="3911600" y="3657600"/>
          <p14:tracePt t="55862" x="3841750" y="3657600"/>
          <p14:tracePt t="55870" x="3784600" y="3657600"/>
          <p14:tracePt t="55876" x="3695700" y="3657600"/>
          <p14:tracePt t="55886" x="3619500" y="3657600"/>
          <p14:tracePt t="55894" x="3530600" y="3651250"/>
          <p14:tracePt t="55902" x="3403600" y="3619500"/>
          <p14:tracePt t="55910" x="3232150" y="3575050"/>
          <p14:tracePt t="55919" x="3048000" y="3536950"/>
          <p14:tracePt t="55928" x="2863850" y="3492500"/>
          <p14:tracePt t="55936" x="2654300" y="3441700"/>
          <p14:tracePt t="55944" x="2470150" y="3384550"/>
          <p14:tracePt t="55952" x="2279650" y="3333750"/>
          <p14:tracePt t="55960" x="2120900" y="3295650"/>
          <p14:tracePt t="55970" x="1987550" y="3257550"/>
          <p14:tracePt t="55977" x="1879600" y="3225800"/>
          <p14:tracePt t="55985" x="1797050" y="3181350"/>
          <p14:tracePt t="55992" x="1727200" y="3136900"/>
          <p14:tracePt t="56002" x="1657350" y="3098800"/>
          <p14:tracePt t="56011" x="1587500" y="3048000"/>
          <p14:tracePt t="56018" x="1524000" y="3003550"/>
          <p14:tracePt t="56025" x="1466850" y="2965450"/>
          <p14:tracePt t="56035" x="1422400" y="2927350"/>
          <p14:tracePt t="56041" x="1384300" y="2908300"/>
          <p14:tracePt t="56052" x="1352550" y="2895600"/>
          <p14:tracePt t="56060" x="1327150" y="2882900"/>
          <p14:tracePt t="56069" x="1295400" y="2870200"/>
          <p14:tracePt t="56074" x="1276350" y="2863850"/>
          <p14:tracePt t="56086" x="1244600" y="2851150"/>
          <p14:tracePt t="56095" x="1193800" y="2838450"/>
          <p14:tracePt t="56104" x="1168400" y="2819400"/>
          <p14:tracePt t="56112" x="1162050" y="2813050"/>
          <p14:tracePt t="56119" x="1143000" y="2794000"/>
          <p14:tracePt t="56128" x="1136650" y="2794000"/>
          <p14:tracePt t="56136" x="1123950" y="2768600"/>
          <p14:tracePt t="56143" x="1117600" y="2755900"/>
          <p14:tracePt t="56153" x="1104900" y="2743200"/>
          <p14:tracePt t="56160" x="1104900" y="2736850"/>
          <p14:tracePt t="56169" x="1092200" y="2724150"/>
          <p14:tracePt t="56178" x="1079500" y="2724150"/>
          <p14:tracePt t="56185" x="1079500" y="2717800"/>
          <p14:tracePt t="56306" x="1085850" y="2724150"/>
          <p14:tracePt t="56311" x="1085850" y="2730500"/>
          <p14:tracePt t="56321" x="1085850" y="2743200"/>
          <p14:tracePt t="56329" x="1092200" y="2755900"/>
          <p14:tracePt t="56335" x="1104900" y="2774950"/>
          <p14:tracePt t="56345" x="1117600" y="2794000"/>
          <p14:tracePt t="56353" x="1149350" y="2819400"/>
          <p14:tracePt t="56359" x="1155700" y="2838450"/>
          <p14:tracePt t="56368" x="1174750" y="2863850"/>
          <p14:tracePt t="56377" x="1193800" y="2882900"/>
          <p14:tracePt t="56378" x="1225550" y="2914650"/>
          <p14:tracePt t="56390" x="1231900" y="2927350"/>
          <p14:tracePt t="56399" x="1238250" y="2933700"/>
          <p14:tracePt t="56405" x="1244600" y="2940050"/>
          <p14:tracePt t="56414" x="1250950" y="2946400"/>
          <p14:tracePt t="56423" x="1257300" y="2946400"/>
          <p14:tracePt t="56428" x="1257300" y="2952750"/>
          <p14:tracePt t="56438" x="1263650" y="2952750"/>
          <p14:tracePt t="56447" x="1270000" y="2952750"/>
          <p14:tracePt t="56497" x="1276350" y="2952750"/>
          <p14:tracePt t="56513" x="1289050" y="2946400"/>
          <p14:tracePt t="56520" x="1289050" y="2940050"/>
          <p14:tracePt t="56527" x="1301750" y="2927350"/>
          <p14:tracePt t="56545" x="1308100" y="2921000"/>
          <p14:tracePt t="56561" x="1314450" y="2908300"/>
          <p14:tracePt t="56568" x="1320800" y="2901950"/>
          <p14:tracePt t="56575" x="1346200" y="2882900"/>
          <p14:tracePt t="56585" x="1365250" y="2844800"/>
          <p14:tracePt t="56592" x="1384300" y="2806700"/>
          <p14:tracePt t="56598" x="1397000" y="2787650"/>
          <p14:tracePt t="56609" x="1416050" y="2774950"/>
          <p14:tracePt t="56616" x="1422400" y="2743200"/>
          <p14:tracePt t="56623" x="1435100" y="2711450"/>
          <p14:tracePt t="56633" x="1435100" y="2673350"/>
          <p14:tracePt t="56641" x="1435100" y="2654300"/>
          <p14:tracePt t="56642" x="1435100" y="2622550"/>
          <p14:tracePt t="56657" x="1435100" y="2590800"/>
          <p14:tracePt t="56665" x="1441450" y="2552700"/>
          <p14:tracePt t="56670" x="1447800" y="2520950"/>
          <p14:tracePt t="56680" x="1447800" y="2508250"/>
          <p14:tracePt t="56688" x="1447800" y="2482850"/>
          <p14:tracePt t="56695" x="1447800" y="2463800"/>
          <p14:tracePt t="56704" x="1447800" y="2438400"/>
          <p14:tracePt t="56713" x="1454150" y="2425700"/>
          <p14:tracePt t="56718" x="1460500" y="2425700"/>
          <p14:tracePt t="56728" x="1460500" y="2413000"/>
          <p14:tracePt t="56826" x="1460500" y="2400300"/>
          <p14:tracePt t="57139" x="1460500" y="2413000"/>
          <p14:tracePt t="57146" x="1460500" y="2419350"/>
          <p14:tracePt t="57163" x="1460500" y="2432050"/>
          <p14:tracePt t="57170" x="1460500" y="2438400"/>
          <p14:tracePt t="57185" x="1460500" y="2444750"/>
          <p14:tracePt t="57193" x="1454150" y="2457450"/>
          <p14:tracePt t="57199" x="1454150" y="2463800"/>
          <p14:tracePt t="57209" x="1441450" y="2482850"/>
          <p14:tracePt t="57223" x="1441450" y="2495550"/>
          <p14:tracePt t="57232" x="1441450" y="2508250"/>
          <p14:tracePt t="57240" x="1422400" y="2520950"/>
          <p14:tracePt t="57246" x="1422400" y="2540000"/>
          <p14:tracePt t="57257" x="1416050" y="2559050"/>
          <p14:tracePt t="57264" x="1409700" y="2578100"/>
          <p14:tracePt t="57271" x="1409700" y="2603500"/>
          <p14:tracePt t="57281" x="1403350" y="2622550"/>
          <p14:tracePt t="57289" x="1403350" y="2660650"/>
          <p14:tracePt t="57294" x="1403350" y="2692400"/>
          <p14:tracePt t="57305" x="1403350" y="2724150"/>
          <p14:tracePt t="57312" x="1403350" y="2743200"/>
          <p14:tracePt t="57319" x="1403350" y="2762250"/>
          <p14:tracePt t="57329" x="1403350" y="2794000"/>
          <p14:tracePt t="57337" x="1403350" y="2825750"/>
          <p14:tracePt t="57342" x="1384300" y="2857500"/>
          <p14:tracePt t="57353" x="1377950" y="2882900"/>
          <p14:tracePt t="57360" x="1371600" y="2908300"/>
          <p14:tracePt t="57362" x="1371600" y="2940050"/>
          <p14:tracePt t="57376" x="1371600" y="2965450"/>
          <p14:tracePt t="57385" x="1377950" y="2984500"/>
          <p14:tracePt t="57390" x="1377950" y="2990850"/>
          <p14:tracePt t="57400" x="1397000" y="3022600"/>
          <p14:tracePt t="57409" x="1403350" y="3035300"/>
          <p14:tracePt t="57415" x="1422400" y="3054350"/>
          <p14:tracePt t="57425" x="1422400" y="3079750"/>
          <p14:tracePt t="57432" x="1428750" y="3092450"/>
          <p14:tracePt t="57438" x="1441450" y="3111500"/>
          <p14:tracePt t="57446" x="1441450" y="3124200"/>
          <p14:tracePt t="57455" x="1447800" y="3136900"/>
          <p14:tracePt t="57463" x="1454150" y="3149600"/>
          <p14:tracePt t="57471" x="1466850" y="3168650"/>
          <p14:tracePt t="57478" x="1466850" y="3175000"/>
          <p14:tracePt t="57487" x="1479550" y="3181350"/>
          <p14:tracePt t="57494" x="1479550" y="3194050"/>
          <p14:tracePt t="57503" x="1492250" y="3200400"/>
          <p14:tracePt t="57511" x="1492250" y="3206750"/>
          <p14:tracePt t="57520" x="1498600" y="3213100"/>
          <p14:tracePt t="57526" x="1504950" y="3213100"/>
          <p14:tracePt t="57537" x="1504950" y="3219450"/>
          <p14:tracePt t="57546" x="1504950" y="3225800"/>
          <p14:tracePt t="57618" x="1504950" y="3238500"/>
          <p14:tracePt t="57641" x="1511300" y="3238500"/>
          <p14:tracePt t="57858" x="1530350" y="3238500"/>
          <p14:tracePt t="57864" x="1555750" y="3238500"/>
          <p14:tracePt t="57879" x="1606550" y="3238500"/>
          <p14:tracePt t="57887" x="1644650" y="3238500"/>
          <p14:tracePt t="57893" x="1708150" y="3238500"/>
          <p14:tracePt t="57902" x="1765300" y="3238500"/>
          <p14:tracePt t="57910" x="1822450" y="3238500"/>
          <p14:tracePt t="57916" x="1885950" y="3238500"/>
          <p14:tracePt t="57926" x="1936750" y="3238500"/>
          <p14:tracePt t="57935" x="1968500" y="3238500"/>
          <p14:tracePt t="57937" x="1981200" y="3238500"/>
          <p14:tracePt t="58001" x="1968500" y="3238500"/>
          <p14:tracePt t="58009" x="1962150" y="3238500"/>
          <p14:tracePt t="58081" x="1974850" y="3238500"/>
          <p14:tracePt t="58087" x="1981200" y="3238500"/>
          <p14:tracePt t="58097" x="2006600" y="3238500"/>
          <p14:tracePt t="58104" x="2019300" y="3238500"/>
          <p14:tracePt t="58110" x="2044700" y="3238500"/>
          <p14:tracePt t="58120" x="2076450" y="3238500"/>
          <p14:tracePt t="58128" x="2114550" y="3238500"/>
          <p14:tracePt t="58135" x="2133600" y="3238500"/>
          <p14:tracePt t="58144" x="2165350" y="3238500"/>
          <p14:tracePt t="58152" x="2178050" y="3238500"/>
          <p14:tracePt t="58158" x="2184400" y="3238500"/>
          <p14:tracePt t="58177" x="2190750" y="3238500"/>
          <p14:tracePt t="58241" x="2203450" y="3238500"/>
          <p14:tracePt t="58249" x="2209800" y="3251200"/>
          <p14:tracePt t="58254" x="2216150" y="3251200"/>
          <p14:tracePt t="58265" x="2235200" y="3263900"/>
          <p14:tracePt t="58273" x="2235200" y="3270250"/>
          <p14:tracePt t="58279" x="2247900" y="3276600"/>
          <p14:tracePt t="58295" x="2260600" y="3289300"/>
          <p14:tracePt t="58300" x="2260600" y="3302000"/>
          <p14:tracePt t="58319" x="2273300" y="3314700"/>
          <p14:tracePt t="58325" x="2279650" y="3327400"/>
          <p14:tracePt t="58335" x="2279650" y="3340100"/>
          <p14:tracePt t="58343" x="2298700" y="3365500"/>
          <p14:tracePt t="58344" x="2311400" y="3390900"/>
          <p14:tracePt t="58359" x="2311400" y="3416300"/>
          <p14:tracePt t="58367" x="2330450" y="3454400"/>
          <p14:tracePt t="58368" x="2330450" y="3486150"/>
          <p14:tracePt t="58385" x="2343150" y="3517900"/>
          <p14:tracePt t="58393" x="2349500" y="3549650"/>
          <p14:tracePt t="58399" x="2355850" y="3568700"/>
          <p14:tracePt t="58408" x="2355850" y="3600450"/>
          <p14:tracePt t="58416" x="2368550" y="3651250"/>
          <p14:tracePt t="58422" x="2381250" y="3708400"/>
          <p14:tracePt t="58432" x="2393950" y="3778250"/>
          <p14:tracePt t="58440" x="2400300" y="3848100"/>
          <p14:tracePt t="58446" x="2406650" y="3917950"/>
          <p14:tracePt t="58456" x="2419350" y="3987800"/>
          <p14:tracePt t="58464" x="2425700" y="4051300"/>
          <p14:tracePt t="58470" x="2432050" y="4121150"/>
          <p14:tracePt t="58478" x="2432050" y="4191000"/>
          <p14:tracePt t="58488" x="2432050" y="4254500"/>
          <p14:tracePt t="58494" x="2432050" y="4324350"/>
          <p14:tracePt t="58505" x="2432050" y="4394200"/>
          <p14:tracePt t="58511" x="2419350" y="4445000"/>
          <p14:tracePt t="58521" x="2400300" y="4495800"/>
          <p14:tracePt t="58527" x="2374900" y="4552950"/>
          <p14:tracePt t="58538" x="2330450" y="4629150"/>
          <p14:tracePt t="58550" x="2311400" y="4667250"/>
          <p14:tracePt t="58561" x="2286000" y="4699000"/>
          <p14:tracePt t="58567" x="2266950" y="4724400"/>
          <p14:tracePt t="58576" x="2247900" y="4762500"/>
          <p14:tracePt t="58584" x="2228850" y="4794250"/>
          <p14:tracePt t="58590" x="2209800" y="4813300"/>
          <p14:tracePt t="58600" x="2197100" y="4832350"/>
          <p14:tracePt t="58609" x="2184400" y="4845050"/>
          <p14:tracePt t="58614" x="2178050" y="4851400"/>
          <p14:tracePt t="58625" x="2178050" y="4857750"/>
          <p14:tracePt t="58633" x="2178050" y="4864100"/>
          <p14:tracePt t="58673" x="2171700" y="4864100"/>
          <p14:tracePt t="58705" x="2171700" y="4870450"/>
          <p14:tracePt t="58711" x="2159000" y="4870450"/>
          <p14:tracePt t="58721" x="2146300" y="4870450"/>
          <p14:tracePt t="58734" x="2133600" y="4870450"/>
          <p14:tracePt t="58745" x="2120900" y="4870450"/>
          <p14:tracePt t="58753" x="2120900" y="4864100"/>
          <p14:tracePt t="58759" x="2108200" y="4857750"/>
          <p14:tracePt t="58769" x="2089150" y="4845050"/>
          <p14:tracePt t="58776" x="2082800" y="4832350"/>
          <p14:tracePt t="58783" x="2070100" y="4819650"/>
          <p14:tracePt t="58790" x="2051050" y="4806950"/>
          <p14:tracePt t="58798" x="2038350" y="4781550"/>
          <p14:tracePt t="58805" x="2012950" y="4743450"/>
          <p14:tracePt t="58814" x="1993900" y="4730750"/>
          <p14:tracePt t="58822" x="1962150" y="4692650"/>
          <p14:tracePt t="58829" x="1917700" y="4635500"/>
          <p14:tracePt t="58840" x="1860550" y="4578350"/>
          <p14:tracePt t="58846" x="1803400" y="4521200"/>
          <p14:tracePt t="58852" x="1752600" y="4476750"/>
          <p14:tracePt t="58863" x="1714500" y="4438650"/>
          <p14:tracePt t="58870" x="1701800" y="4425950"/>
          <p14:tracePt t="58872" x="1689100" y="4413250"/>
          <p14:tracePt t="58887" x="1689100" y="4406900"/>
          <p14:tracePt t="58895" x="1682750" y="4394200"/>
          <p14:tracePt t="58896" x="1676400" y="4387850"/>
          <p14:tracePt t="58912" x="1676400" y="4381500"/>
          <p14:tracePt t="58921" x="1676400" y="4375150"/>
          <p14:tracePt t="58926" x="1670050" y="4375150"/>
          <p14:tracePt t="58937" x="1670050" y="4368800"/>
          <p14:tracePt t="58945" x="1670050" y="4362450"/>
          <p14:tracePt t="58950" x="1670050" y="4356100"/>
          <p14:tracePt t="58969" x="1670050" y="4349750"/>
          <p14:tracePt t="58974" x="1676400" y="4343400"/>
          <p14:tracePt t="59103" x="1676400" y="4330700"/>
          <p14:tracePt t="59161" x="1676400" y="4324350"/>
          <p14:tracePt t="59396" x="1689100" y="4318000"/>
          <p14:tracePt t="59419" x="1708150" y="4318000"/>
          <p14:tracePt t="59425" x="1733550" y="4318000"/>
          <p14:tracePt t="59426" x="1752600" y="4318000"/>
          <p14:tracePt t="59429" x="1784350" y="4318000"/>
          <p14:tracePt t="59435" x="1822450" y="4318000"/>
          <p14:tracePt t="59442" x="1879600" y="4318000"/>
          <p14:tracePt t="59457" x="1962150" y="4324350"/>
          <p14:tracePt t="59464" x="2019300" y="4337050"/>
          <p14:tracePt t="59473" x="2051050" y="4343400"/>
          <p14:tracePt t="59479" x="2082800" y="4356100"/>
          <p14:tracePt t="59489" x="2108200" y="4375150"/>
          <p14:tracePt t="59497" x="2139950" y="4387850"/>
          <p14:tracePt t="59506" x="2152650" y="4406900"/>
          <p14:tracePt t="59521" x="2165350" y="4419600"/>
          <p14:tracePt t="59537" x="2165350" y="4432300"/>
          <p14:tracePt t="59543" x="2165350" y="4445000"/>
          <p14:tracePt t="59544" x="2165350" y="4457700"/>
          <p14:tracePt t="59547" x="2152650" y="4495800"/>
          <p14:tracePt t="59556" x="2114550" y="4546600"/>
          <p14:tracePt t="59562" x="2051050" y="4597400"/>
          <p14:tracePt t="59572" x="1974850" y="4648200"/>
          <p14:tracePt t="59581" x="1860550" y="4705350"/>
          <p14:tracePt t="59589" x="1784350" y="4743450"/>
          <p14:tracePt t="59595" x="1708150" y="4775200"/>
          <p14:tracePt t="59606" x="1651000" y="4819650"/>
          <p14:tracePt t="59611" x="1631950" y="4832350"/>
          <p14:tracePt t="59623" x="1625600" y="4864100"/>
          <p14:tracePt t="59630" x="1625600" y="4870450"/>
          <p14:tracePt t="59639" x="1625600" y="4883150"/>
          <p14:tracePt t="59645" x="1651000" y="4902200"/>
          <p14:tracePt t="59656" x="1670050" y="4908550"/>
          <p14:tracePt t="59664" x="1714500" y="4927600"/>
          <p14:tracePt t="59672" x="1778000" y="4959350"/>
          <p14:tracePt t="59679" x="1847850" y="4978400"/>
          <p14:tracePt t="59689" x="1924050" y="4997450"/>
          <p14:tracePt t="59695" x="2012950" y="5022850"/>
          <p14:tracePt t="59706" x="2070100" y="5041900"/>
          <p14:tracePt t="59714" x="2114550" y="5054600"/>
          <p14:tracePt t="59722" x="2171700" y="5067300"/>
          <p14:tracePt t="59729" x="2203450" y="5086350"/>
          <p14:tracePt t="59739" x="2235200" y="5118100"/>
          <p14:tracePt t="59752" x="2235200" y="5124450"/>
          <p14:tracePt t="59761" x="2235200" y="5130800"/>
          <p14:tracePt t="59766" x="2235200" y="5137150"/>
          <p14:tracePt t="59777" x="2235200" y="5149850"/>
          <p14:tracePt t="59785" x="2235200" y="5162550"/>
          <p14:tracePt t="59790" x="2235200" y="5175250"/>
          <p14:tracePt t="59798" x="2222500" y="5181600"/>
          <p14:tracePt t="59806" x="2222500" y="5187950"/>
          <p14:tracePt t="59812" x="2222500" y="5194300"/>
          <p14:tracePt t="59823" x="2222500" y="5207000"/>
          <p14:tracePt t="59831" x="2222500" y="5219700"/>
          <p14:tracePt t="59839" x="2222500" y="5226050"/>
          <p14:tracePt t="59846" x="2222500" y="5238750"/>
          <p14:tracePt t="59856" x="2222500" y="5245100"/>
          <p14:tracePt t="59861" x="2222500" y="5251450"/>
          <p14:tracePt t="59873" x="2222500" y="5257800"/>
          <p14:tracePt t="59879" x="2222500" y="5264150"/>
          <p14:tracePt t="59897" x="2222500" y="5270500"/>
          <p14:tracePt t="59902" x="2222500" y="5276850"/>
          <p14:tracePt t="59929" x="2222500" y="5283200"/>
          <p14:tracePt t="59945" x="2228850" y="5283200"/>
          <p14:tracePt t="59953" x="2228850" y="5289550"/>
          <p14:tracePt t="59958" x="2228850" y="5295900"/>
          <p14:tracePt t="59990" x="2228850" y="5302250"/>
          <p14:tracePt t="60005" x="2228850" y="5308600"/>
          <p14:tracePt t="60022" x="2228850" y="5314950"/>
          <p14:tracePt t="60039" x="2228850" y="5321300"/>
          <p14:tracePt t="60047" x="2235200" y="5327650"/>
          <p14:tracePt t="60137" x="2235200" y="5334000"/>
          <p14:tracePt t="60175" x="2235200" y="5340350"/>
          <p14:tracePt t="60474" x="2241550" y="5340350"/>
          <p14:tracePt t="60481" x="2247900" y="5340350"/>
          <p14:tracePt t="60505" x="2254250" y="5340350"/>
          <p14:tracePt t="60553" x="2247900" y="5334000"/>
          <p14:tracePt t="60569" x="2247900" y="5327650"/>
          <p14:tracePt t="60593" x="2247900" y="5314950"/>
          <p14:tracePt t="60601" x="2247900" y="5302250"/>
          <p14:tracePt t="60617" x="2241550" y="5289550"/>
          <p14:tracePt t="60624" x="2235200" y="5276850"/>
          <p14:tracePt t="60630" x="2235200" y="5251450"/>
          <p14:tracePt t="60641" x="2228850" y="5232400"/>
          <p14:tracePt t="60649" x="2203450" y="5200650"/>
          <p14:tracePt t="60655" x="2197100" y="5187950"/>
          <p14:tracePt t="60665" x="2178050" y="5149850"/>
          <p14:tracePt t="60672" x="2152650" y="5111750"/>
          <p14:tracePt t="60679" x="2120900" y="5073650"/>
          <p14:tracePt t="60689" x="2082800" y="5035550"/>
          <p14:tracePt t="60697" x="2051050" y="5010150"/>
          <p14:tracePt t="60702" x="2019300" y="4978400"/>
          <p14:tracePt t="60713" x="1987550" y="4953000"/>
          <p14:tracePt t="60721" x="1955800" y="4927600"/>
          <p14:tracePt t="60726" x="1930400" y="4914900"/>
          <p14:tracePt t="60736" x="1898650" y="4889500"/>
          <p14:tracePt t="60745" x="1860550" y="4857750"/>
          <p14:tracePt t="60750" x="1828800" y="4819650"/>
          <p14:tracePt t="60761" x="1784350" y="4775200"/>
          <p14:tracePt t="60769" x="1746250" y="4737100"/>
          <p14:tracePt t="60774" x="1708150" y="4699000"/>
          <p14:tracePt t="60784" x="1663700" y="4667250"/>
          <p14:tracePt t="60792" x="1606550" y="4622800"/>
          <p14:tracePt t="60796" x="1536700" y="4584700"/>
          <p14:tracePt t="60808" x="1466850" y="4546600"/>
          <p14:tracePt t="60817" x="1397000" y="4521200"/>
          <p14:tracePt t="60824" x="1295400" y="4489450"/>
          <p14:tracePt t="60832" x="1219200" y="4464050"/>
          <p14:tracePt t="60841" x="1143000" y="4445000"/>
          <p14:tracePt t="60846" x="1079500" y="4425950"/>
          <p14:tracePt t="60857" x="1035050" y="4413250"/>
          <p14:tracePt t="60865" x="990600" y="4400550"/>
          <p14:tracePt t="60874" x="939800" y="4387850"/>
          <p14:tracePt t="60880" x="876300" y="4375150"/>
          <p14:tracePt t="60890" x="831850" y="4368800"/>
          <p14:tracePt t="60896" x="781050" y="4362450"/>
          <p14:tracePt t="60908" x="736600" y="4356100"/>
          <p14:tracePt t="60914" x="704850" y="4356100"/>
          <p14:tracePt t="60923" x="692150" y="4349750"/>
          <p14:tracePt t="61010" x="692150" y="4343400"/>
          <p14:tracePt t="61039" x="698500" y="4337050"/>
          <p14:tracePt t="61081" x="704850" y="4337050"/>
          <p14:tracePt t="61087" x="711200" y="4337050"/>
          <p14:tracePt t="61097" x="736600" y="4356100"/>
          <p14:tracePt t="61107" x="762000" y="4368800"/>
          <p14:tracePt t="61121" x="774700" y="4381500"/>
          <p14:tracePt t="61128" x="781050" y="4381500"/>
          <p14:tracePt t="61135" x="793750" y="4387850"/>
          <p14:tracePt t="61144" x="819150" y="4406900"/>
          <p14:tracePt t="61152" x="831850" y="4419600"/>
          <p14:tracePt t="61167" x="863600" y="4432300"/>
          <p14:tracePt t="61274" x="876300" y="4438650"/>
          <p14:tracePt t="61287" x="876300" y="4445000"/>
          <p14:tracePt t="61295" x="869950" y="4451350"/>
          <p14:tracePt t="61300" x="857250" y="4464050"/>
          <p14:tracePt t="61319" x="844550" y="4470400"/>
          <p14:tracePt t="61324" x="831850" y="4489450"/>
          <p14:tracePt t="61335" x="831850" y="4502150"/>
          <p14:tracePt t="61343" x="825500" y="4533900"/>
          <p14:tracePt t="61349" x="825500" y="4552950"/>
          <p14:tracePt t="61359" x="825500" y="4578350"/>
          <p14:tracePt t="61366" x="838200" y="4616450"/>
          <p14:tracePt t="61368" x="850900" y="4641850"/>
          <p14:tracePt t="61383" x="863600" y="4667250"/>
          <p14:tracePt t="61392" x="882650" y="4699000"/>
          <p14:tracePt t="61399" x="914400" y="4737100"/>
          <p14:tracePt t="61408" x="958850" y="4775200"/>
          <p14:tracePt t="61416" x="990600" y="4813300"/>
          <p14:tracePt t="61423" x="1003300" y="4832350"/>
          <p14:tracePt t="61432" x="1041400" y="4876800"/>
          <p14:tracePt t="61442" x="1092200" y="4914900"/>
          <p14:tracePt t="61443" x="1130300" y="4946650"/>
          <p14:tracePt t="61456" x="1168400" y="4978400"/>
          <p14:tracePt t="61464" x="1193800" y="5003800"/>
          <p14:tracePt t="61470" x="1206500" y="5016500"/>
          <p14:tracePt t="61480" x="1212850" y="5029200"/>
          <p14:tracePt t="61487" x="1219200" y="5048250"/>
          <p14:tracePt t="61491" x="1219200" y="5060950"/>
          <p14:tracePt t="61504" x="1219200" y="5067300"/>
          <p14:tracePt t="61512" x="1219200" y="5080000"/>
          <p14:tracePt t="61518" x="1219200" y="5086350"/>
          <p14:tracePt t="61529" x="1212850" y="5092700"/>
          <p14:tracePt t="61536" x="1206500" y="5105400"/>
          <p14:tracePt t="61543" x="1193800" y="5111750"/>
          <p14:tracePt t="61552" x="1187450" y="5124450"/>
          <p14:tracePt t="61569" x="1187450" y="5130800"/>
          <p14:tracePt t="61576" x="1187450" y="5143500"/>
          <p14:tracePt t="61591" x="1187450" y="5162550"/>
          <p14:tracePt t="61600" x="1193800" y="5162550"/>
          <p14:tracePt t="61609" x="1200150" y="5175250"/>
          <p14:tracePt t="61615" x="1206500" y="5175250"/>
          <p14:tracePt t="61625" x="1212850" y="5181600"/>
          <p14:tracePt t="61634" x="1212850" y="5187950"/>
          <p14:tracePt t="61649" x="1219200" y="5194300"/>
          <p14:tracePt t="61663" x="1225550" y="5200650"/>
          <p14:tracePt t="61673" x="1238250" y="5207000"/>
          <p14:tracePt t="61703" x="1244600" y="5207000"/>
          <p14:tracePt t="61727" x="1250950" y="5207000"/>
          <p14:tracePt t="61825" x="1238250" y="5207000"/>
          <p14:tracePt t="61841" x="1219200" y="5207000"/>
          <p14:tracePt t="61849" x="1187450" y="5207000"/>
          <p14:tracePt t="61854" x="1174750" y="5207000"/>
          <p14:tracePt t="61865" x="1149350" y="5207000"/>
          <p14:tracePt t="61871" x="1143000" y="5207000"/>
          <p14:tracePt t="61887" x="1136650" y="5207000"/>
          <p14:tracePt t="61961" x="1130300" y="5207000"/>
          <p14:tracePt t="61974" x="1123950" y="5207000"/>
          <p14:tracePt t="61990" x="1111250" y="5194300"/>
          <p14:tracePt t="62009" x="1111250" y="5187950"/>
          <p14:tracePt t="62016" x="1098550" y="5181600"/>
          <p14:tracePt t="62023" x="1085850" y="5162550"/>
          <p14:tracePt t="62041" x="1085850" y="5156200"/>
          <p14:tracePt t="62047" x="1073150" y="5137150"/>
          <p14:tracePt t="62065" x="1054100" y="5111750"/>
          <p14:tracePt t="62071" x="1041400" y="5092700"/>
          <p14:tracePt t="62081" x="1009650" y="5060950"/>
          <p14:tracePt t="62089" x="984250" y="5022850"/>
          <p14:tracePt t="62096" x="965200" y="4984750"/>
          <p14:tracePt t="62103" x="927100" y="4953000"/>
          <p14:tracePt t="62110" x="908050" y="4914900"/>
          <p14:tracePt t="62116" x="889000" y="4883150"/>
          <p14:tracePt t="62126" x="882650" y="4857750"/>
          <p14:tracePt t="62135" x="863600" y="4787900"/>
          <p14:tracePt t="62140" x="838200" y="4686300"/>
          <p14:tracePt t="62151" x="819150" y="4527550"/>
          <p14:tracePt t="62159" x="800100" y="4362450"/>
          <p14:tracePt t="62165" x="781050" y="4229100"/>
          <p14:tracePt t="62175" x="762000" y="4146550"/>
          <p14:tracePt t="62182" x="742950" y="4095750"/>
          <p14:tracePt t="62184" x="730250" y="4076700"/>
          <p14:tracePt t="62199" x="730250" y="4070350"/>
          <p14:tracePt t="62273" x="723900" y="4070350"/>
          <p14:tracePt t="62297" x="711200" y="4070350"/>
          <p14:tracePt t="62303" x="711200" y="4083050"/>
          <p14:tracePt t="62309" x="692150" y="4102100"/>
          <p14:tracePt t="62318" x="692150" y="4133850"/>
          <p14:tracePt t="62329" x="673100" y="4171950"/>
          <p14:tracePt t="62335" x="673100" y="4197350"/>
          <p14:tracePt t="62345" x="673100" y="4241800"/>
          <p14:tracePt t="62353" x="673100" y="4292600"/>
          <p14:tracePt t="62354" x="673100" y="4349750"/>
          <p14:tracePt t="62369" x="673100" y="4400550"/>
          <p14:tracePt t="62376" x="673100" y="4445000"/>
          <p14:tracePt t="62382" x="679450" y="4489450"/>
          <p14:tracePt t="62392" x="685800" y="4533900"/>
          <p14:tracePt t="62399" x="692150" y="4578350"/>
          <p14:tracePt t="62404" x="704850" y="4622800"/>
          <p14:tracePt t="62415" x="711200" y="4679950"/>
          <p14:tracePt t="62425" x="723900" y="4749800"/>
          <p14:tracePt t="62431" x="749300" y="4826000"/>
          <p14:tracePt t="62440" x="774700" y="4908550"/>
          <p14:tracePt t="62449" x="812800" y="4978400"/>
          <p14:tracePt t="62454" x="838200" y="5054600"/>
          <p14:tracePt t="62465" x="857250" y="5105400"/>
          <p14:tracePt t="62473" x="889000" y="5162550"/>
          <p14:tracePt t="62479" x="908050" y="5207000"/>
          <p14:tracePt t="62488" x="927100" y="5245100"/>
          <p14:tracePt t="62497" x="933450" y="5283200"/>
          <p14:tracePt t="62502" x="946150" y="5314950"/>
          <p14:tracePt t="62510" x="946150" y="5327650"/>
          <p14:tracePt t="62518" x="952500" y="5353050"/>
          <p14:tracePt t="62525" x="965200" y="5372100"/>
          <p14:tracePt t="62534" x="977900" y="5410200"/>
          <p14:tracePt t="62542" x="996950" y="5429250"/>
          <p14:tracePt t="62548" x="1003300" y="5461000"/>
          <p14:tracePt t="62559" x="1016000" y="5480050"/>
          <p14:tracePt t="62567" x="1022350" y="5505450"/>
          <p14:tracePt t="62575" x="1022350" y="5524500"/>
          <p14:tracePt t="62582" x="1022350" y="5549900"/>
          <p14:tracePt t="62592" x="1028700" y="5575300"/>
          <p14:tracePt t="62597" x="1028700" y="5588000"/>
          <p14:tracePt t="62609" x="1028700" y="5594350"/>
          <p14:tracePt t="62616" x="1028700" y="5619750"/>
          <p14:tracePt t="62641" x="1022350" y="5626100"/>
          <p14:tracePt t="62646" x="1022350" y="5632450"/>
          <p14:tracePt t="62657" x="1022350" y="5638800"/>
          <p14:tracePt t="62665" x="1022350" y="5645150"/>
          <p14:tracePt t="62681" x="1022350" y="5651500"/>
          <p14:tracePt t="62688" x="1022350" y="5657850"/>
          <p14:tracePt t="62704" x="1022350" y="5664200"/>
          <p14:tracePt t="62761" x="1022350" y="5657850"/>
          <p14:tracePt t="62766" x="1022350" y="5632450"/>
          <p14:tracePt t="62776" x="1022350" y="5619750"/>
          <p14:tracePt t="62784" x="1022350" y="5588000"/>
          <p14:tracePt t="62790" x="1022350" y="5543550"/>
          <p14:tracePt t="62798" x="1022350" y="5499100"/>
          <p14:tracePt t="62807" x="1022350" y="5448300"/>
          <p14:tracePt t="62809" x="1022350" y="5391150"/>
          <p14:tracePt t="62823" x="1022350" y="5308600"/>
          <p14:tracePt t="62831" x="1022350" y="5187950"/>
          <p14:tracePt t="62837" x="1022350" y="5029200"/>
          <p14:tracePt t="62847" x="1041400" y="4883150"/>
          <p14:tracePt t="62855" x="1047750" y="4775200"/>
          <p14:tracePt t="62860" x="1047750" y="4679950"/>
          <p14:tracePt t="62870" x="1047750" y="4603750"/>
          <p14:tracePt t="62879" x="1047750" y="4552950"/>
          <p14:tracePt t="62884" x="1047750" y="4521200"/>
          <p14:tracePt t="62894" x="1047750" y="4495800"/>
          <p14:tracePt t="62902" x="1047750" y="4489450"/>
          <p14:tracePt t="62945" x="1047750" y="4508500"/>
          <p14:tracePt t="62953" x="1066800" y="4533900"/>
          <p14:tracePt t="62958" x="1066800" y="4552950"/>
          <p14:tracePt t="62969" x="1079500" y="4591050"/>
          <p14:tracePt t="62975" x="1092200" y="4660900"/>
          <p14:tracePt t="62977" x="1098550" y="4730750"/>
          <p14:tracePt t="62993" x="1104900" y="4813300"/>
          <p14:tracePt t="63000" x="1111250" y="4921250"/>
          <p14:tracePt t="63002" x="1123950" y="5029200"/>
          <p14:tracePt t="63017" x="1130300" y="5156200"/>
          <p14:tracePt t="63025" x="1136650" y="5264150"/>
          <p14:tracePt t="63030" x="1143000" y="5372100"/>
          <p14:tracePt t="63041" x="1155700" y="5480050"/>
          <p14:tracePt t="63049" x="1155700" y="5575300"/>
          <p14:tracePt t="63055" x="1155700" y="5651500"/>
          <p14:tracePt t="63065" x="1155700" y="5715000"/>
          <p14:tracePt t="63071" x="1155700" y="5772150"/>
          <p14:tracePt t="63076" x="1162050" y="5810250"/>
          <p14:tracePt t="63087" x="1162050" y="5829300"/>
          <p14:tracePt t="63098" x="1162050" y="5835650"/>
          <p14:tracePt t="63104" x="1168400" y="5835650"/>
          <p14:tracePt t="63120" x="1168400" y="5848350"/>
          <p14:tracePt t="63170" x="1168400" y="5842000"/>
          <p14:tracePt t="63193" x="1162050" y="5816600"/>
          <p14:tracePt t="63198" x="1149350" y="5803900"/>
          <p14:tracePt t="63207" x="1136650" y="5772150"/>
          <p14:tracePt t="63214" x="1130300" y="5753100"/>
          <p14:tracePt t="63217" x="1111250" y="5715000"/>
          <p14:tracePt t="63231" x="1098550" y="5683250"/>
          <p14:tracePt t="63238" x="1098550" y="5664200"/>
          <p14:tracePt t="63244" x="1092200" y="5638800"/>
          <p14:tracePt t="63255" x="1079500" y="5594350"/>
          <p14:tracePt t="63263" x="1073150" y="5537200"/>
          <p14:tracePt t="63268" x="1060450" y="5467350"/>
          <p14:tracePt t="63278" x="1054100" y="5397500"/>
          <p14:tracePt t="63286" x="1047750" y="5321300"/>
          <p14:tracePt t="63288" x="1047750" y="5245100"/>
          <p14:tracePt t="63305" x="1047750" y="5168900"/>
          <p14:tracePt t="63313" x="1047750" y="5105400"/>
          <p14:tracePt t="63318" x="1047750" y="5054600"/>
          <p14:tracePt t="63328" x="1047750" y="5041900"/>
          <p14:tracePt t="63384" x="1054100" y="5060950"/>
          <p14:tracePt t="63388" x="1060450" y="5086350"/>
          <p14:tracePt t="63401" x="1073150" y="5105400"/>
          <p14:tracePt t="63409" x="1079500" y="5137150"/>
          <p14:tracePt t="63415" x="1098550" y="5187950"/>
          <p14:tracePt t="63425" x="1111250" y="5257800"/>
          <p14:tracePt t="63433" x="1130300" y="5334000"/>
          <p14:tracePt t="63438" x="1149350" y="5410200"/>
          <p14:tracePt t="63449" x="1174750" y="5499100"/>
          <p14:tracePt t="63456" x="1193800" y="5575300"/>
          <p14:tracePt t="63463" x="1206500" y="5638800"/>
          <p14:tracePt t="63472" x="1219200" y="5689600"/>
          <p14:tracePt t="63481" x="1231900" y="5740400"/>
          <p14:tracePt t="63482" x="1238250" y="5778500"/>
          <p14:tracePt t="63495" x="1238250" y="5803900"/>
          <p14:tracePt t="63502" x="1238250" y="5810250"/>
          <p14:tracePt t="63508" x="1238250" y="5829300"/>
          <p14:tracePt t="63518" x="1238250" y="5835650"/>
          <p14:tracePt t="63590" x="1231900" y="5835650"/>
          <p14:tracePt t="63600" x="1225550" y="5835650"/>
          <p14:tracePt t="63607" x="1225550" y="5829300"/>
          <p14:tracePt t="63617" x="1219200" y="5816600"/>
          <p14:tracePt t="63624" x="1212850" y="5797550"/>
          <p14:tracePt t="63630" x="1212850" y="5778500"/>
          <p14:tracePt t="63641" x="1206500" y="5740400"/>
          <p14:tracePt t="63648" x="1193800" y="5689600"/>
          <p14:tracePt t="63654" x="1187450" y="5613400"/>
          <p14:tracePt t="63662" x="1187450" y="5537200"/>
          <p14:tracePt t="63671" x="1187450" y="5461000"/>
          <p14:tracePt t="63677" x="1187450" y="5378450"/>
          <p14:tracePt t="63687" x="1187450" y="5295900"/>
          <p14:tracePt t="63694" x="1181100" y="5207000"/>
          <p14:tracePt t="63700" x="1155700" y="5124450"/>
          <p14:tracePt t="63711" x="1130300" y="5054600"/>
          <p14:tracePt t="63718" x="1104900" y="4984750"/>
          <p14:tracePt t="63725" x="1073150" y="4940300"/>
          <p14:tracePt t="63734" x="1041400" y="4895850"/>
          <p14:tracePt t="63743" x="1028700" y="4883150"/>
          <p14:tracePt t="63748" x="990600" y="4870450"/>
          <p14:tracePt t="63768" x="984250" y="4870450"/>
          <p14:tracePt t="63783" x="965200" y="4895850"/>
          <p14:tracePt t="63793" x="939800" y="4914900"/>
          <p14:tracePt t="63798" x="920750" y="4946650"/>
          <p14:tracePt t="63809" x="901700" y="4997450"/>
          <p14:tracePt t="63817" x="863600" y="5054600"/>
          <p14:tracePt t="63822" x="850900" y="5130800"/>
          <p14:tracePt t="63832" x="844550" y="5207000"/>
          <p14:tracePt t="63838" x="844550" y="5289550"/>
          <p14:tracePt t="63844" x="844550" y="5365750"/>
          <p14:tracePt t="63854" x="844550" y="5448300"/>
          <p14:tracePt t="63865" x="844550" y="5530850"/>
          <p14:tracePt t="63870" x="844550" y="5607050"/>
          <p14:tracePt t="63881" x="844550" y="5670550"/>
          <p14:tracePt t="63889" x="831850" y="5727700"/>
          <p14:tracePt t="63894" x="812800" y="5778500"/>
          <p14:tracePt t="63904" x="793750" y="5810250"/>
          <p14:tracePt t="63912" x="774700" y="5842000"/>
          <p14:tracePt t="63918" x="762000" y="5854700"/>
          <p14:tracePt t="63928" x="755650" y="5861050"/>
          <p14:tracePt t="63935" x="742950" y="5861050"/>
          <p14:tracePt t="63985" x="762000" y="5854700"/>
          <p14:tracePt t="63992" x="774700" y="5848350"/>
          <p14:tracePt t="64001" x="800100" y="5835650"/>
          <p14:tracePt t="64009" x="825500" y="5835650"/>
          <p14:tracePt t="64015" x="863600" y="5835650"/>
          <p14:tracePt t="64025" x="882650" y="5835650"/>
          <p14:tracePt t="64030" x="908050" y="5835650"/>
          <p14:tracePt t="64032" x="952500" y="5835650"/>
          <p14:tracePt t="64046" x="1003300" y="5848350"/>
          <p14:tracePt t="64057" x="1060450" y="5861050"/>
          <p14:tracePt t="64062" x="1111250" y="5880100"/>
          <p14:tracePt t="64073" x="1155700" y="5905500"/>
          <p14:tracePt t="64081" x="1193800" y="5930900"/>
          <p14:tracePt t="64087" x="1231900" y="5962650"/>
          <p14:tracePt t="64096" x="1257300" y="5988050"/>
          <p14:tracePt t="64104" x="1270000" y="6019800"/>
          <p14:tracePt t="64111" x="1282700" y="6045200"/>
          <p14:tracePt t="64123" x="1289050" y="6083300"/>
          <p14:tracePt t="64128" x="1289050" y="6115050"/>
          <p14:tracePt t="64134" x="1289050" y="6140450"/>
          <p14:tracePt t="64142" x="1289050" y="6172200"/>
          <p14:tracePt t="64152" x="1276350" y="6191250"/>
          <p14:tracePt t="64159" x="1250950" y="6210300"/>
          <p14:tracePt t="64169" x="1238250" y="6223000"/>
          <p14:tracePt t="64177" x="1212850" y="6229350"/>
          <p14:tracePt t="64183" x="1193800" y="6229350"/>
          <p14:tracePt t="64192" x="1181100" y="6229350"/>
          <p14:tracePt t="64200" x="1174750" y="6229350"/>
          <p14:tracePt t="64206" x="1168400" y="6229350"/>
          <p14:tracePt t="64216" x="1155700" y="6229350"/>
          <p14:tracePt t="64222" x="1149350" y="6216650"/>
          <p14:tracePt t="64227" x="1149350" y="6203950"/>
          <p14:tracePt t="64239" x="1149350" y="6191250"/>
          <p14:tracePt t="64247" x="1149350" y="6165850"/>
          <p14:tracePt t="64252" x="1149350" y="6146800"/>
          <p14:tracePt t="64265" x="1149350" y="6121400"/>
          <p14:tracePt t="64273" x="1155700" y="6096000"/>
          <p14:tracePt t="64278" x="1155700" y="6076950"/>
          <p14:tracePt t="64288" x="1168400" y="6051550"/>
          <p14:tracePt t="64297" x="1181100" y="6007100"/>
          <p14:tracePt t="64302" x="1206500" y="5949950"/>
          <p14:tracePt t="64312" x="1238250" y="5880100"/>
          <p14:tracePt t="64321" x="1257300" y="5784850"/>
          <p14:tracePt t="64327" x="1295400" y="5645150"/>
          <p14:tracePt t="64334" x="1333500" y="5511800"/>
          <p14:tracePt t="64343" x="1384300" y="5321300"/>
          <p14:tracePt t="64352" x="1428750" y="5130800"/>
          <p14:tracePt t="64360" x="1479550" y="4946650"/>
          <p14:tracePt t="64367" x="1511300" y="4762500"/>
          <p14:tracePt t="64377" x="1536700" y="4610100"/>
          <p14:tracePt t="64383" x="1568450" y="4457700"/>
          <p14:tracePt t="64394" x="1574800" y="4349750"/>
          <p14:tracePt t="64400" x="1581150" y="4254500"/>
          <p14:tracePt t="64410" x="1581150" y="4171950"/>
          <p14:tracePt t="64416" x="1593850" y="4102100"/>
          <p14:tracePt t="64427" x="1593850" y="4038600"/>
          <p14:tracePt t="64435" x="1593850" y="3975100"/>
          <p14:tracePt t="64444" x="1593850" y="3860800"/>
          <p14:tracePt t="64455" x="1600200" y="3810000"/>
          <p14:tracePt t="64465" x="1600200" y="3765550"/>
          <p14:tracePt t="64470" x="1600200" y="3721100"/>
          <p14:tracePt t="64481" x="1600200" y="3689350"/>
          <p14:tracePt t="64489" x="1600200" y="3651250"/>
          <p14:tracePt t="64494" x="1600200" y="3638550"/>
          <p14:tracePt t="64504" x="1600200" y="3625850"/>
          <p14:tracePt t="64512" x="1606550" y="3613150"/>
          <p14:tracePt t="64519" x="1606550" y="3600450"/>
          <p14:tracePt t="64528" x="1612900" y="3587750"/>
          <p14:tracePt t="64534" x="1619250" y="3575050"/>
          <p14:tracePt t="64544" x="1631950" y="3568700"/>
          <p14:tracePt t="64553" x="1631950" y="3562350"/>
          <p14:tracePt t="64561" x="1644650" y="3556000"/>
          <p14:tracePt t="64567" x="1644650" y="3543300"/>
          <p14:tracePt t="64577" x="1657350" y="3530600"/>
          <p14:tracePt t="64584" x="1663700" y="3524250"/>
          <p14:tracePt t="64594" x="1670050" y="3505200"/>
          <p14:tracePt t="64602" x="1682750" y="3492500"/>
          <p14:tracePt t="64610" x="1695450" y="3479800"/>
          <p14:tracePt t="64617" x="1708150" y="3460750"/>
          <p14:tracePt t="64627" x="1727200" y="3448050"/>
          <p14:tracePt t="64636" x="1739900" y="3429000"/>
          <p14:tracePt t="64644" x="1746250" y="3397250"/>
          <p14:tracePt t="64650" x="1758950" y="3378200"/>
          <p14:tracePt t="64660" x="1771650" y="3346450"/>
          <p14:tracePt t="64666" x="1778000" y="3314700"/>
          <p14:tracePt t="64677" x="1790700" y="3302000"/>
          <p14:tracePt t="64685" x="1790700" y="3276600"/>
          <p14:tracePt t="64751" x="1790700" y="3263900"/>
          <p14:tracePt t="64767" x="1797050" y="3263900"/>
          <p14:tracePt t="64775" x="1803400" y="3257550"/>
          <p14:tracePt t="64776" x="1809750" y="3251200"/>
          <p14:tracePt t="64791" x="1816100" y="3238500"/>
          <p14:tracePt t="64801" x="1822450" y="3238500"/>
          <p14:tracePt t="64807" x="1835150" y="3238500"/>
          <p14:tracePt t="64816" x="1841500" y="3225800"/>
          <p14:tracePt t="64824" x="1847850" y="3225800"/>
          <p14:tracePt t="64832" x="1860550" y="3225800"/>
          <p14:tracePt t="64840" x="1866900" y="3213100"/>
          <p14:tracePt t="64849" x="1879600" y="3213100"/>
          <p14:tracePt t="64855" x="1905000" y="3219450"/>
          <p14:tracePt t="64865" x="1924050" y="3219450"/>
          <p14:tracePt t="64870" x="1955800" y="3219450"/>
          <p14:tracePt t="64877" x="1993900" y="3219450"/>
          <p14:tracePt t="64887" x="2044700" y="3219450"/>
          <p14:tracePt t="64895" x="2095500" y="3219450"/>
          <p14:tracePt t="64897" x="2165350" y="3219450"/>
          <p14:tracePt t="64913" x="2235200" y="3219450"/>
          <p14:tracePt t="64921" x="2311400" y="3219450"/>
          <p14:tracePt t="64926" x="2393950" y="3219450"/>
          <p14:tracePt t="64936" x="2476500" y="3225800"/>
          <p14:tracePt t="64945" x="2552700" y="3244850"/>
          <p14:tracePt t="64946" x="2609850" y="3263900"/>
          <p14:tracePt t="64961" x="2660650" y="3289300"/>
          <p14:tracePt t="64967" x="2717800" y="3321050"/>
          <p14:tracePt t="64973" x="2762250" y="3352800"/>
          <p14:tracePt t="64982" x="2813050" y="3397250"/>
          <p14:tracePt t="64990" x="2851150" y="3435350"/>
          <p14:tracePt t="64994" x="2889250" y="3473450"/>
          <p14:tracePt t="65009" x="2933700" y="3517900"/>
          <p14:tracePt t="65016" x="2990850" y="3556000"/>
          <p14:tracePt t="65023" x="3035300" y="3587750"/>
          <p14:tracePt t="65033" x="3073400" y="3613150"/>
          <p14:tracePt t="65040" x="3111500" y="3638550"/>
          <p14:tracePt t="65046" x="3143250" y="3670300"/>
          <p14:tracePt t="65057" x="3155950" y="3689350"/>
          <p14:tracePt t="65065" x="3168650" y="3708400"/>
          <p14:tracePt t="65071" x="3168650" y="3721100"/>
          <p14:tracePt t="65078" x="3175000" y="3733800"/>
          <p14:tracePt t="65086" x="3175000" y="3740150"/>
          <p14:tracePt t="65094" x="3187700" y="3759200"/>
          <p14:tracePt t="65102" x="3187700" y="3784600"/>
          <p14:tracePt t="65111" x="3200400" y="3797300"/>
          <p14:tracePt t="65117" x="3213100" y="3810000"/>
          <p14:tracePt t="65128" x="3219450" y="3829050"/>
          <p14:tracePt t="65136" x="3225800" y="3841750"/>
          <p14:tracePt t="65151" x="3232150" y="3841750"/>
          <p14:tracePt t="65183" x="3232150" y="3848100"/>
          <p14:tracePt t="65209" x="3232150" y="3854450"/>
          <p14:tracePt t="65210" x="3238500" y="3854450"/>
          <p14:tracePt t="65225" x="3238500" y="3860800"/>
          <p14:tracePt t="65232" x="3244850" y="3860800"/>
          <p14:tracePt t="65271" x="3244850" y="3867150"/>
          <p14:tracePt t="65319" x="3251200" y="3867150"/>
          <p14:tracePt t="65327" x="3263900" y="3867150"/>
          <p14:tracePt t="65332" x="3270250" y="3867150"/>
          <p14:tracePt t="65343" x="3282950" y="3867150"/>
          <p14:tracePt t="65350" x="3289300" y="3867150"/>
          <p14:tracePt t="65356" x="3295650" y="3867150"/>
          <p14:tracePt t="65366" x="3302000" y="3867150"/>
          <p14:tracePt t="65376" x="3308350" y="3867150"/>
          <p14:tracePt t="65449" x="3314700" y="3867150"/>
          <p14:tracePt t="65470" x="3314700" y="3860800"/>
          <p14:tracePt t="65561" x="3302000" y="3867150"/>
          <p14:tracePt t="65567" x="3289300" y="3879850"/>
          <p14:tracePt t="65583" x="3276600" y="3892550"/>
          <p14:tracePt t="65591" x="3238500" y="3911600"/>
          <p14:tracePt t="65596" x="3213100" y="3937000"/>
          <p14:tracePt t="65607" x="3194050" y="3943350"/>
          <p14:tracePt t="65617" x="3155950" y="3962400"/>
          <p14:tracePt t="65623" x="3111500" y="4000500"/>
          <p14:tracePt t="65633" x="3048000" y="4032250"/>
          <p14:tracePt t="65640" x="2952750" y="4076700"/>
          <p14:tracePt t="65643" x="2870200" y="4133850"/>
          <p14:tracePt t="65659" x="2781300" y="4191000"/>
          <p14:tracePt t="65665" x="2711450" y="4235450"/>
          <p14:tracePt t="65670" x="2641600" y="4286250"/>
          <p14:tracePt t="65681" x="2571750" y="4324350"/>
          <p14:tracePt t="65686" x="2482850" y="4349750"/>
          <p14:tracePt t="65693" x="2419350" y="4381500"/>
          <p14:tracePt t="65702" x="2362200" y="4406900"/>
          <p14:tracePt t="65711" x="2317750" y="4432300"/>
          <p14:tracePt t="65716" x="2279650" y="4464050"/>
          <p14:tracePt t="65729" x="2241550" y="4489450"/>
          <p14:tracePt t="65736" x="2203450" y="4508500"/>
          <p14:tracePt t="65743" x="2171700" y="4527550"/>
          <p14:tracePt t="65753" x="2146300" y="4540250"/>
          <p14:tracePt t="65760" x="2139950" y="4540250"/>
          <p14:tracePt t="65766" x="2120900" y="4546600"/>
          <p14:tracePt t="65777" x="2108200" y="4546600"/>
          <p14:tracePt t="65784" x="2108200" y="4552950"/>
          <p14:tracePt t="65790" x="2101850" y="4552950"/>
          <p14:tracePt t="65810" x="2082800" y="4559300"/>
          <p14:tracePt t="65817" x="2070100" y="4559300"/>
          <p14:tracePt t="65830" x="2063750" y="4559300"/>
          <p14:tracePt t="65832" x="2057400" y="4565650"/>
          <p14:tracePt t="65847" x="2051050" y="4565650"/>
          <p14:tracePt t="65854" x="2044700" y="4565650"/>
          <p14:tracePt t="65860" x="2038350" y="4572000"/>
          <p14:tracePt t="65870" x="2012950" y="4572000"/>
          <p14:tracePt t="65879" x="2006600" y="4572000"/>
          <p14:tracePt t="65884" x="2006600" y="4578350"/>
          <p14:tracePt t="65908" x="2000250" y="4578350"/>
          <p14:tracePt t="66049" x="2006600" y="4578350"/>
          <p14:tracePt t="66065" x="2019300" y="4572000"/>
          <p14:tracePt t="66073" x="2032000" y="4565650"/>
          <p14:tracePt t="66081" x="2057400" y="4565650"/>
          <p14:tracePt t="66088" x="2063750" y="4559300"/>
          <p14:tracePt t="66095" x="2089150" y="4559300"/>
          <p14:tracePt t="66101" x="2089150" y="4552950"/>
          <p14:tracePt t="66112" x="2101850" y="4552950"/>
          <p14:tracePt t="66121" x="2114550" y="4552950"/>
          <p14:tracePt t="66129" x="2114550" y="4546600"/>
          <p14:tracePt t="66136" x="2127250" y="4546600"/>
          <p14:tracePt t="66145" x="2133600" y="4546600"/>
          <p14:tracePt t="66151" x="2133600" y="4540250"/>
          <p14:tracePt t="66162" x="2146300" y="4540250"/>
          <p14:tracePt t="66171" x="2159000" y="4533900"/>
          <p14:tracePt t="66179" x="2171700" y="4527550"/>
          <p14:tracePt t="66185" x="2184400" y="4521200"/>
          <p14:tracePt t="66195" x="2216150" y="4495800"/>
          <p14:tracePt t="66206" x="2228850" y="4483100"/>
          <p14:tracePt t="66214" x="2247900" y="4476750"/>
          <p14:tracePt t="66219" x="2260600" y="4457700"/>
          <p14:tracePt t="66230" x="2266950" y="4457700"/>
          <p14:tracePt t="66247" x="2273300" y="4457700"/>
          <p14:tracePt t="66257" x="2273300" y="4445000"/>
          <p14:tracePt t="66483" x="2279650" y="4445000"/>
          <p14:tracePt t="66497" x="2279650" y="4425950"/>
          <p14:tracePt t="66504" x="2279650" y="4400550"/>
          <p14:tracePt t="66511" x="2305050" y="4292600"/>
          <p14:tracePt t="66519" x="2305050" y="4273550"/>
          <p14:tracePt t="66526" x="2305050" y="4254500"/>
          <p14:tracePt t="66533" x="2305050" y="4235450"/>
          <p14:tracePt t="66542" x="2292350" y="4203700"/>
          <p14:tracePt t="66551" x="2292350" y="4191000"/>
          <p14:tracePt t="66556" x="2279650" y="4171950"/>
          <p14:tracePt t="66567" x="2266950" y="4140200"/>
          <p14:tracePt t="66575" x="2254250" y="4127500"/>
          <p14:tracePt t="66580" x="2241550" y="4121150"/>
          <p14:tracePt t="66592" x="2222500" y="4114800"/>
          <p14:tracePt t="66601" x="2209800" y="4102100"/>
          <p14:tracePt t="66606" x="2197100" y="4089400"/>
          <p14:tracePt t="66617" x="2190750" y="4089400"/>
          <p14:tracePt t="66625" x="2184400" y="4089400"/>
          <p14:tracePt t="66630" x="2171700" y="4076700"/>
          <p14:tracePt t="66641" x="2165350" y="4076700"/>
          <p14:tracePt t="66646" x="2159000" y="4076700"/>
          <p14:tracePt t="66671" x="2152650" y="4076700"/>
          <p14:tracePt t="66687" x="2152650" y="4095750"/>
          <p14:tracePt t="66695" x="2152650" y="4133850"/>
          <p14:tracePt t="66696" x="2152650" y="4152900"/>
          <p14:tracePt t="66713" x="2152650" y="4184650"/>
          <p14:tracePt t="66720" x="2152650" y="4235450"/>
          <p14:tracePt t="66727" x="2146300" y="4286250"/>
          <p14:tracePt t="66737" x="2133600" y="4356100"/>
          <p14:tracePt t="66745" x="2133600" y="4432300"/>
          <p14:tracePt t="66751" x="2133600" y="4521200"/>
          <p14:tracePt t="66759" x="2139950" y="4629150"/>
          <p14:tracePt t="66767" x="2139950" y="4730750"/>
          <p14:tracePt t="66773" x="2139950" y="4870450"/>
          <p14:tracePt t="66783" x="2139950" y="5029200"/>
          <p14:tracePt t="66791" x="2139950" y="5187950"/>
          <p14:tracePt t="66796" x="2120900" y="5353050"/>
          <p14:tracePt t="66807" x="2089150" y="5499100"/>
          <p14:tracePt t="66814" x="2070100" y="5600700"/>
          <p14:tracePt t="66820" x="2051050" y="5702300"/>
          <p14:tracePt t="66830" x="2038350" y="5765800"/>
          <p14:tracePt t="66838" x="2032000" y="5822950"/>
          <p14:tracePt t="66846" x="2025650" y="5854700"/>
          <p14:tracePt t="66854" x="2025650" y="5892800"/>
          <p14:tracePt t="66863" x="2025650" y="5905500"/>
          <p14:tracePt t="66869" x="2019300" y="5918200"/>
          <p14:tracePt t="66879" x="2019300" y="5924550"/>
          <p14:tracePt t="67058" x="2012950" y="5924550"/>
          <p14:tracePt t="67073" x="2019300" y="5911850"/>
          <p14:tracePt t="67080" x="2051050" y="5886450"/>
          <p14:tracePt t="67085" x="2070100" y="5873750"/>
          <p14:tracePt t="67094" x="2101850" y="5842000"/>
          <p14:tracePt t="67101" x="2120900" y="5829300"/>
          <p14:tracePt t="67112" x="2254250" y="5765800"/>
          <p14:tracePt t="67123" x="2400300" y="5702300"/>
          <p14:tracePt t="67131" x="2533650" y="5626100"/>
          <p14:tracePt t="67138" x="2647950" y="5537200"/>
          <p14:tracePt t="67146" x="2743200" y="5448300"/>
          <p14:tracePt t="67152" x="2819400" y="5340350"/>
          <p14:tracePt t="67163" x="2908300" y="5219700"/>
          <p14:tracePt t="67171" x="2984500" y="5111750"/>
          <p14:tracePt t="67180" x="3073400" y="4978400"/>
          <p14:tracePt t="67185" x="3175000" y="4838700"/>
          <p14:tracePt t="67196" x="3295650" y="4660900"/>
          <p14:tracePt t="67202" x="3409950" y="4502150"/>
          <p14:tracePt t="67213" x="3530600" y="4330700"/>
          <p14:tracePt t="67219" x="3651250" y="4159250"/>
          <p14:tracePt t="67230" x="3879850" y="3841750"/>
          <p14:tracePt t="67238" x="3962400" y="3721100"/>
          <p14:tracePt t="67247" x="4019550" y="3657600"/>
          <p14:tracePt t="67254" x="4070350" y="3613150"/>
          <p14:tracePt t="67263" x="4095750" y="3575050"/>
          <p14:tracePt t="67270" x="4095750" y="3562350"/>
          <p14:tracePt t="67280" x="4095750" y="3549650"/>
          <p14:tracePt t="67289" x="4095750" y="3530600"/>
          <p14:tracePt t="67296" x="4095750" y="3505200"/>
          <p14:tracePt t="67303" x="4083050" y="3486150"/>
          <p14:tracePt t="67313" x="4044950" y="3441700"/>
          <p14:tracePt t="67320" x="4019550" y="3416300"/>
          <p14:tracePt t="67329" x="3994150" y="3390900"/>
          <p14:tracePt t="67338" x="3956050" y="3359150"/>
          <p14:tracePt t="67346" x="3937000" y="3327400"/>
          <p14:tracePt t="67352" x="3905250" y="3302000"/>
          <p14:tracePt t="67363" x="3867150" y="3282950"/>
          <p14:tracePt t="67373" x="3816350" y="3257550"/>
          <p14:tracePt t="67382" x="3778250" y="3232150"/>
          <p14:tracePt t="67390" x="3727450" y="3200400"/>
          <p14:tracePt t="67397" x="3683000" y="3162300"/>
          <p14:tracePt t="67406" x="3638550" y="3136900"/>
          <p14:tracePt t="67414" x="3600450" y="3111500"/>
          <p14:tracePt t="67421" x="3594100" y="3105150"/>
          <p14:tracePt t="67430" x="3587750" y="3105150"/>
          <p14:tracePt t="67463" x="3587750" y="3098800"/>
          <p14:tracePt t="67479" x="3600450" y="3092450"/>
          <p14:tracePt t="67486" x="3625850" y="3079750"/>
          <p14:tracePt t="67488" x="3651250" y="3060700"/>
          <p14:tracePt t="67505" x="3663950" y="3060700"/>
          <p14:tracePt t="67512" x="3702050" y="3054350"/>
          <p14:tracePt t="67519" x="3752850" y="3048000"/>
          <p14:tracePt t="67529" x="3810000" y="3041650"/>
          <p14:tracePt t="67537" x="3879850" y="3041650"/>
          <p14:tracePt t="67538" x="3943350" y="3041650"/>
          <p14:tracePt t="67551" x="3994150" y="3054350"/>
          <p14:tracePt t="67558" x="4025900" y="3073400"/>
          <p14:tracePt t="67564" x="4057650" y="3098800"/>
          <p14:tracePt t="67574" x="4083050" y="3124200"/>
          <p14:tracePt t="67582" x="4095750" y="3143250"/>
          <p14:tracePt t="67589" x="4114800" y="3175000"/>
          <p14:tracePt t="67598" x="4121150" y="3213100"/>
          <p14:tracePt t="67606" x="4121150" y="3251200"/>
          <p14:tracePt t="67613" x="4114800" y="3308350"/>
          <p14:tracePt t="67623" x="4089400" y="3359150"/>
          <p14:tracePt t="67631" x="4044950" y="3416300"/>
          <p14:tracePt t="67637" x="4000500" y="3473450"/>
          <p14:tracePt t="67647" x="3937000" y="3536950"/>
          <p14:tracePt t="67654" x="3873500" y="3606800"/>
          <p14:tracePt t="67660" x="3803650" y="3670300"/>
          <p14:tracePt t="67670" x="3727450" y="3727450"/>
          <p14:tracePt t="67681" x="3663950" y="3790950"/>
          <p14:tracePt t="67687" x="3619500" y="3854450"/>
          <p14:tracePt t="67697" x="3594100" y="3917950"/>
          <p14:tracePt t="67705" x="3581400" y="3968750"/>
          <p14:tracePt t="67711" x="3581400" y="4019550"/>
          <p14:tracePt t="67720" x="3587750" y="4070350"/>
          <p14:tracePt t="67726" x="3619500" y="4127500"/>
          <p14:tracePt t="67730" x="3670300" y="4178300"/>
          <p14:tracePt t="67743" x="3733800" y="4222750"/>
          <p14:tracePt t="67751" x="3803650" y="4273550"/>
          <p14:tracePt t="67756" x="3873500" y="4324350"/>
          <p14:tracePt t="67766" x="3956050" y="4368800"/>
          <p14:tracePt t="67776" x="4025900" y="4413250"/>
          <p14:tracePt t="67782" x="4083050" y="4451350"/>
          <p14:tracePt t="67792" x="4121150" y="4489450"/>
          <p14:tracePt t="67801" x="4146550" y="4521200"/>
          <p14:tracePt t="67807" x="4152900" y="4552950"/>
          <p14:tracePt t="67816" x="4152900" y="4572000"/>
          <p14:tracePt t="67822" x="4140200" y="4597400"/>
          <p14:tracePt t="67830" x="4108450" y="4622800"/>
          <p14:tracePt t="67838" x="4064000" y="4654550"/>
          <p14:tracePt t="67847" x="4006850" y="4679950"/>
          <p14:tracePt t="67853" x="3949700" y="4705350"/>
          <p14:tracePt t="67864" x="3892550" y="4724400"/>
          <p14:tracePt t="67873" x="3879850" y="4730750"/>
          <p14:tracePt t="67880" x="3873500" y="4743450"/>
          <p14:tracePt t="67897" x="3879850" y="4756150"/>
          <p14:tracePt t="67903" x="3892550" y="4756150"/>
          <p14:tracePt t="67910" x="3911600" y="4762500"/>
          <p14:tracePt t="67919" x="3930650" y="4775200"/>
          <p14:tracePt t="67920" x="3962400" y="4781550"/>
          <p14:tracePt t="67935" x="3994150" y="4787900"/>
          <p14:tracePt t="67942" x="4032250" y="4794250"/>
          <p14:tracePt t="67948" x="4044950" y="4806950"/>
          <p14:tracePt t="67959" x="4070350" y="4813300"/>
          <p14:tracePt t="67972" x="4070350" y="4819650"/>
          <p14:tracePt t="67982" x="4076700" y="4832350"/>
          <p14:tracePt t="67990" x="4076700" y="4845050"/>
          <p14:tracePt t="67996" x="4076700" y="4864100"/>
          <p14:tracePt t="68006" x="4076700" y="4876800"/>
          <p14:tracePt t="68015" x="4070350" y="4908550"/>
          <p14:tracePt t="68021" x="4051300" y="4927600"/>
          <p14:tracePt t="68031" x="4044950" y="4946650"/>
          <p14:tracePt t="68039" x="4038600" y="4965700"/>
          <p14:tracePt t="68044" x="4025900" y="4972050"/>
          <p14:tracePt t="68055" x="4013200" y="4984750"/>
          <p14:tracePt t="68063" x="4013200" y="4997450"/>
          <p14:tracePt t="68079" x="4013200" y="5003800"/>
          <p14:tracePt t="68094" x="4013200" y="5010150"/>
          <p14:tracePt t="68113" x="4013200" y="5016500"/>
          <p14:tracePt t="68126" x="4013200" y="5029200"/>
          <p14:tracePt t="68135" x="4019550" y="5029200"/>
          <p14:tracePt t="68151" x="4019550" y="5035550"/>
          <p14:tracePt t="68158" x="4032250" y="5041900"/>
          <p14:tracePt t="68175" x="4032250" y="5054600"/>
          <p14:tracePt t="68189" x="4038600" y="5060950"/>
          <p14:tracePt t="68206" x="4038600" y="5067300"/>
          <p14:tracePt t="68223" x="4038600" y="5073650"/>
          <p14:tracePt t="68236" x="4038600" y="5080000"/>
          <p14:tracePt t="68297" x="4038600" y="5086350"/>
          <p14:tracePt t="68852" x="4032250" y="5086350"/>
          <p14:tracePt t="68905" x="4025900" y="5086350"/>
          <p14:tracePt t="68932" x="4019550" y="5086350"/>
          <p14:tracePt t="68951" x="4013200" y="5086350"/>
          <p14:tracePt t="68956" x="4013200" y="5080000"/>
          <p14:tracePt t="68967" x="4006850" y="5073650"/>
          <p14:tracePt t="68981" x="4006850" y="5067300"/>
          <p14:tracePt t="68990" x="4000500" y="5060950"/>
          <p14:tracePt t="68998" x="4000500" y="5054600"/>
          <p14:tracePt t="69005" x="4000500" y="5048250"/>
          <p14:tracePt t="69015" x="3994150" y="5029200"/>
          <p14:tracePt t="69023" x="3994150" y="5003800"/>
          <p14:tracePt t="69024" x="3975100" y="4965700"/>
          <p14:tracePt t="69039" x="3975100" y="4946650"/>
          <p14:tracePt t="69049" x="3975100" y="4940300"/>
          <p14:tracePt t="69055" x="3968750" y="4927600"/>
          <p14:tracePt t="69065" x="3968750" y="4902200"/>
          <p14:tracePt t="69072" x="3956050" y="4889500"/>
          <p14:tracePt t="69074" x="3956050" y="4876800"/>
          <p14:tracePt t="69088" x="3956050" y="4838700"/>
          <p14:tracePt t="69094" x="3956050" y="4806950"/>
          <p14:tracePt t="69100" x="3956050" y="4787900"/>
          <p14:tracePt t="69110" x="3956050" y="4756150"/>
          <p14:tracePt t="69119" x="3937000" y="4705350"/>
          <p14:tracePt t="69124" x="3930650" y="4635500"/>
          <p14:tracePt t="69135" x="3917950" y="4546600"/>
          <p14:tracePt t="69144" x="3905250" y="4445000"/>
          <p14:tracePt t="69150" x="3892550" y="4318000"/>
          <p14:tracePt t="69161" x="3886200" y="4171950"/>
          <p14:tracePt t="69169" x="3886200" y="4032250"/>
          <p14:tracePt t="69175" x="3886200" y="3892550"/>
          <p14:tracePt t="69183" x="3879850" y="3765550"/>
          <p14:tracePt t="69190" x="3867150" y="3644900"/>
          <p14:tracePt t="69198" x="3867150" y="3536950"/>
          <p14:tracePt t="69206" x="3860800" y="3429000"/>
          <p14:tracePt t="69215" x="3854450" y="3321050"/>
          <p14:tracePt t="69221" x="3835400" y="3187700"/>
          <p14:tracePt t="69232" x="3829050" y="3048000"/>
          <p14:tracePt t="69240" x="3816350" y="2933700"/>
          <p14:tracePt t="69248" x="3816350" y="2832100"/>
          <p14:tracePt t="69255" x="3816350" y="2749550"/>
          <p14:tracePt t="69265" x="3816350" y="2635250"/>
          <p14:tracePt t="69279" x="3816350" y="2603500"/>
          <p14:tracePt t="69286" x="3816350" y="2590800"/>
          <p14:tracePt t="69292" x="3816350" y="2584450"/>
          <p14:tracePt t="69353" x="3816350" y="2609850"/>
          <p14:tracePt t="69360" x="3816350" y="2641600"/>
          <p14:tracePt t="69366" x="3816350" y="2667000"/>
          <p14:tracePt t="69374" x="3822700" y="2711450"/>
          <p14:tracePt t="69383" x="3829050" y="2762250"/>
          <p14:tracePt t="69388" x="3835400" y="2832100"/>
          <p14:tracePt t="69399" x="3848100" y="2908300"/>
          <p14:tracePt t="69406" x="3873500" y="3009900"/>
          <p14:tracePt t="69412" x="3898900" y="3111500"/>
          <p14:tracePt t="69423" x="3917950" y="3225800"/>
          <p14:tracePt t="69431" x="3924300" y="3365500"/>
          <p14:tracePt t="69437" x="3930650" y="3511550"/>
          <p14:tracePt t="69447" x="3930650" y="3683000"/>
          <p14:tracePt t="69454" x="3943350" y="3860800"/>
          <p14:tracePt t="69461" x="3943350" y="4032250"/>
          <p14:tracePt t="69470" x="3930650" y="4229100"/>
          <p14:tracePt t="69479" x="3886200" y="4419600"/>
          <p14:tracePt t="69482" x="3848100" y="4584700"/>
          <p14:tracePt t="69495" x="3810000" y="4743450"/>
          <p14:tracePt t="69503" x="3771900" y="4864100"/>
          <p14:tracePt t="69509" x="3752850" y="4965700"/>
          <p14:tracePt t="69520" x="3721100" y="5041900"/>
          <p14:tracePt t="69528" x="3695700" y="5111750"/>
          <p14:tracePt t="69534" x="3676650" y="5162550"/>
          <p14:tracePt t="69544" x="3663950" y="5200650"/>
          <p14:tracePt t="69550" x="3651250" y="5232400"/>
          <p14:tracePt t="69556" x="3651250" y="5238750"/>
          <p14:tracePt t="69566" x="3644900" y="5251450"/>
          <p14:tracePt t="69574" x="3644900" y="5257800"/>
          <p14:tracePt t="69582" x="3644900" y="5264150"/>
          <p14:tracePt t="69599" x="3644900" y="5270500"/>
          <p14:tracePt t="69623" x="3644900" y="5276850"/>
          <p14:tracePt t="69844" x="3644900" y="5283200"/>
          <p14:tracePt t="69857" x="3644900" y="5289550"/>
          <p14:tracePt t="70180" x="3644900" y="5283200"/>
          <p14:tracePt t="70192" x="3638550" y="5283200"/>
          <p14:tracePt t="70213" x="3638550" y="5270500"/>
          <p14:tracePt t="70219" x="3632200" y="5270500"/>
          <p14:tracePt t="70228" x="3632200" y="5264150"/>
          <p14:tracePt t="70238" x="3632200" y="5257800"/>
          <p14:tracePt t="70246" x="3632200" y="5245100"/>
          <p14:tracePt t="70249" x="3625850" y="5232400"/>
          <p14:tracePt t="70271" x="3625850" y="5226050"/>
          <p14:tracePt t="70289" x="3619500" y="5207000"/>
          <p14:tracePt t="70294" x="3613150" y="5187950"/>
          <p14:tracePt t="70296" x="3587750" y="5149850"/>
          <p14:tracePt t="70303" x="3575050" y="5124450"/>
          <p14:tracePt t="70310" x="3568700" y="5086350"/>
          <p14:tracePt t="70317" x="3549650" y="5048250"/>
          <p14:tracePt t="70324" x="3543300" y="5035550"/>
          <p14:tracePt t="70332" x="3530600" y="5016500"/>
          <p14:tracePt t="70338" x="3524250" y="4984750"/>
          <p14:tracePt t="70349" x="3486150" y="4908550"/>
          <p14:tracePt t="70361" x="3460750" y="4870450"/>
          <p14:tracePt t="70367" x="3441700" y="4838700"/>
          <p14:tracePt t="70373" x="3416300" y="4787900"/>
          <p14:tracePt t="70383" x="3371850" y="4737100"/>
          <p14:tracePt t="70393" x="3321050" y="4660900"/>
          <p14:tracePt t="70399" x="3257550" y="4565650"/>
          <p14:tracePt t="70408" x="3187700" y="4464050"/>
          <p14:tracePt t="70417" x="3098800" y="4324350"/>
          <p14:tracePt t="70422" x="3016250" y="4203700"/>
          <p14:tracePt t="70432" x="2959100" y="4102100"/>
          <p14:tracePt t="70439" x="2901950" y="4019550"/>
          <p14:tracePt t="70450" x="2838450" y="3924300"/>
          <p14:tracePt t="70456" x="2794000" y="3841750"/>
          <p14:tracePt t="70466" x="2743200" y="3771900"/>
          <p14:tracePt t="70472" x="2705100" y="3702050"/>
          <p14:tracePt t="70483" x="2673350" y="3651250"/>
          <p14:tracePt t="70490" x="2647950" y="3600450"/>
          <p14:tracePt t="70499" x="2628900" y="3562350"/>
          <p14:tracePt t="70505" x="2616200" y="3530600"/>
          <p14:tracePt t="70516" x="2609850" y="3498850"/>
          <p14:tracePt t="70522" x="2616200" y="3473450"/>
          <p14:tracePt t="70533" x="2628900" y="3435350"/>
          <p14:tracePt t="70539" x="2647950" y="3397250"/>
          <p14:tracePt t="70549" x="2673350" y="3352800"/>
          <p14:tracePt t="70555" x="2705100" y="3302000"/>
          <p14:tracePt t="70566" x="2787650" y="3225800"/>
          <p14:tracePt t="70574" x="2813050" y="3194050"/>
          <p14:tracePt t="70583" x="2825750" y="3155950"/>
          <p14:tracePt t="70589" x="2851150" y="3130550"/>
          <p14:tracePt t="70601" x="2882900" y="3111500"/>
          <p14:tracePt t="70609" x="2889250" y="3098800"/>
          <p14:tracePt t="70617" x="2901950" y="3086100"/>
          <p14:tracePt t="70624" x="2927350" y="3079750"/>
          <p14:tracePt t="70633" x="2940050" y="3073400"/>
          <p14:tracePt t="70639" x="2971800" y="3073400"/>
          <p14:tracePt t="70650" x="3009900" y="3073400"/>
          <p14:tracePt t="70657" x="3028950" y="3073400"/>
          <p14:tracePt t="70666" x="3054350" y="3073400"/>
          <p14:tracePt t="70672" x="3073400" y="3079750"/>
          <p14:tracePt t="70683" x="3117850" y="3098800"/>
          <p14:tracePt t="70695" x="3130550" y="3098800"/>
          <p14:tracePt t="70704" x="3143250" y="3098800"/>
          <p14:tracePt t="70711" x="3149600" y="3098800"/>
          <p14:tracePt t="70718" x="3155950" y="3098800"/>
          <p14:tracePt t="70735" x="3162300" y="3098800"/>
          <p14:tracePt t="70743" x="3168650" y="3098800"/>
          <p14:tracePt t="70750" x="3181350" y="3098800"/>
          <p14:tracePt t="70757" x="3200400" y="3105150"/>
          <p14:tracePt t="70767" x="3232150" y="3105150"/>
          <p14:tracePt t="70775" x="3251200" y="3105150"/>
          <p14:tracePt t="70781" x="3276600" y="3105150"/>
          <p14:tracePt t="70790" x="3289300" y="3105150"/>
          <p14:tracePt t="70805" x="3302000" y="3105150"/>
          <p14:tracePt t="70823" x="3308350" y="3105150"/>
          <p14:tracePt t="70839" x="3314700" y="3105150"/>
          <p14:tracePt t="70873" x="3314700" y="3098800"/>
          <p14:tracePt t="70878" x="3314700" y="3086100"/>
          <p14:tracePt t="70887" x="3314700" y="3073400"/>
          <p14:tracePt t="70894" x="3308350" y="3060700"/>
          <p14:tracePt t="70901" x="3308350" y="3048000"/>
          <p14:tracePt t="70910" x="3308350" y="3028950"/>
          <p14:tracePt t="70921" x="3302000" y="2997200"/>
          <p14:tracePt t="70926" x="3289300" y="2984500"/>
          <p14:tracePt t="70937" x="3289300" y="2965450"/>
          <p14:tracePt t="70945" x="3270250" y="2952750"/>
          <p14:tracePt t="70951" x="3257550" y="2940050"/>
          <p14:tracePt t="70958" x="3232150" y="2940050"/>
          <p14:tracePt t="70968" x="3206750" y="2921000"/>
          <p14:tracePt t="70974" x="3181350" y="2921000"/>
          <p14:tracePt t="70983" x="3168650" y="2921000"/>
          <p14:tracePt t="70990" x="3143250" y="2914650"/>
          <p14:tracePt t="70996" x="3098800" y="2908300"/>
          <p14:tracePt t="71006" x="3054350" y="2895600"/>
          <p14:tracePt t="71015" x="2997200" y="2882900"/>
          <p14:tracePt t="71017" x="2914650" y="2863850"/>
          <p14:tracePt t="71030" x="2832100" y="2844800"/>
          <p14:tracePt t="71039" x="2749550" y="2832100"/>
          <p14:tracePt t="71045" x="2654300" y="2825750"/>
          <p14:tracePt t="71055" x="2559050" y="2825750"/>
          <p14:tracePt t="71063" x="2470150" y="2825750"/>
          <p14:tracePt t="71068" x="2387600" y="2825750"/>
          <p14:tracePt t="71080" x="2311400" y="2825750"/>
          <p14:tracePt t="71087" x="2241550" y="2844800"/>
          <p14:tracePt t="71092" x="2190750" y="2889250"/>
          <p14:tracePt t="71102" x="2146300" y="2946400"/>
          <p14:tracePt t="71110" x="2101850" y="3009900"/>
          <p14:tracePt t="71117" x="2057400" y="3098800"/>
          <p14:tracePt t="71126" x="2012950" y="3206750"/>
          <p14:tracePt t="71134" x="1981200" y="3314700"/>
          <p14:tracePt t="71139" x="1955800" y="3429000"/>
          <p14:tracePt t="71152" x="1943100" y="3543300"/>
          <p14:tracePt t="71160" x="1917700" y="3663950"/>
          <p14:tracePt t="71167" x="1898650" y="3759200"/>
          <p14:tracePt t="71174" x="1885950" y="3848100"/>
          <p14:tracePt t="71183" x="1879600" y="3924300"/>
          <p14:tracePt t="71192" x="1879600" y="4013200"/>
          <p14:tracePt t="71201" x="1885950" y="4108450"/>
          <p14:tracePt t="71207" x="1911350" y="4216400"/>
          <p14:tracePt t="71217" x="1936750" y="4318000"/>
          <p14:tracePt t="71223" x="1955800" y="4406900"/>
          <p14:tracePt t="71234" x="1981200" y="4476750"/>
          <p14:tracePt t="71240" x="2006600" y="4533900"/>
          <p14:tracePt t="71250" x="2025650" y="4591050"/>
          <p14:tracePt t="71256" x="2044700" y="4635500"/>
          <p14:tracePt t="71267" x="2057400" y="4660900"/>
          <p14:tracePt t="71275" x="2057400" y="4679950"/>
          <p14:tracePt t="71284" x="2057400" y="4686300"/>
          <p14:tracePt t="71295" x="2057400" y="4692650"/>
          <p14:tracePt t="71335" x="2051050" y="4692650"/>
          <p14:tracePt t="71345" x="2044700" y="4705350"/>
          <p14:tracePt t="71353" x="2038350" y="4705350"/>
          <p14:tracePt t="71359" x="2025650" y="4705350"/>
          <p14:tracePt t="71366" x="2019300" y="4705350"/>
          <p14:tracePt t="71374" x="2006600" y="4705350"/>
          <p14:tracePt t="71380" x="2000250" y="4705350"/>
          <p14:tracePt t="71390" x="1987550" y="4705350"/>
          <p14:tracePt t="71399" x="1981200" y="4705350"/>
          <p14:tracePt t="71401" x="1968500" y="4705350"/>
          <p14:tracePt t="71415" x="1955800" y="4705350"/>
          <p14:tracePt t="71423" x="1943100" y="4705350"/>
          <p14:tracePt t="71429" x="1917700" y="4705350"/>
          <p14:tracePt t="71439" x="1898650" y="4699000"/>
          <p14:tracePt t="71447" x="1866900" y="4679950"/>
          <p14:tracePt t="71452" x="1835150" y="4660900"/>
          <p14:tracePt t="71463" x="1816100" y="4648200"/>
          <p14:tracePt t="71471" x="1790700" y="4635500"/>
          <p14:tracePt t="71477" x="1765300" y="4622800"/>
          <p14:tracePt t="71486" x="1727200" y="4597400"/>
          <p14:tracePt t="71495" x="1689100" y="4565650"/>
          <p14:tracePt t="71501" x="1657350" y="4533900"/>
          <p14:tracePt t="71510" x="1625600" y="4495800"/>
          <p14:tracePt t="71521" x="1600200" y="4457700"/>
          <p14:tracePt t="71526" x="1574800" y="4413250"/>
          <p14:tracePt t="71536" x="1549400" y="4362450"/>
          <p14:tracePt t="71542" x="1524000" y="4311650"/>
          <p14:tracePt t="71550" x="1504950" y="4267200"/>
          <p14:tracePt t="71560" x="1485900" y="4216400"/>
          <p14:tracePt t="71567" x="1466850" y="4159250"/>
          <p14:tracePt t="71574" x="1441450" y="4108450"/>
          <p14:tracePt t="71583" x="1422400" y="4064000"/>
          <p14:tracePt t="71593" x="1403350" y="4025900"/>
          <p14:tracePt t="71600" x="1371600" y="3987800"/>
          <p14:tracePt t="71608" x="1339850" y="3956050"/>
          <p14:tracePt t="71617" x="1308100" y="3930650"/>
          <p14:tracePt t="71623" x="1263650" y="3917950"/>
          <p14:tracePt t="71634" x="1225550" y="3905250"/>
          <p14:tracePt t="71643" x="1181100" y="3892550"/>
          <p14:tracePt t="71650" x="1130300" y="3886200"/>
          <p14:tracePt t="71657" x="1073150" y="3886200"/>
          <p14:tracePt t="71667" x="1009650" y="3886200"/>
          <p14:tracePt t="71673" x="952500" y="3879850"/>
          <p14:tracePt t="71684" x="889000" y="3873500"/>
          <p14:tracePt t="71691" x="838200" y="3873500"/>
          <p14:tracePt t="71701" x="806450" y="3873500"/>
          <p14:tracePt t="71706" x="768350" y="3873500"/>
          <p14:tracePt t="71717" x="736600" y="3873500"/>
          <p14:tracePt t="71727" x="723900" y="3873500"/>
          <p14:tracePt t="71734" x="704850" y="3873500"/>
          <p14:tracePt t="71751" x="679450" y="3873500"/>
          <p14:tracePt t="71758" x="666750" y="3873500"/>
          <p14:tracePt t="71765" x="654050" y="3873500"/>
          <p14:tracePt t="71774" x="647700" y="3873500"/>
          <p14:tracePt t="71783" x="641350" y="3873500"/>
          <p14:tracePt t="71847" x="628650" y="3873500"/>
          <p14:tracePt t="71861" x="615950" y="3873500"/>
          <p14:tracePt t="71871" x="603250" y="3873500"/>
          <p14:tracePt t="71879" x="596900" y="3873500"/>
          <p14:tracePt t="71885" x="584200" y="3873500"/>
          <p14:tracePt t="71900" x="571500" y="3873500"/>
          <p14:tracePt t="71903" x="558800" y="3879850"/>
          <p14:tracePt t="71909" x="552450" y="3879850"/>
          <p14:tracePt t="71919" x="539750" y="3879850"/>
          <p14:tracePt t="71927" x="533400" y="3879850"/>
          <p14:tracePt t="71936" x="533400" y="3886200"/>
          <p14:tracePt t="71947" x="527050" y="3886200"/>
          <p14:tracePt t="71955" x="514350" y="3886200"/>
          <p14:tracePt t="71964" x="508000" y="3892550"/>
          <p14:tracePt t="71975" x="501650" y="3892550"/>
          <p14:tracePt t="71982" x="488950" y="3898900"/>
          <p14:tracePt t="71999" x="482600" y="3898900"/>
          <p14:tracePt t="72001" x="476250" y="3898900"/>
          <p14:tracePt t="72041" x="469900" y="3905250"/>
          <p14:tracePt t="72047" x="444500" y="3905250"/>
          <p14:tracePt t="72063" x="419100" y="3911600"/>
          <p14:tracePt t="72071" x="406400" y="3911600"/>
          <p14:tracePt t="72077" x="400050" y="3911600"/>
          <p14:tracePt t="72088" x="381000" y="3911600"/>
          <p14:tracePt t="72097" x="361950" y="3917950"/>
          <p14:tracePt t="72101" x="336550" y="3924300"/>
          <p14:tracePt t="72111" x="323850" y="3924300"/>
          <p14:tracePt t="72119" x="311150" y="3937000"/>
          <p14:tracePt t="72127" x="292100" y="3937000"/>
          <p14:tracePt t="72138" x="279400" y="3937000"/>
          <p14:tracePt t="72150" x="260350" y="3949700"/>
          <p14:tracePt t="72158" x="254000" y="3949700"/>
          <p14:tracePt t="72170" x="228600" y="3975100"/>
          <p14:tracePt t="72179" x="196850" y="4000500"/>
          <p14:tracePt t="72186" x="171450" y="4013200"/>
          <p14:tracePt t="72195" x="146050" y="4064000"/>
          <p14:tracePt t="72207" x="133350" y="4108450"/>
          <p14:tracePt t="72215" x="133350" y="4159250"/>
          <p14:tracePt t="72221" x="133350" y="4222750"/>
          <p14:tracePt t="72231" x="146050" y="4298950"/>
          <p14:tracePt t="72239" x="165100" y="4368800"/>
          <p14:tracePt t="72246" x="190500" y="4445000"/>
          <p14:tracePt t="72257" x="203200" y="4514850"/>
          <p14:tracePt t="72264" x="222250" y="4584700"/>
          <p14:tracePt t="72275" x="234950" y="4648200"/>
          <p14:tracePt t="72286" x="254000" y="4711700"/>
          <p14:tracePt t="72297" x="298450" y="4851400"/>
          <p14:tracePt t="72306" x="317500" y="4921250"/>
          <p14:tracePt t="72327" x="342900" y="4991100"/>
          <p14:tracePt t="72334" x="361950" y="5060950"/>
          <p14:tracePt t="72337" x="387350" y="5130800"/>
          <p14:tracePt t="72345" x="425450" y="5200650"/>
          <p14:tracePt t="72352" x="488950" y="5334000"/>
          <p14:tracePt t="72360" x="520700" y="5397500"/>
          <p14:tracePt t="72368" x="546100" y="5448300"/>
          <p14:tracePt t="72375" x="584200" y="5492750"/>
          <p14:tracePt t="72385" x="615950" y="5562600"/>
          <p14:tracePt t="72399" x="641350" y="5594350"/>
          <p14:tracePt t="72409" x="685800" y="5632450"/>
          <p14:tracePt t="72415" x="723900" y="5670550"/>
          <p14:tracePt t="72423" x="755650" y="5702300"/>
          <p14:tracePt t="72431" x="787400" y="5734050"/>
          <p14:tracePt t="72436" x="812800" y="5759450"/>
          <p14:tracePt t="72447" x="844550" y="5784850"/>
          <p14:tracePt t="72455" x="882650" y="5810250"/>
          <p14:tracePt t="72461" x="914400" y="5829300"/>
          <p14:tracePt t="72470" x="939800" y="5835650"/>
          <p14:tracePt t="72478" x="977900" y="5848350"/>
          <p14:tracePt t="72486" x="1003300" y="5854700"/>
          <p14:tracePt t="72494" x="1041400" y="5861050"/>
          <p14:tracePt t="72503" x="1085850" y="5867400"/>
          <p14:tracePt t="72509" x="1130300" y="5873750"/>
          <p14:tracePt t="72519" x="1162050" y="5873750"/>
          <p14:tracePt t="72526" x="1200150" y="5873750"/>
          <p14:tracePt t="72535" x="1225550" y="5873750"/>
          <p14:tracePt t="72545" x="1250950" y="5873750"/>
          <p14:tracePt t="72553" x="1282700" y="5873750"/>
          <p14:tracePt t="72560" x="1320800" y="5873750"/>
          <p14:tracePt t="72568" x="1346200" y="5873750"/>
          <p14:tracePt t="72575" x="1390650" y="5873750"/>
          <p14:tracePt t="72585" x="1422400" y="5873750"/>
          <p14:tracePt t="72591" x="1466850" y="5873750"/>
          <p14:tracePt t="72602" x="1517650" y="5873750"/>
          <p14:tracePt t="72609" x="1568450" y="5861050"/>
          <p14:tracePt t="72618" x="1625600" y="5848350"/>
          <p14:tracePt t="72624" x="1682750" y="5829300"/>
          <p14:tracePt t="72635" x="1746250" y="5810250"/>
          <p14:tracePt t="72643" x="1809750" y="5784850"/>
          <p14:tracePt t="72651" x="1860550" y="5759450"/>
          <p14:tracePt t="72664" x="1962150" y="5683250"/>
          <p14:tracePt t="72671" x="2012950" y="5632450"/>
          <p14:tracePt t="72677" x="2051050" y="5568950"/>
          <p14:tracePt t="72686" x="2089150" y="5511800"/>
          <p14:tracePt t="72694" x="2120900" y="5454650"/>
          <p14:tracePt t="72702" x="2159000" y="5397500"/>
          <p14:tracePt t="72711" x="2190750" y="5321300"/>
          <p14:tracePt t="72721" x="2216150" y="5251450"/>
          <p14:tracePt t="72727" x="2266950" y="5162550"/>
          <p14:tracePt t="72736" x="2317750" y="5035550"/>
          <p14:tracePt t="72743" x="2368550" y="4857750"/>
          <p14:tracePt t="72752" x="2425700" y="4673600"/>
          <p14:tracePt t="72759" x="2476500" y="4451350"/>
          <p14:tracePt t="72769" x="2533650" y="4241800"/>
          <p14:tracePt t="72775" x="2565400" y="4044950"/>
          <p14:tracePt t="72785" x="2597150" y="3879850"/>
          <p14:tracePt t="72792" x="2603500" y="3784600"/>
          <p14:tracePt t="72801" x="2603500" y="3702050"/>
          <p14:tracePt t="72809" x="2603500" y="3632200"/>
          <p14:tracePt t="72838" x="2603500" y="3505200"/>
          <p14:tracePt t="72844" x="2590800" y="3492500"/>
          <p14:tracePt t="72852" x="2584450" y="3473450"/>
          <p14:tracePt t="72859" x="2584450" y="3460750"/>
          <p14:tracePt t="72871" x="2578100" y="3448050"/>
          <p14:tracePt t="72893" x="2578100" y="3441700"/>
          <p14:tracePt t="72911" x="2571750" y="3441700"/>
          <p14:tracePt t="72929" x="2565400" y="3435350"/>
          <p14:tracePt t="72936" x="2559050" y="3429000"/>
          <p14:tracePt t="72940" x="2546350" y="3422650"/>
          <p14:tracePt t="72950" x="2540000" y="3416300"/>
          <p14:tracePt t="72958" x="2533650" y="3416300"/>
          <p14:tracePt t="72960" x="2527300" y="3409950"/>
          <p14:tracePt t="72989" x="2520950" y="3403600"/>
          <p14:tracePt t="72998" x="2514600" y="3403600"/>
          <p14:tracePt t="73007" x="2508250" y="3397250"/>
          <p14:tracePt t="73023" x="2501900" y="3397250"/>
          <p14:tracePt t="73039" x="2489200" y="3397250"/>
          <p14:tracePt t="73046" x="2482850" y="3397250"/>
          <p14:tracePt t="73055" x="2470150" y="3397250"/>
          <p14:tracePt t="73061" x="2457450" y="3397250"/>
          <p14:tracePt t="73070" x="2438400" y="3416300"/>
          <p14:tracePt t="73079" x="2413000" y="3422650"/>
          <p14:tracePt t="73084" x="2381250" y="3429000"/>
          <p14:tracePt t="73095" x="2343150" y="3441700"/>
          <p14:tracePt t="73103" x="2324100" y="3441700"/>
          <p14:tracePt t="73109" x="2292350" y="3448050"/>
          <p14:tracePt t="73119" x="2247900" y="3460750"/>
          <p14:tracePt t="73129" x="2184400" y="3473450"/>
          <p14:tracePt t="73135" x="2114550" y="3498850"/>
          <p14:tracePt t="73142" x="2038350" y="3524250"/>
          <p14:tracePt t="73151" x="1943100" y="3536950"/>
          <p14:tracePt t="73153" x="1847850" y="3549650"/>
          <p14:tracePt t="73167" x="1758950" y="3575050"/>
          <p14:tracePt t="73175" x="1676400" y="3594100"/>
          <p14:tracePt t="73181" x="1587500" y="3619500"/>
          <p14:tracePt t="73190" x="1524000" y="3638550"/>
          <p14:tracePt t="73198" x="1466850" y="3657600"/>
          <p14:tracePt t="73204" x="1409700" y="3683000"/>
          <p14:tracePt t="73214" x="1371600" y="3708400"/>
          <p14:tracePt t="73224" x="1333500" y="3727450"/>
          <p14:tracePt t="73230" x="1295400" y="3746500"/>
          <p14:tracePt t="73238" x="1282700" y="3759200"/>
          <p14:tracePt t="73247" x="1257300" y="3771900"/>
          <p14:tracePt t="73253" x="1231900" y="3784600"/>
          <p14:tracePt t="73262" x="1212850" y="3790950"/>
          <p14:tracePt t="73270" x="1200150" y="3797300"/>
          <p14:tracePt t="73276" x="1187450" y="3803650"/>
          <p14:tracePt t="73286" x="1174750" y="3810000"/>
          <p14:tracePt t="73295" x="1168400" y="3810000"/>
          <p14:tracePt t="73302" x="1162050" y="3816350"/>
          <p14:tracePt t="73310" x="1155700" y="3822700"/>
          <p14:tracePt t="73319" x="1149350" y="3841750"/>
          <p14:tracePt t="73325" x="1143000" y="3854450"/>
          <p14:tracePt t="73336" x="1123950" y="3873500"/>
          <p14:tracePt t="73345" x="1111250" y="3917950"/>
          <p14:tracePt t="73358" x="1098550" y="3949700"/>
          <p14:tracePt t="73369" x="1098550" y="3968750"/>
          <p14:tracePt t="73375" x="1111250" y="4013200"/>
          <p14:tracePt t="73386" x="1136650" y="4076700"/>
          <p14:tracePt t="73393" x="1174750" y="4159250"/>
          <p14:tracePt t="73402" x="1219200" y="4235450"/>
          <p14:tracePt t="73408" x="1295400" y="4343400"/>
          <p14:tracePt t="73419" x="1390650" y="4457700"/>
          <p14:tracePt t="73428" x="1504950" y="4572000"/>
          <p14:tracePt t="73436" x="1619250" y="4673600"/>
          <p14:tracePt t="73442" x="1758950" y="4775200"/>
          <p14:tracePt t="73452" x="1873250" y="4838700"/>
          <p14:tracePt t="73458" x="1968500" y="4876800"/>
          <p14:tracePt t="73469" x="2057400" y="4902200"/>
          <p14:tracePt t="73476" x="2133600" y="4927600"/>
          <p14:tracePt t="73486" x="2216150" y="4946650"/>
          <p14:tracePt t="73492" x="2292350" y="4959350"/>
          <p14:tracePt t="73503" x="2381250" y="4965700"/>
          <p14:tracePt t="73511" x="2603500" y="4965700"/>
          <p14:tracePt t="73519" x="2743200" y="4965700"/>
          <p14:tracePt t="73526" x="2889250" y="4959350"/>
          <p14:tracePt t="73536" x="3041650" y="4927600"/>
          <p14:tracePt t="73541" x="3155950" y="4902200"/>
          <p14:tracePt t="73552" x="3232150" y="4883150"/>
          <p14:tracePt t="73559" x="3295650" y="4864100"/>
          <p14:tracePt t="73569" x="3346450" y="4857750"/>
          <p14:tracePt t="73575" x="3359150" y="4851400"/>
          <p14:tracePt t="73586" x="3378200" y="4838700"/>
          <p14:tracePt t="73594" x="3384550" y="4838700"/>
          <p14:tracePt t="73602" x="3403600" y="4838700"/>
          <p14:tracePt t="73609" x="3435350" y="4826000"/>
          <p14:tracePt t="73619" x="3454400" y="4800600"/>
          <p14:tracePt t="73629" x="3479800" y="4768850"/>
          <p14:tracePt t="73636" x="3498850" y="4756150"/>
          <p14:tracePt t="73643" x="3549650" y="4718050"/>
          <p14:tracePt t="73652" x="3594100" y="4667250"/>
          <p14:tracePt t="73658" x="3651250" y="4603750"/>
          <p14:tracePt t="73669" x="3708400" y="4540250"/>
          <p14:tracePt t="73678" x="3765550" y="4476750"/>
          <p14:tracePt t="73686" x="3848100" y="4349750"/>
          <p14:tracePt t="73694" x="3879850" y="4298950"/>
          <p14:tracePt t="73703" x="3911600" y="4248150"/>
          <p14:tracePt t="73709" x="3937000" y="4191000"/>
          <p14:tracePt t="73720" x="3968750" y="4133850"/>
          <p14:tracePt t="73727" x="3994150" y="4064000"/>
          <p14:tracePt t="73736" x="4013200" y="3981450"/>
          <p14:tracePt t="73742" x="4038600" y="3911600"/>
          <p14:tracePt t="73753" x="4057650" y="3835400"/>
          <p14:tracePt t="73761" x="4076700" y="3759200"/>
          <p14:tracePt t="73769" x="4114800" y="3689350"/>
          <p14:tracePt t="73775" x="4146550" y="3619500"/>
          <p14:tracePt t="73786" x="4191000" y="3562350"/>
          <p14:tracePt t="73793" x="4222750" y="3492500"/>
          <p14:tracePt t="73802" x="4273550" y="3422650"/>
          <p14:tracePt t="73810" x="4318000" y="3359150"/>
          <p14:tracePt t="73820" x="4368800" y="3295650"/>
          <p14:tracePt t="73825" x="4406900" y="3244850"/>
          <p14:tracePt t="73836" x="4432300" y="3200400"/>
          <p14:tracePt t="73844" x="4445000" y="3155950"/>
          <p14:tracePt t="73852" x="4457700" y="3143250"/>
          <p14:tracePt t="73858" x="4457700" y="3117850"/>
          <p14:tracePt t="73870" x="4457700" y="3111500"/>
          <p14:tracePt t="73875" x="4457700" y="3092450"/>
          <p14:tracePt t="73886" x="4451350" y="3079750"/>
          <p14:tracePt t="73893" x="4451350" y="3048000"/>
          <p14:tracePt t="73903" x="4432300" y="2971800"/>
          <p14:tracePt t="73910" x="4425950" y="2952750"/>
          <p14:tracePt t="73920" x="4419600" y="2927350"/>
          <p14:tracePt t="73928" x="4406900" y="2921000"/>
          <p14:tracePt t="73936" x="4406900" y="2914650"/>
          <p14:tracePt t="73967" x="4394200" y="2914650"/>
          <p14:tracePt t="73972" x="4381500" y="2914650"/>
          <p14:tracePt t="73983" x="4368800" y="2914650"/>
          <p14:tracePt t="73993" x="4349750" y="2946400"/>
          <p14:tracePt t="73998" x="4337050" y="2965450"/>
          <p14:tracePt t="74006" x="4311650" y="3003550"/>
          <p14:tracePt t="74015" x="4279900" y="3048000"/>
          <p14:tracePt t="74020" x="4235450" y="3105150"/>
          <p14:tracePt t="74030" x="4197350" y="3168650"/>
          <p14:tracePt t="74038" x="4146550" y="3238500"/>
          <p14:tracePt t="74044" x="4089400" y="3308350"/>
          <p14:tracePt t="74055" x="4019550" y="3403600"/>
          <p14:tracePt t="74062" x="3962400" y="3467100"/>
          <p14:tracePt t="74068" x="3898900" y="3530600"/>
          <p14:tracePt t="74079" x="3835400" y="3575050"/>
          <p14:tracePt t="74087" x="3771900" y="3625850"/>
          <p14:tracePt t="74092" x="3727450" y="3670300"/>
          <p14:tracePt t="74103" x="3670300" y="3695700"/>
          <p14:tracePt t="74110" x="3638550" y="3714750"/>
          <p14:tracePt t="74112" x="3600450" y="3727450"/>
          <p14:tracePt t="74126" x="3562350" y="3740150"/>
          <p14:tracePt t="74135" x="3524250" y="3746500"/>
          <p14:tracePt t="74141" x="3486150" y="3752850"/>
          <p14:tracePt t="74153" x="3429000" y="3759200"/>
          <p14:tracePt t="74159" x="3378200" y="3759200"/>
          <p14:tracePt t="74165" x="3321050" y="3759200"/>
          <p14:tracePt t="74174" x="3257550" y="3740150"/>
          <p14:tracePt t="74183" x="3187700" y="3702050"/>
          <p14:tracePt t="74188" x="3105150" y="3644900"/>
          <p14:tracePt t="74199" x="2984500" y="3575050"/>
          <p14:tracePt t="74208" x="2882900" y="3505200"/>
          <p14:tracePt t="74214" x="2774950" y="3422650"/>
          <p14:tracePt t="74222" x="2686050" y="3371850"/>
          <p14:tracePt t="74230" x="2635250" y="3327400"/>
          <p14:tracePt t="74237" x="2578100" y="3289300"/>
          <p14:tracePt t="74247" x="2540000" y="3257550"/>
          <p14:tracePt t="74254" x="2501900" y="3219450"/>
          <p14:tracePt t="74261" x="2476500" y="3194050"/>
          <p14:tracePt t="74271" x="2444750" y="3155950"/>
          <p14:tracePt t="74278" x="2419350" y="3105150"/>
          <p14:tracePt t="74286" x="2387600" y="3060700"/>
          <p14:tracePt t="74294" x="2343150" y="2997200"/>
          <p14:tracePt t="74303" x="2298700" y="2927350"/>
          <p14:tracePt t="74310" x="2247900" y="2857500"/>
          <p14:tracePt t="74319" x="2203450" y="2794000"/>
          <p14:tracePt t="74326" x="2152650" y="2730500"/>
          <p14:tracePt t="74336" x="2101850" y="2686050"/>
          <p14:tracePt t="74344" x="2089150" y="2673350"/>
          <p14:tracePt t="74353" x="2076450" y="2660650"/>
          <p14:tracePt t="74359" x="2051050" y="2647950"/>
          <p14:tracePt t="74370" x="2044700" y="2641600"/>
          <p14:tracePt t="74375" x="2038350" y="2635250"/>
          <p14:tracePt t="74387" x="2019300" y="2628900"/>
          <p14:tracePt t="74393" x="2019300" y="2622550"/>
          <p14:tracePt t="74403" x="2012950" y="2622550"/>
          <p14:tracePt t="74423" x="2006600" y="2622550"/>
          <p14:tracePt t="74424" x="1993900" y="2622550"/>
          <p14:tracePt t="74441" x="1987550" y="2622550"/>
          <p14:tracePt t="74447" x="1962150" y="2628900"/>
          <p14:tracePt t="74453" x="1955800" y="2641600"/>
          <p14:tracePt t="74463" x="1936750" y="2673350"/>
          <p14:tracePt t="74471" x="1924050" y="2692400"/>
          <p14:tracePt t="74477" x="1911350" y="2724150"/>
          <p14:tracePt t="74487" x="1905000" y="2736850"/>
          <p14:tracePt t="74494" x="1898650" y="2749550"/>
          <p14:tracePt t="74496" x="1898650" y="2762250"/>
          <p14:tracePt t="74513" x="1885950" y="2768600"/>
          <p14:tracePt t="74519" x="1879600" y="2781300"/>
          <p14:tracePt t="74525" x="1866900" y="2794000"/>
          <p14:tracePt t="74535" x="1854200" y="2794000"/>
          <p14:tracePt t="74543" x="1854200" y="2806700"/>
          <p14:tracePt t="74558" x="1847850" y="2819400"/>
          <p14:tracePt t="74567" x="1841500" y="2832100"/>
          <p14:tracePt t="74573" x="1841500" y="2851150"/>
          <p14:tracePt t="74582" x="1828800" y="2876550"/>
          <p14:tracePt t="74590" x="1828800" y="2908300"/>
          <p14:tracePt t="74596" x="1828800" y="2927350"/>
          <p14:tracePt t="74606" x="1841500" y="2971800"/>
          <p14:tracePt t="74615" x="1854200" y="3041650"/>
          <p14:tracePt t="74616" x="1885950" y="3111500"/>
          <p14:tracePt t="74630" x="1905000" y="3181350"/>
          <p14:tracePt t="74638" x="1917700" y="3251200"/>
          <p14:tracePt t="74644" x="1930400" y="3321050"/>
          <p14:tracePt t="74654" x="1955800" y="3390900"/>
          <p14:tracePt t="74662" x="1968500" y="3460750"/>
          <p14:tracePt t="74670" x="1981200" y="3536950"/>
          <p14:tracePt t="74678" x="2000250" y="3619500"/>
          <p14:tracePt t="74687" x="2025650" y="3733800"/>
          <p14:tracePt t="74693" x="2051050" y="3867150"/>
          <p14:tracePt t="74703" x="2089150" y="4019550"/>
          <p14:tracePt t="74713" x="2139950" y="4178300"/>
          <p14:tracePt t="74720" x="2171700" y="4324350"/>
          <p14:tracePt t="74727" x="2197100" y="4476750"/>
          <p14:tracePt t="74737" x="2216150" y="4591050"/>
          <p14:tracePt t="74743" x="2228850" y="4724400"/>
          <p14:tracePt t="74754" x="2247900" y="4851400"/>
          <p14:tracePt t="74761" x="2266950" y="4965700"/>
          <p14:tracePt t="74770" x="2292350" y="5099050"/>
          <p14:tracePt t="74776" x="2305050" y="5194300"/>
          <p14:tracePt t="74787" x="2317750" y="5270500"/>
          <p14:tracePt t="74795" x="2336800" y="5340350"/>
          <p14:tracePt t="74804" x="2349500" y="5397500"/>
          <p14:tracePt t="74809" x="2368550" y="5486400"/>
          <p14:tracePt t="74825" x="2374900" y="5518150"/>
          <p14:tracePt t="74830" x="2374900" y="5543550"/>
          <p14:tracePt t="74837" x="2374900" y="5562600"/>
          <p14:tracePt t="74846" x="2374900" y="5588000"/>
          <p14:tracePt t="74855" x="2374900" y="5594350"/>
          <p14:tracePt t="74862" x="2374900" y="5607050"/>
          <p14:tracePt t="74879" x="2368550" y="5619750"/>
          <p14:tracePt t="74895" x="2362200" y="5638800"/>
          <p14:tracePt t="74903" x="2349500" y="5651500"/>
          <p14:tracePt t="75015" x="2349500" y="5657850"/>
          <p14:tracePt t="75151" x="2349500" y="5645150"/>
          <p14:tracePt t="75158" x="2368550" y="5613400"/>
          <p14:tracePt t="75171" x="2381250" y="5594350"/>
          <p14:tracePt t="75178" x="2400300" y="5568950"/>
          <p14:tracePt t="75184" x="2425700" y="5543550"/>
          <p14:tracePt t="75191" x="2470150" y="5499100"/>
          <p14:tracePt t="75199" x="2533650" y="5448300"/>
          <p14:tracePt t="75206" x="2628900" y="5384800"/>
          <p14:tracePt t="75213" x="2743200" y="5295900"/>
          <p14:tracePt t="75222" x="2882900" y="5181600"/>
          <p14:tracePt t="75230" x="3041650" y="5054600"/>
          <p14:tracePt t="75237" x="3219450" y="4933950"/>
          <p14:tracePt t="75246" x="3390900" y="4806950"/>
          <p14:tracePt t="75255" x="3568700" y="4673600"/>
          <p14:tracePt t="75261" x="3778250" y="4521200"/>
          <p14:tracePt t="75271" x="3981450" y="4381500"/>
          <p14:tracePt t="75278" x="4203700" y="4241800"/>
          <p14:tracePt t="75288" x="4394200" y="4108450"/>
          <p14:tracePt t="75296" x="4565650" y="4000500"/>
          <p14:tracePt t="75304" x="4724400" y="3886200"/>
          <p14:tracePt t="75310" x="4864100" y="3797300"/>
          <p14:tracePt t="75321" x="4997450" y="3708400"/>
          <p14:tracePt t="75327" x="5137150" y="3619500"/>
          <p14:tracePt t="75337" x="5257800" y="3536950"/>
          <p14:tracePt t="75344" x="5365750" y="3467100"/>
          <p14:tracePt t="75354" x="5435600" y="3416300"/>
          <p14:tracePt t="75360" x="5505450" y="3365500"/>
          <p14:tracePt t="75371" x="5568950" y="3321050"/>
          <p14:tracePt t="75379" x="5676900" y="3251200"/>
          <p14:tracePt t="75391" x="5727700" y="3219450"/>
          <p14:tracePt t="75399" x="5772150" y="3200400"/>
          <p14:tracePt t="75405" x="5784850" y="3181350"/>
          <p14:tracePt t="75415" x="5803900" y="3175000"/>
          <p14:tracePt t="75422" x="5810250" y="3162300"/>
          <p14:tracePt t="75428" x="5822950" y="3136900"/>
          <p14:tracePt t="75438" x="5835650" y="3117850"/>
          <p14:tracePt t="75454" x="5873750" y="3073400"/>
          <p14:tracePt t="75463" x="5892800" y="3054350"/>
          <p14:tracePt t="75471" x="5924550" y="3022600"/>
          <p14:tracePt t="75477" x="5949950" y="2984500"/>
          <p14:tracePt t="75487" x="5975350" y="2978150"/>
          <p14:tracePt t="75494" x="6007100" y="2959100"/>
          <p14:tracePt t="75504" x="6032500" y="2933700"/>
          <p14:tracePt t="75511" x="6057900" y="2927350"/>
          <p14:tracePt t="75521" x="6070600" y="2908300"/>
          <p14:tracePt t="75527" x="6089650" y="2895600"/>
          <p14:tracePt t="75538" x="6115050" y="2876550"/>
          <p14:tracePt t="75546" x="6121400" y="2870200"/>
          <p14:tracePt t="75554" x="6134100" y="2863850"/>
          <p14:tracePt t="75560" x="6140450" y="2863850"/>
          <p14:tracePt t="75572" x="6159500" y="2844800"/>
          <p14:tracePt t="75582" x="6184900" y="2838450"/>
          <p14:tracePt t="75590" x="6184900" y="2825750"/>
          <p14:tracePt t="75596" x="6203950" y="2825750"/>
          <p14:tracePt t="75741" x="6210300" y="2825750"/>
          <p14:tracePt t="76930" x="6178550" y="2813050"/>
          <p14:tracePt t="76936" x="6153150" y="2806700"/>
          <p14:tracePt t="76948" x="6064250" y="2755900"/>
          <p14:tracePt t="76955" x="6019800" y="2736850"/>
          <p14:tracePt t="76962" x="5962650" y="2717800"/>
          <p14:tracePt t="76969" x="5892800" y="2705100"/>
          <p14:tracePt t="76977" x="5702300" y="2698750"/>
          <p14:tracePt t="76990" x="5524500" y="2717800"/>
          <p14:tracePt t="76998" x="5448300" y="2743200"/>
          <p14:tracePt t="77007" x="5378450" y="2787650"/>
          <p14:tracePt t="77013" x="5314950" y="2838450"/>
          <p14:tracePt t="77023" x="5257800" y="2889250"/>
          <p14:tracePt t="77032" x="5207000" y="2952750"/>
          <p14:tracePt t="77039" x="5162550" y="3028950"/>
          <p14:tracePt t="77046" x="5130800" y="3098800"/>
          <p14:tracePt t="77055" x="5118100" y="3181350"/>
          <p14:tracePt t="77061" x="5124450" y="3302000"/>
          <p14:tracePt t="77073" x="5187950" y="3492500"/>
          <p14:tracePt t="77080" x="5276850" y="3689350"/>
          <p14:tracePt t="77089" x="5391150" y="3892550"/>
          <p14:tracePt t="77095" x="5499100" y="4095750"/>
          <p14:tracePt t="77106" x="5626100" y="4286250"/>
          <p14:tracePt t="77115" x="5772150" y="4432300"/>
          <p14:tracePt t="77122" x="5930900" y="4559300"/>
          <p14:tracePt t="77129" x="6076950" y="4673600"/>
          <p14:tracePt t="77139" x="6197600" y="4756150"/>
          <p14:tracePt t="77144" x="6292850" y="4806950"/>
          <p14:tracePt t="77156" x="6369050" y="4851400"/>
          <p14:tracePt t="77164" x="6413500" y="4883150"/>
          <p14:tracePt t="77172" x="6419850" y="4895850"/>
          <p14:tracePt t="77178" x="6419850" y="4908550"/>
          <p14:tracePt t="77189" x="6407150" y="4927600"/>
          <p14:tracePt t="77195" x="6375400" y="4959350"/>
          <p14:tracePt t="77206" x="6324600" y="4991100"/>
          <p14:tracePt t="77214" x="6299200" y="5010150"/>
          <p14:tracePt t="77223" x="6261100" y="5035550"/>
          <p14:tracePt t="77229" x="6223000" y="5054600"/>
          <p14:tracePt t="77239" x="6210300" y="5067300"/>
          <p14:tracePt t="77247" x="6203950" y="5067300"/>
          <p14:tracePt t="77256" x="6197600" y="5067300"/>
          <p14:tracePt t="77262" x="6197600" y="5080000"/>
          <p14:tracePt t="77335" x="6197600" y="5092700"/>
          <p14:tracePt t="77342" x="6203950" y="5092700"/>
          <p14:tracePt t="77359" x="6210300" y="5099050"/>
          <p14:tracePt t="77367" x="6210300" y="5105400"/>
          <p14:tracePt t="77373" x="6216650" y="5111750"/>
          <p14:tracePt t="77380" x="6223000" y="5118100"/>
          <p14:tracePt t="77391" x="6223000" y="5124450"/>
          <p14:tracePt t="77396" x="6229350" y="5124450"/>
          <p14:tracePt t="77407" x="6229350" y="5130800"/>
          <p14:tracePt t="77414" x="6242050" y="5149850"/>
          <p14:tracePt t="77416" x="6242050" y="5162550"/>
          <p14:tracePt t="77431" x="6248400" y="5181600"/>
          <p14:tracePt t="77438" x="6248400" y="5207000"/>
          <p14:tracePt t="77445" x="6261100" y="5226050"/>
          <p14:tracePt t="77455" x="6280150" y="5251450"/>
          <p14:tracePt t="77463" x="6280150" y="5264150"/>
          <p14:tracePt t="77468" x="6292850" y="5270500"/>
          <p14:tracePt t="77479" x="6299200" y="5276850"/>
          <p14:tracePt t="77493" x="6292850" y="5276850"/>
          <p14:tracePt t="77730" x="6286500" y="5276850"/>
          <p14:tracePt t="77743" x="6267450" y="5276850"/>
          <p14:tracePt t="77744" x="6273800" y="5276850"/>
          <p14:tracePt t="77750" x="6280150" y="5276850"/>
          <p14:tracePt t="77763" x="6273800" y="5276850"/>
          <p14:tracePt t="77769" x="6261100" y="5276850"/>
          <p14:tracePt t="77775" x="6235700" y="5276850"/>
          <p14:tracePt t="77780" x="6197600" y="5276850"/>
          <p14:tracePt t="77791" x="6178550" y="5283200"/>
          <p14:tracePt t="77798" x="6165850" y="5289550"/>
          <p14:tracePt t="77805" x="6140450" y="5302250"/>
          <p14:tracePt t="77814" x="6102350" y="5321300"/>
          <p14:tracePt t="77822" x="6057900" y="5340350"/>
          <p14:tracePt t="77829" x="6007100" y="5378450"/>
          <p14:tracePt t="77839" x="5962650" y="5410200"/>
          <p14:tracePt t="77847" x="5918200" y="5441950"/>
          <p14:tracePt t="77852" x="5854700" y="5467350"/>
          <p14:tracePt t="77862" x="5797550" y="5499100"/>
          <p14:tracePt t="77871" x="5746750" y="5530850"/>
          <p14:tracePt t="77876" x="5695950" y="5556250"/>
          <p14:tracePt t="77885" x="5664200" y="5575300"/>
          <p14:tracePt t="77895" x="5632450" y="5594350"/>
          <p14:tracePt t="77901" x="5600700" y="5613400"/>
          <p14:tracePt t="77911" x="5588000" y="5626100"/>
          <p14:tracePt t="77918" x="5568950" y="5632450"/>
          <p14:tracePt t="77923" x="5556250" y="5645150"/>
          <p14:tracePt t="77934" x="5543550" y="5657850"/>
          <p14:tracePt t="77942" x="5537200" y="5676900"/>
          <p14:tracePt t="77949" x="5524500" y="5683250"/>
          <p14:tracePt t="77958" x="5511800" y="5695950"/>
          <p14:tracePt t="77967" x="5499100" y="5715000"/>
          <p14:tracePt t="77973" x="5492750" y="5727700"/>
          <p14:tracePt t="77982" x="5492750" y="5740400"/>
          <p14:tracePt t="77991" x="5486400" y="5746750"/>
          <p14:tracePt t="77997" x="5480050" y="5753100"/>
          <p14:tracePt t="78006" x="5473700" y="5759450"/>
          <p14:tracePt t="78015" x="5473700" y="5765800"/>
          <p14:tracePt t="78023" x="5467350" y="5765800"/>
          <p14:tracePt t="78031" x="5461000" y="5772150"/>
          <p14:tracePt t="78040" x="5454650" y="5784850"/>
          <p14:tracePt t="78046" x="5448300" y="5784850"/>
          <p14:tracePt t="78057" x="5435600" y="5791200"/>
          <p14:tracePt t="78062" x="5435600" y="5803900"/>
          <p14:tracePt t="78073" x="5435600" y="5816600"/>
          <p14:tracePt t="78080" x="5435600" y="5829300"/>
          <p14:tracePt t="78090" x="5422900" y="5842000"/>
          <p14:tracePt t="78096" x="5422900" y="5848350"/>
          <p14:tracePt t="78107" x="5410200" y="5854700"/>
          <p14:tracePt t="78115" x="5403850" y="5867400"/>
          <p14:tracePt t="78126" x="5397500" y="5867400"/>
          <p14:tracePt t="78135" x="5391150" y="5880100"/>
          <p14:tracePt t="78159" x="5384800" y="5892800"/>
          <p14:tracePt t="78175" x="5378450" y="5899150"/>
          <p14:tracePt t="78188" x="5378450" y="5905500"/>
          <p14:tracePt t="78199" x="5378450" y="5911850"/>
          <p14:tracePt t="78213" x="5378450" y="5918200"/>
          <p14:tracePt t="78223" x="5372100" y="5918200"/>
          <p14:tracePt t="78245" x="5372100" y="5924550"/>
          <p14:tracePt t="78279" x="5365750" y="5924550"/>
          <p14:tracePt t="78319" x="5353050" y="5918200"/>
          <p14:tracePt t="78375" x="5346700" y="5911850"/>
          <p14:tracePt t="78380" x="5340350" y="5905500"/>
          <p14:tracePt t="78415" x="5340350" y="5899150"/>
          <p14:tracePt t="78488" x="5334000" y="5892800"/>
          <p14:tracePt t="78900" x="5321300" y="5880100"/>
          <p14:tracePt t="78904" x="5289550" y="5861050"/>
          <p14:tracePt t="78920" x="5251450" y="5829300"/>
          <p14:tracePt t="78927" x="5213350" y="5791200"/>
          <p14:tracePt t="78934" x="5137150" y="5727700"/>
          <p14:tracePt t="78945" x="5048250" y="5645150"/>
          <p14:tracePt t="78953" x="4927600" y="5518150"/>
          <p14:tracePt t="78958" x="4775200" y="5353050"/>
          <p14:tracePt t="78969" x="4603750" y="5124450"/>
          <p14:tracePt t="78975" x="4406900" y="4851400"/>
          <p14:tracePt t="78983" x="4210050" y="4603750"/>
          <p14:tracePt t="78991" x="4006850" y="4324350"/>
          <p14:tracePt t="78998" x="3835400" y="4083050"/>
          <p14:tracePt t="79008" x="3689350" y="3873500"/>
          <p14:tracePt t="79014" x="3581400" y="3708400"/>
          <p14:tracePt t="79024" x="3498850" y="3556000"/>
          <p14:tracePt t="79032" x="3429000" y="3409950"/>
          <p14:tracePt t="79041" x="3397250" y="3302000"/>
          <p14:tracePt t="79047" x="3359150" y="3136900"/>
          <p14:tracePt t="79071" x="3352800" y="3079750"/>
          <p14:tracePt t="79087" x="3346450" y="3035300"/>
          <p14:tracePt t="79092" x="3346450" y="2984500"/>
          <p14:tracePt t="79094" x="3365500" y="2940050"/>
          <p14:tracePt t="79101" x="3390900" y="2901950"/>
          <p14:tracePt t="79108" x="3435350" y="2857500"/>
          <p14:tracePt t="79115" x="3492500" y="2819400"/>
          <p14:tracePt t="79124" x="3625850" y="2762250"/>
          <p14:tracePt t="79135" x="3683000" y="2749550"/>
          <p14:tracePt t="79142" x="3733800" y="2743200"/>
          <p14:tracePt t="79149" x="3771900" y="2743200"/>
          <p14:tracePt t="79158" x="3771900" y="2749550"/>
          <p14:tracePt t="79166" x="3771900" y="2762250"/>
          <p14:tracePt t="79174" x="3771900" y="2774950"/>
          <p14:tracePt t="79197" x="3771900" y="2787650"/>
          <p14:tracePt t="79239" x="3771900" y="2800350"/>
          <p14:tracePt t="79245" x="3759200" y="2806700"/>
          <p14:tracePt t="79255" x="3752850" y="2825750"/>
          <p14:tracePt t="79262" x="3752850" y="2851150"/>
          <p14:tracePt t="79269" x="3752850" y="2863850"/>
          <p14:tracePt t="79279" x="3759200" y="2895600"/>
          <p14:tracePt t="79286" x="3771900" y="2927350"/>
          <p14:tracePt t="79292" x="3778250" y="2965450"/>
          <p14:tracePt t="79303" x="3790950" y="3003550"/>
          <p14:tracePt t="79310" x="3797300" y="3028950"/>
          <p14:tracePt t="79312" x="3803650" y="3060700"/>
          <p14:tracePt t="79327" x="3803650" y="3086100"/>
          <p14:tracePt t="79334" x="3810000" y="3098800"/>
          <p14:tracePt t="79340" x="3822700" y="3111500"/>
          <p14:tracePt t="79348" x="3822700" y="3117850"/>
          <p14:tracePt t="79357" x="3822700" y="3124200"/>
          <p14:tracePt t="79363" x="3822700" y="3136900"/>
          <p14:tracePt t="79375" x="3822700" y="3143250"/>
          <p14:tracePt t="79383" x="3822700" y="3149600"/>
          <p14:tracePt t="79399" x="3822700" y="3162300"/>
          <p14:tracePt t="79407" x="3822700" y="3175000"/>
          <p14:tracePt t="79413" x="3822700" y="3187700"/>
          <p14:tracePt t="79422" x="3822700" y="3200400"/>
          <p14:tracePt t="79437" x="3822700" y="3213100"/>
          <p14:tracePt t="79461" x="3822700" y="3219450"/>
          <p14:tracePt t="79485" x="3822700" y="3232150"/>
          <p14:tracePt t="79504" x="3829050" y="3244850"/>
          <p14:tracePt t="79506" x="3829050" y="3257550"/>
          <p14:tracePt t="79519" x="3835400" y="3282950"/>
          <p14:tracePt t="79526" x="3854450" y="3308350"/>
          <p14:tracePt t="79533" x="3867150" y="3327400"/>
          <p14:tracePt t="79543" x="3886200" y="3359150"/>
          <p14:tracePt t="79550" x="3911600" y="3390900"/>
          <p14:tracePt t="79557" x="3943350" y="3435350"/>
          <p14:tracePt t="79566" x="3962400" y="3473450"/>
          <p14:tracePt t="79576" x="3981450" y="3505200"/>
          <p14:tracePt t="79582" x="4000500" y="3517900"/>
          <p14:tracePt t="79590" x="4013200" y="3549650"/>
          <p14:tracePt t="79598" x="4019550" y="3568700"/>
          <p14:tracePt t="79604" x="4038600" y="3594100"/>
          <p14:tracePt t="79615" x="4057650" y="3632200"/>
          <p14:tracePt t="79623" x="4064000" y="3670300"/>
          <p14:tracePt t="79629" x="4095750" y="3708400"/>
          <p14:tracePt t="79639" x="4108450" y="3727450"/>
          <p14:tracePt t="79647" x="4127500" y="3778250"/>
          <p14:tracePt t="79652" x="4152900" y="3829050"/>
          <p14:tracePt t="79663" x="4178300" y="3898900"/>
          <p14:tracePt t="79670" x="4210050" y="3968750"/>
          <p14:tracePt t="79676" x="4229100" y="4038600"/>
          <p14:tracePt t="79687" x="4241800" y="4102100"/>
          <p14:tracePt t="79695" x="4260850" y="4159250"/>
          <p14:tracePt t="79698" x="4279900" y="4216400"/>
          <p14:tracePt t="79710" x="4298950" y="4267200"/>
          <p14:tracePt t="79719" x="4311650" y="4324350"/>
          <p14:tracePt t="79725" x="4311650" y="4375150"/>
          <p14:tracePt t="79734" x="4311650" y="4445000"/>
          <p14:tracePt t="79742" x="4298950" y="4521200"/>
          <p14:tracePt t="79749" x="4286250" y="4610100"/>
          <p14:tracePt t="79759" x="4279900" y="4686300"/>
          <p14:tracePt t="79766" x="4273550" y="4762500"/>
          <p14:tracePt t="79775" x="4273550" y="4838700"/>
          <p14:tracePt t="79784" x="4273550" y="4889500"/>
          <p14:tracePt t="79791" x="4273550" y="4927600"/>
          <p14:tracePt t="79797" x="4273550" y="4965700"/>
          <p14:tracePt t="79809" x="4273550" y="4978400"/>
          <p14:tracePt t="79816" x="4267200" y="4997450"/>
          <p14:tracePt t="79825" x="4267200" y="5003800"/>
          <p14:tracePt t="79831" x="4267200" y="5010150"/>
          <p14:tracePt t="79845" x="4267200" y="5016500"/>
          <p14:tracePt t="79855" x="4260850" y="5022850"/>
          <p14:tracePt t="79863" x="4260850" y="5029200"/>
          <p14:tracePt t="80010" x="4260850" y="5035550"/>
          <p14:tracePt t="80023" x="4267200" y="5035550"/>
          <p14:tracePt t="80032" x="4273550" y="5035550"/>
          <p14:tracePt t="80039" x="4286250" y="5035550"/>
          <p14:tracePt t="80047" x="4305300" y="5035550"/>
          <p14:tracePt t="80055" x="4318000" y="5035550"/>
          <p14:tracePt t="80060" x="4330700" y="5022850"/>
          <p14:tracePt t="80079" x="4330700" y="5010150"/>
          <p14:tracePt t="80084" x="4330700" y="4997450"/>
          <p14:tracePt t="80095" x="4330700" y="4991100"/>
          <p14:tracePt t="80322" x="4343400" y="4972050"/>
          <p14:tracePt t="80335" x="4368800" y="4965700"/>
          <p14:tracePt t="80336" x="4381500" y="4959350"/>
          <p14:tracePt t="80342" x="4394200" y="4953000"/>
          <p14:tracePt t="80355" x="4406900" y="4946650"/>
          <p14:tracePt t="80391" x="4413250" y="4946650"/>
          <p14:tracePt t="80397" x="4425950" y="4940300"/>
          <p14:tracePt t="80407" x="4445000" y="4940300"/>
          <p14:tracePt t="80414" x="4464050" y="4927600"/>
          <p14:tracePt t="80421" x="4495800" y="4927600"/>
          <p14:tracePt t="80431" x="4508500" y="4908550"/>
          <p14:tracePt t="80439" x="4533900" y="4895850"/>
          <p14:tracePt t="80444" x="4546600" y="4883150"/>
          <p14:tracePt t="80455" x="4565650" y="4864100"/>
          <p14:tracePt t="80462" x="4591050" y="4832350"/>
          <p14:tracePt t="80468" x="4622800" y="4794250"/>
          <p14:tracePt t="80479" x="4641850" y="4775200"/>
          <p14:tracePt t="80486" x="4673600" y="4737100"/>
          <p14:tracePt t="80493" x="4724400" y="4692650"/>
          <p14:tracePt t="80502" x="4775200" y="4629150"/>
          <p14:tracePt t="80510" x="4832350" y="4552950"/>
          <p14:tracePt t="80512" x="4908550" y="4419600"/>
          <p14:tracePt t="80527" x="5016500" y="4235450"/>
          <p14:tracePt t="80534" x="5111750" y="4019550"/>
          <p14:tracePt t="80541" x="5200650" y="3790950"/>
          <p14:tracePt t="80548" x="5264150" y="3613150"/>
          <p14:tracePt t="80558" x="5308600" y="3473450"/>
          <p14:tracePt t="80564" x="5346700" y="3352800"/>
          <p14:tracePt t="80574" x="5365750" y="3251200"/>
          <p14:tracePt t="80582" x="5384800" y="3162300"/>
          <p14:tracePt t="80588" x="5391150" y="3098800"/>
          <p14:tracePt t="80599" x="5391150" y="3035300"/>
          <p14:tracePt t="80607" x="5378450" y="2984500"/>
          <p14:tracePt t="80612" x="5359400" y="2921000"/>
          <p14:tracePt t="80622" x="5340350" y="2870200"/>
          <p14:tracePt t="80631" x="5314950" y="2819400"/>
          <p14:tracePt t="80636" x="5283200" y="2762250"/>
          <p14:tracePt t="80647" x="5245100" y="2705100"/>
          <p14:tracePt t="80655" x="5200650" y="2654300"/>
          <p14:tracePt t="80660" x="5149850" y="2597150"/>
          <p14:tracePt t="80670" x="5118100" y="2546350"/>
          <p14:tracePt t="80678" x="5086350" y="2508250"/>
          <p14:tracePt t="80685" x="5073650" y="2501900"/>
          <p14:tracePt t="80703" x="5060950" y="2495550"/>
          <p14:tracePt t="80704" x="5041900" y="2495550"/>
          <p14:tracePt t="80719" x="5022850" y="2489200"/>
          <p14:tracePt t="80727" x="4991100" y="2489200"/>
          <p14:tracePt t="80733" x="4959350" y="2476500"/>
          <p14:tracePt t="80744" x="4940300" y="2476500"/>
          <p14:tracePt t="80750" x="4914900" y="2476500"/>
          <p14:tracePt t="80756" x="4902200" y="2476500"/>
          <p14:tracePt t="80767" x="4864100" y="2482850"/>
          <p14:tracePt t="80775" x="4832350" y="2508250"/>
          <p14:tracePt t="80781" x="4819650" y="2508250"/>
          <p14:tracePt t="80791" x="4794250" y="2527300"/>
          <p14:tracePt t="80810" x="4724400" y="2578100"/>
          <p14:tracePt t="80816" x="4692650" y="2603500"/>
          <p14:tracePt t="80823" x="4667250" y="2609850"/>
          <p14:tracePt t="80830" x="4654550" y="2622550"/>
          <p14:tracePt t="80844" x="4648200" y="2635250"/>
          <p14:tracePt t="80851" x="4641850" y="2647950"/>
          <p14:tracePt t="80859" x="4635500" y="2660650"/>
          <p14:tracePt t="80866" x="4629150" y="2686050"/>
          <p14:tracePt t="80877" x="4616450" y="2698750"/>
          <p14:tracePt t="80882" x="4616450" y="2711450"/>
          <p14:tracePt t="80892" x="4616450" y="2730500"/>
          <p14:tracePt t="80900" x="4597400" y="2774950"/>
          <p14:tracePt t="80911" x="4597400" y="2800350"/>
          <p14:tracePt t="80918" x="4597400" y="2813050"/>
          <p14:tracePt t="80926" x="4591050" y="2838450"/>
          <p14:tracePt t="80935" x="4578350" y="2851150"/>
          <p14:tracePt t="80943" x="4578350" y="2863850"/>
          <p14:tracePt t="80949" x="4578350" y="2876550"/>
          <p14:tracePt t="80959" x="4572000" y="2895600"/>
          <p14:tracePt t="80972" x="4572000" y="2908300"/>
          <p14:tracePt t="80983" x="4565650" y="2908300"/>
          <p14:tracePt t="80991" x="4565650" y="2914650"/>
          <p14:tracePt t="81031" x="4565650" y="2921000"/>
          <p14:tracePt t="81039" x="4565650" y="2927350"/>
          <p14:tracePt t="81055" x="4552950" y="2940050"/>
          <p14:tracePt t="81062" x="4546600" y="2971800"/>
          <p14:tracePt t="81068" x="4540250" y="2990850"/>
          <p14:tracePt t="81079" x="4540250" y="3016250"/>
          <p14:tracePt t="81087" x="4540250" y="3041650"/>
          <p14:tracePt t="81092" x="4527550" y="3060700"/>
          <p14:tracePt t="81102" x="4527550" y="3079750"/>
          <p14:tracePt t="81110" x="4521200" y="3092450"/>
          <p14:tracePt t="81127" x="4514850" y="3105150"/>
          <p14:tracePt t="81135" x="4514850" y="3117850"/>
          <p14:tracePt t="81140" x="4508500" y="3143250"/>
          <p14:tracePt t="81151" x="4508500" y="3162300"/>
          <p14:tracePt t="81158" x="4508500" y="3187700"/>
          <p14:tracePt t="81164" x="4508500" y="3219450"/>
          <p14:tracePt t="81175" x="4508500" y="3257550"/>
          <p14:tracePt t="81183" x="4508500" y="3276600"/>
          <p14:tracePt t="81189" x="4514850" y="3314700"/>
          <p14:tracePt t="81199" x="4521200" y="3359150"/>
          <p14:tracePt t="81206" x="4533900" y="3416300"/>
          <p14:tracePt t="81212" x="4540250" y="3479800"/>
          <p14:tracePt t="81220" x="4540250" y="3530600"/>
          <p14:tracePt t="81228" x="4540250" y="3568700"/>
          <p14:tracePt t="81233" x="4540250" y="3613150"/>
          <p14:tracePt t="81247" x="4540250" y="3638550"/>
          <p14:tracePt t="81254" x="4540250" y="3663950"/>
          <p14:tracePt t="81260" x="4540250" y="3683000"/>
          <p14:tracePt t="81270" x="4540250" y="3708400"/>
          <p14:tracePt t="81278" x="4540250" y="3727450"/>
          <p14:tracePt t="81284" x="4540250" y="3752850"/>
          <p14:tracePt t="81294" x="4540250" y="3771900"/>
          <p14:tracePt t="81302" x="4540250" y="3784600"/>
          <p14:tracePt t="81310" x="4540250" y="3797300"/>
          <p14:tracePt t="81327" x="4540250" y="3810000"/>
          <p14:tracePt t="81350" x="4540250" y="3816350"/>
          <p14:tracePt t="81367" x="4540250" y="3822700"/>
          <p14:tracePt t="81380" x="4540250" y="3829050"/>
          <p14:tracePt t="81391" x="4546600" y="3835400"/>
          <p14:tracePt t="81399" x="4546600" y="3841750"/>
          <p14:tracePt t="81424" x="4546600" y="3848100"/>
          <p14:tracePt t="81561" x="4546600" y="3854450"/>
          <p14:tracePt t="83385" x="4546600" y="3860800"/>
          <p14:tracePt t="83390" x="4533900" y="3867150"/>
          <p14:tracePt t="83407" x="4527550" y="3873500"/>
          <p14:tracePt t="83414" x="4514850" y="3879850"/>
          <p14:tracePt t="83422" x="4508500" y="3879850"/>
          <p14:tracePt t="83431" x="4508500" y="3886200"/>
          <p14:tracePt t="83447" x="4495800" y="3892550"/>
          <p14:tracePt t="83461" x="4495800" y="3898900"/>
          <p14:tracePt t="83470" x="4483100" y="3898900"/>
          <p14:tracePt t="83478" x="4470400" y="3905250"/>
          <p14:tracePt t="83495" x="4457700" y="3905250"/>
          <p14:tracePt t="83503" x="4445000" y="3911600"/>
          <p14:tracePt t="83518" x="4438650" y="3911600"/>
          <p14:tracePt t="83527" x="4425950" y="3911600"/>
          <p14:tracePt t="83532" x="4419600" y="3917950"/>
          <p14:tracePt t="83543" x="4406900" y="3917950"/>
          <p14:tracePt t="83550" x="4400550" y="3924300"/>
          <p14:tracePt t="83557" x="4381500" y="3924300"/>
          <p14:tracePt t="83567" x="4356100" y="3930650"/>
          <p14:tracePt t="83591" x="4343400" y="3930650"/>
          <p14:tracePt t="83596" x="4330700" y="3937000"/>
          <p14:tracePt t="83599" x="4311650" y="3937000"/>
          <p14:tracePt t="83605" x="4298950" y="3943350"/>
          <p14:tracePt t="83610" x="4273550" y="3956050"/>
          <p14:tracePt t="83616" x="4254500" y="3956050"/>
          <p14:tracePt t="83622" x="4241800" y="3956050"/>
          <p14:tracePt t="83629" x="4210050" y="3956050"/>
          <p14:tracePt t="83637" x="4171950" y="3968750"/>
          <p14:tracePt t="83645" x="4146550" y="3968750"/>
          <p14:tracePt t="83651" x="4108450" y="3968750"/>
          <p14:tracePt t="83663" x="4083050" y="3968750"/>
          <p14:tracePt t="83672" x="4070350" y="3968750"/>
          <p14:tracePt t="83679" x="4057650" y="3968750"/>
          <p14:tracePt t="83686" x="4051300" y="3975100"/>
          <p14:tracePt t="83695" x="4044950" y="3975100"/>
          <p14:tracePt t="83711" x="4032250" y="3975100"/>
          <p14:tracePt t="83725" x="4025900" y="3975100"/>
          <p14:tracePt t="83735" x="4013200" y="3975100"/>
          <p14:tracePt t="83748" x="4006850" y="3975100"/>
          <p14:tracePt t="83759" x="4006850" y="3981450"/>
          <p14:tracePt t="83831" x="4000500" y="3981450"/>
          <p14:tracePt t="83845" x="3994150" y="3981450"/>
          <p14:tracePt t="83863" x="3987800" y="3981450"/>
          <p14:tracePt t="83927" x="3981450" y="3968750"/>
          <p14:tracePt t="83935" x="3975100" y="3962400"/>
          <p14:tracePt t="83940" x="3975100" y="3956050"/>
          <p14:tracePt t="83950" x="3968750" y="3949700"/>
          <p14:tracePt t="83959" x="3968750" y="3943350"/>
          <p14:tracePt t="83964" x="3962400" y="3937000"/>
          <p14:tracePt t="83975" x="3962400" y="3930650"/>
          <p14:tracePt t="83983" x="3956050" y="3930650"/>
          <p14:tracePt t="83999" x="3949700" y="3917950"/>
          <p14:tracePt t="84006" x="3943350" y="3917950"/>
          <p14:tracePt t="84031" x="3937000" y="3905250"/>
          <p14:tracePt t="84036" x="3930650" y="3905250"/>
          <p14:tracePt t="84047" x="3930650" y="3898900"/>
          <p14:tracePt t="84055" x="3917950" y="3879850"/>
          <p14:tracePt t="84056" x="3911600" y="3867150"/>
          <p14:tracePt t="84071" x="3905250" y="3854450"/>
          <p14:tracePt t="84078" x="3898900" y="3841750"/>
          <p14:tracePt t="84085" x="3898900" y="3835400"/>
          <p14:tracePt t="84095" x="3886200" y="3822700"/>
          <p14:tracePt t="84102" x="3886200" y="3816350"/>
          <p14:tracePt t="84109" x="3867150" y="3803650"/>
          <p14:tracePt t="84125" x="3854450" y="3784600"/>
          <p14:tracePt t="84150" x="3848100" y="3784600"/>
          <p14:tracePt t="84157" x="3848100" y="3771900"/>
          <p14:tracePt t="84166" x="3829050" y="3759200"/>
          <p14:tracePt t="84175" x="3816350" y="3746500"/>
          <p14:tracePt t="84180" x="3778250" y="3708400"/>
          <p14:tracePt t="84190" x="3752850" y="3689350"/>
          <p14:tracePt t="84198" x="3727450" y="3651250"/>
          <p14:tracePt t="84204" x="3689350" y="3619500"/>
          <p14:tracePt t="84214" x="3651250" y="3594100"/>
          <p14:tracePt t="84222" x="3619500" y="3562350"/>
          <p14:tracePt t="84229" x="3600450" y="3549650"/>
          <p14:tracePt t="84238" x="3568700" y="3530600"/>
          <p14:tracePt t="84247" x="3524250" y="3505200"/>
          <p14:tracePt t="84248" x="3473450" y="3473450"/>
          <p14:tracePt t="84263" x="3384550" y="3441700"/>
          <p14:tracePt t="84270" x="3302000" y="3409950"/>
          <p14:tracePt t="84277" x="3187700" y="3346450"/>
          <p14:tracePt t="84284" x="3067050" y="3276600"/>
          <p14:tracePt t="84295" x="2933700" y="3200400"/>
          <p14:tracePt t="84301" x="2762250" y="3092450"/>
          <p14:tracePt t="84309" x="2622550" y="3003550"/>
          <p14:tracePt t="84318" x="2501900" y="2921000"/>
          <p14:tracePt t="84325" x="2368550" y="2844800"/>
          <p14:tracePt t="84334" x="2266950" y="2781300"/>
          <p14:tracePt t="84342" x="2197100" y="2730500"/>
          <p14:tracePt t="84348" x="2120900" y="2686050"/>
          <p14:tracePt t="84359" x="2051050" y="2635250"/>
          <p14:tracePt t="84367" x="1987550" y="2578100"/>
          <p14:tracePt t="84373" x="1917700" y="2520950"/>
          <p14:tracePt t="84383" x="1841500" y="2470150"/>
          <p14:tracePt t="84392" x="1758950" y="2406650"/>
          <p14:tracePt t="84398" x="1657350" y="2349500"/>
          <p14:tracePt t="84407" x="1543050" y="2286000"/>
          <p14:tracePt t="84414" x="1454150" y="2228850"/>
          <p14:tracePt t="84421" x="1371600" y="2184400"/>
          <p14:tracePt t="84430" x="1320800" y="2152650"/>
          <p14:tracePt t="84438" x="1308100" y="2139950"/>
          <p14:tracePt t="84446" x="1301750" y="2139950"/>
          <p14:tracePt t="84479" x="1295400" y="2139950"/>
          <p14:tracePt t="84535" x="1301750" y="2159000"/>
          <p14:tracePt t="84551" x="1320800" y="2178050"/>
          <p14:tracePt t="84559" x="1333500" y="2197100"/>
          <p14:tracePt t="84565" x="1346200" y="2216150"/>
          <p14:tracePt t="84573" x="1358900" y="2222500"/>
          <p14:tracePt t="84581" x="1365250" y="2235200"/>
          <p14:tracePt t="84587" x="1371600" y="2235200"/>
          <p14:tracePt t="84621" x="1384300" y="2247900"/>
          <p14:tracePt t="84679" x="1397000" y="2260600"/>
          <p14:tracePt t="84697" x="1428750" y="2286000"/>
          <p14:tracePt t="84702" x="1397000" y="2292350"/>
          <p14:tracePt t="84709" x="1422400" y="2336800"/>
          <p14:tracePt t="84718" x="1441450" y="2349500"/>
          <p14:tracePt t="84727" x="1485900" y="2393950"/>
          <p14:tracePt t="84732" x="1536700" y="2451100"/>
          <p14:tracePt t="84742" x="1587500" y="2514600"/>
          <p14:tracePt t="84751" x="1644650" y="2590800"/>
          <p14:tracePt t="84756" x="1695450" y="2673350"/>
          <p14:tracePt t="84767" x="1765300" y="2762250"/>
          <p14:tracePt t="84775" x="1835150" y="2870200"/>
          <p14:tracePt t="84781" x="1879600" y="2965450"/>
          <p14:tracePt t="84789" x="1943100" y="3067050"/>
          <p14:tracePt t="84797" x="2012950" y="3187700"/>
          <p14:tracePt t="84803" x="2101850" y="3321050"/>
          <p14:tracePt t="84812" x="2197100" y="3492500"/>
          <p14:tracePt t="84820" x="2286000" y="3644900"/>
          <p14:tracePt t="84826" x="2374900" y="3784600"/>
          <p14:tracePt t="84837" x="2463800" y="3917950"/>
          <p14:tracePt t="84847" x="2546350" y="4025900"/>
          <p14:tracePt t="84853" x="2597150" y="4095750"/>
          <p14:tracePt t="84862" x="2628900" y="4152900"/>
          <p14:tracePt t="84871" x="2654300" y="4191000"/>
          <p14:tracePt t="84872" x="2673350" y="4222750"/>
          <p14:tracePt t="84895" x="2673350" y="4235450"/>
          <p14:tracePt t="84900" x="2673350" y="4248150"/>
          <p14:tracePt t="84911" x="2673350" y="4260850"/>
          <p14:tracePt t="84918" x="2673350" y="4273550"/>
          <p14:tracePt t="84924" x="2673350" y="4286250"/>
          <p14:tracePt t="84949" x="2673350" y="4298950"/>
          <p14:tracePt t="85152" x="2679700" y="4298950"/>
          <p14:tracePt t="85156" x="2705100" y="4305300"/>
          <p14:tracePt t="85170" x="2749550" y="4318000"/>
          <p14:tracePt t="85177" x="2781300" y="4324350"/>
          <p14:tracePt t="85184" x="2781300" y="4330700"/>
          <p14:tracePt t="85191" x="2787650" y="4337050"/>
          <p14:tracePt t="85198" x="2806700" y="4356100"/>
          <p14:tracePt t="85205" x="2857500" y="4387850"/>
          <p14:tracePt t="85213" x="2908300" y="4419600"/>
          <p14:tracePt t="85220" x="2959100" y="4464050"/>
          <p14:tracePt t="85230" x="3009900" y="4508500"/>
          <p14:tracePt t="85237" x="3054350" y="4552950"/>
          <p14:tracePt t="85248" x="3092450" y="4591050"/>
          <p14:tracePt t="85255" x="3124200" y="4629150"/>
          <p14:tracePt t="85264" x="3155950" y="4667250"/>
          <p14:tracePt t="85270" x="3194050" y="4705350"/>
          <p14:tracePt t="85281" x="3225800" y="4737100"/>
          <p14:tracePt t="85289" x="3257550" y="4768850"/>
          <p14:tracePt t="85297" x="3289300" y="4800600"/>
          <p14:tracePt t="85303" x="3314700" y="4832350"/>
          <p14:tracePt t="85314" x="3321050" y="4845050"/>
          <p14:tracePt t="85320" x="3333750" y="4857750"/>
          <p14:tracePt t="85330" x="3359150" y="4876800"/>
          <p14:tracePt t="85337" x="3371850" y="4883150"/>
          <p14:tracePt t="85347" x="3390900" y="4902200"/>
          <p14:tracePt t="85356" x="3397250" y="4902200"/>
          <p14:tracePt t="85367" x="3403600" y="4902200"/>
          <p14:tracePt t="85374" x="3409950" y="4902200"/>
          <p14:tracePt t="85381" x="3416300" y="4902200"/>
          <p14:tracePt t="85388" x="3422650" y="4902200"/>
          <p14:tracePt t="85397" x="3429000" y="4902200"/>
          <p14:tracePt t="85403" x="3448050" y="4902200"/>
          <p14:tracePt t="85414" x="3473450" y="4895850"/>
          <p14:tracePt t="85421" x="3486150" y="4889500"/>
          <p14:tracePt t="85430" x="3498850" y="4883150"/>
          <p14:tracePt t="85438" x="3536950" y="4876800"/>
          <p14:tracePt t="85447" x="3568700" y="4876800"/>
          <p14:tracePt t="85455" x="3594100" y="4864100"/>
          <p14:tracePt t="85464" x="3632200" y="4857750"/>
          <p14:tracePt t="85470" x="3663950" y="4851400"/>
          <p14:tracePt t="85480" x="3676650" y="4851400"/>
          <p14:tracePt t="85487" x="3702050" y="4838700"/>
          <p14:tracePt t="85497" x="3740150" y="4826000"/>
          <p14:tracePt t="85504" x="3784600" y="4806950"/>
          <p14:tracePt t="85514" x="3835400" y="4781550"/>
          <p14:tracePt t="85520" x="3892550" y="4749800"/>
          <p14:tracePt t="85530" x="3943350" y="4718050"/>
          <p14:tracePt t="85539" x="3994150" y="4679950"/>
          <p14:tracePt t="85547" x="4032250" y="4622800"/>
          <p14:tracePt t="85553" x="4076700" y="4578350"/>
          <p14:tracePt t="85564" x="4114800" y="4521200"/>
          <p14:tracePt t="85573" x="4178300" y="4406900"/>
          <p14:tracePt t="85582" x="4203700" y="4356100"/>
          <p14:tracePt t="85588" x="4222750" y="4311650"/>
          <p14:tracePt t="85597" x="4241800" y="4248150"/>
          <p14:tracePt t="85604" x="4267200" y="4197350"/>
          <p14:tracePt t="85615" x="4286250" y="4133850"/>
          <p14:tracePt t="85622" x="4311650" y="4064000"/>
          <p14:tracePt t="85630" x="4343400" y="3981450"/>
          <p14:tracePt t="85638" x="4362450" y="3892550"/>
          <p14:tracePt t="85647" x="4394200" y="3803650"/>
          <p14:tracePt t="85654" x="4457700" y="3740150"/>
          <p14:tracePt t="85664" x="4502150" y="3657600"/>
          <p14:tracePt t="85670" x="4527550" y="3587750"/>
          <p14:tracePt t="85681" x="4540250" y="3524250"/>
          <p14:tracePt t="85687" x="4540250" y="3460750"/>
          <p14:tracePt t="85697" x="4546600" y="3403600"/>
          <p14:tracePt t="85705" x="4559300" y="3340100"/>
          <p14:tracePt t="85714" x="4559300" y="3302000"/>
          <p14:tracePt t="85719" x="4559300" y="3257550"/>
          <p14:tracePt t="85731" x="4559300" y="3206750"/>
          <p14:tracePt t="85740" x="4559300" y="3143250"/>
          <p14:tracePt t="85747" x="4565650" y="3086100"/>
          <p14:tracePt t="85754" x="4572000" y="3028950"/>
          <p14:tracePt t="85764" x="4578350" y="2971800"/>
          <p14:tracePt t="85770" x="4578350" y="2921000"/>
          <p14:tracePt t="85781" x="4578350" y="2882900"/>
          <p14:tracePt t="85789" x="4578350" y="2819400"/>
          <p14:tracePt t="85799" x="4578350" y="2806700"/>
          <p14:tracePt t="85806" x="4572000" y="2794000"/>
          <p14:tracePt t="85814" x="4572000" y="2781300"/>
          <p14:tracePt t="85847" x="4572000" y="2774950"/>
          <p14:tracePt t="85871" x="4572000" y="2762250"/>
          <p14:tracePt t="85885" x="4565650" y="2743200"/>
          <p14:tracePt t="85907" x="4565650" y="2736850"/>
          <p14:tracePt t="85943" x="4559300" y="2730500"/>
          <p14:tracePt t="86109" x="4552950" y="2736850"/>
          <p14:tracePt t="86117" x="4546600" y="2755900"/>
          <p14:tracePt t="86129" x="4546600" y="2768600"/>
          <p14:tracePt t="86136" x="4540250" y="2781300"/>
          <p14:tracePt t="86143" x="4540250" y="2794000"/>
          <p14:tracePt t="86149" x="4540250" y="2806700"/>
          <p14:tracePt t="86158" x="4533900" y="2819400"/>
          <p14:tracePt t="86172" x="4533900" y="2832100"/>
          <p14:tracePt t="86182" x="4527550" y="2844800"/>
          <p14:tracePt t="86190" x="4527550" y="2863850"/>
          <p14:tracePt t="86197" x="4527550" y="2882900"/>
          <p14:tracePt t="86206" x="4527550" y="2895600"/>
          <p14:tracePt t="86216" x="4527550" y="2921000"/>
          <p14:tracePt t="86221" x="4527550" y="2959100"/>
          <p14:tracePt t="86230" x="4527550" y="2990850"/>
          <p14:tracePt t="86238" x="4527550" y="3028950"/>
          <p14:tracePt t="86240" x="4527550" y="3060700"/>
          <p14:tracePt t="86254" x="4527550" y="3098800"/>
          <p14:tracePt t="86263" x="4527550" y="3130550"/>
          <p14:tracePt t="86269" x="4527550" y="3155950"/>
          <p14:tracePt t="86276" x="4527550" y="3194050"/>
          <p14:tracePt t="86285" x="4527550" y="3225800"/>
          <p14:tracePt t="86290" x="4527550" y="3238500"/>
          <p14:tracePt t="86300" x="4527550" y="3270250"/>
          <p14:tracePt t="86309" x="4527550" y="3314700"/>
          <p14:tracePt t="86315" x="4527550" y="3371850"/>
          <p14:tracePt t="86324" x="4527550" y="3435350"/>
          <p14:tracePt t="86332" x="4527550" y="3486150"/>
          <p14:tracePt t="86337" x="4527550" y="3536950"/>
          <p14:tracePt t="86350" x="4527550" y="3587750"/>
          <p14:tracePt t="86358" x="4527550" y="3625850"/>
          <p14:tracePt t="86365" x="4527550" y="3663950"/>
          <p14:tracePt t="86374" x="4527550" y="3689350"/>
          <p14:tracePt t="86382" x="4527550" y="3714750"/>
          <p14:tracePt t="86388" x="4533900" y="3727450"/>
          <p14:tracePt t="86399" x="4533900" y="3733800"/>
          <p14:tracePt t="86407" x="4533900" y="3740150"/>
          <p14:tracePt t="86455" x="4533900" y="3746500"/>
          <p14:tracePt t="86518" x="4533900" y="3752850"/>
          <p14:tracePt t="86557" x="4533900" y="3759200"/>
          <p14:tracePt t="86567" x="4521200" y="3759200"/>
          <p14:tracePt t="86574" x="4508500" y="3765550"/>
          <p14:tracePt t="86581" x="4495800" y="3765550"/>
          <p14:tracePt t="86591" x="4483100" y="3778250"/>
          <p14:tracePt t="86599" x="4464050" y="3778250"/>
          <p14:tracePt t="86605" x="4438650" y="3778250"/>
          <p14:tracePt t="86615" x="4419600" y="3778250"/>
          <p14:tracePt t="86623" x="4394200" y="3778250"/>
          <p14:tracePt t="86630" x="4381500" y="3778250"/>
          <p14:tracePt t="86639" x="4368800" y="3778250"/>
          <p14:tracePt t="86647" x="4362450" y="3778250"/>
          <p14:tracePt t="86653" x="4349750" y="3778250"/>
          <p14:tracePt t="86669" x="4343400" y="3778250"/>
          <p14:tracePt t="86671" x="4330700" y="3771900"/>
          <p14:tracePt t="86685" x="4318000" y="3771900"/>
          <p14:tracePt t="86692" x="4305300" y="3765550"/>
          <p14:tracePt t="86699" x="4292600" y="3765550"/>
          <p14:tracePt t="86708" x="4279900" y="3765550"/>
          <p14:tracePt t="86719" x="4260850" y="3759200"/>
          <p14:tracePt t="86724" x="4248150" y="3752850"/>
          <p14:tracePt t="86734" x="4241800" y="3752850"/>
          <p14:tracePt t="86783" x="4241800" y="3746500"/>
          <p14:tracePt t="86791" x="4241800" y="3740150"/>
          <p14:tracePt t="86807" x="4260850" y="3740150"/>
          <p14:tracePt t="86815" x="4292600" y="3727450"/>
          <p14:tracePt t="86821" x="4324350" y="3727450"/>
          <p14:tracePt t="86831" x="4356100" y="3714750"/>
          <p14:tracePt t="86838" x="4375150" y="3708400"/>
          <p14:tracePt t="86844" x="4394200" y="3702050"/>
          <p14:tracePt t="86853" x="4419600" y="3695700"/>
          <p14:tracePt t="86860" x="4445000" y="3689350"/>
          <p14:tracePt t="86866" x="4483100" y="3689350"/>
          <p14:tracePt t="86882" x="4483100" y="3683000"/>
          <p14:tracePt t="86887" x="4489450" y="3683000"/>
          <p14:tracePt t="86925" x="4489450" y="3676650"/>
          <p14:tracePt t="86935" x="4483100" y="3676650"/>
          <p14:tracePt t="86951" x="4476750" y="3676650"/>
          <p14:tracePt t="86959" x="4451350" y="3676650"/>
          <p14:tracePt t="86964" x="4413250" y="3676650"/>
          <p14:tracePt t="86975" x="4394200" y="3676650"/>
          <p14:tracePt t="86983" x="4375150" y="3676650"/>
          <p14:tracePt t="86989" x="4337050" y="3676650"/>
          <p14:tracePt t="86999" x="4292600" y="3676650"/>
          <p14:tracePt t="87006" x="4260850" y="3676650"/>
          <p14:tracePt t="87012" x="4254500" y="3676650"/>
          <p14:tracePt t="87023" x="4267200" y="3676650"/>
          <p14:tracePt t="87031" x="4260850" y="3676650"/>
          <p14:tracePt t="87070" x="4267200" y="3676650"/>
          <p14:tracePt t="87077" x="4286250" y="3676650"/>
          <p14:tracePt t="87092" x="4292600" y="3676650"/>
          <p14:tracePt t="87100" x="4311650" y="3676650"/>
          <p14:tracePt t="87107" x="4318000" y="3676650"/>
          <p14:tracePt t="87117" x="4324350" y="3676650"/>
          <p14:tracePt t="87239" x="4318000" y="3676650"/>
          <p14:tracePt t="87271" x="4305300" y="3676650"/>
          <p14:tracePt t="87276" x="4292600" y="3676650"/>
          <p14:tracePt t="87287" x="4279900" y="3676650"/>
          <p14:tracePt t="87295" x="4267200" y="3676650"/>
          <p14:tracePt t="87300" x="4260850" y="3676650"/>
          <p14:tracePt t="87310" x="4248150" y="3676650"/>
          <p14:tracePt t="87408" x="4241800" y="3676650"/>
          <p14:tracePt t="87455" x="4229100" y="3676650"/>
          <p14:tracePt t="87463" x="4216400" y="3676650"/>
          <p14:tracePt t="87469" x="4203700" y="3676650"/>
          <p14:tracePt t="87479" x="4197350" y="3676650"/>
          <p14:tracePt t="87487" x="4184650" y="3676650"/>
          <p14:tracePt t="87493" x="4165600" y="3676650"/>
          <p14:tracePt t="87503" x="4152900" y="3676650"/>
          <p14:tracePt t="87510" x="4127500" y="3676650"/>
          <p14:tracePt t="87517" x="4102100" y="3663950"/>
          <p14:tracePt t="87526" x="4070350" y="3657600"/>
          <p14:tracePt t="87534" x="4032250" y="3651250"/>
          <p14:tracePt t="87540" x="4013200" y="3651250"/>
          <p14:tracePt t="87550" x="3987800" y="3644900"/>
          <p14:tracePt t="87558" x="3943350" y="3632200"/>
          <p14:tracePt t="87564" x="3898900" y="3619500"/>
          <p14:tracePt t="87574" x="3848100" y="3613150"/>
          <p14:tracePt t="87583" x="3778250" y="3606800"/>
          <p14:tracePt t="87589" x="3695700" y="3600450"/>
          <p14:tracePt t="87598" x="3606800" y="3594100"/>
          <p14:tracePt t="87607" x="3486150" y="3562350"/>
          <p14:tracePt t="87612" x="3333750" y="3524250"/>
          <p14:tracePt t="87622" x="3124200" y="3467100"/>
          <p14:tracePt t="87631" x="2921000" y="3416300"/>
          <p14:tracePt t="87633" x="2730500" y="3359150"/>
          <p14:tracePt t="87645" x="2559050" y="3321050"/>
          <p14:tracePt t="87652" x="2425700" y="3282950"/>
          <p14:tracePt t="87658" x="2279650" y="3225800"/>
          <p14:tracePt t="87668" x="2152650" y="3181350"/>
          <p14:tracePt t="87677" x="2038350" y="3117850"/>
          <p14:tracePt t="87683" x="1936750" y="3073400"/>
          <p14:tracePt t="87692" x="1866900" y="3028950"/>
          <p14:tracePt t="87701" x="1797050" y="2984500"/>
          <p14:tracePt t="87705" x="1733550" y="2933700"/>
          <p14:tracePt t="87718" x="1676400" y="2889250"/>
          <p14:tracePt t="87727" x="1631950" y="2844800"/>
          <p14:tracePt t="87733" x="1587500" y="2806700"/>
          <p14:tracePt t="87743" x="1536700" y="2762250"/>
          <p14:tracePt t="87750" x="1485900" y="2711450"/>
          <p14:tracePt t="87757" x="1441450" y="2673350"/>
          <p14:tracePt t="87767" x="1397000" y="2622550"/>
          <p14:tracePt t="87775" x="1346200" y="2578100"/>
          <p14:tracePt t="87783" x="1314450" y="2533650"/>
          <p14:tracePt t="87790" x="1289050" y="2508250"/>
          <p14:tracePt t="87799" x="1282700" y="2489200"/>
          <p14:tracePt t="87805" x="1282700" y="2482850"/>
          <p14:tracePt t="87816" x="1263650" y="2470150"/>
          <p14:tracePt t="87823" x="1257300" y="2463800"/>
          <p14:tracePt t="87839" x="1257300" y="2457450"/>
          <p14:tracePt t="87846" x="1250950" y="2457450"/>
          <p14:tracePt t="87893" x="1244600" y="2457450"/>
          <p14:tracePt t="87909" x="1238250" y="2476500"/>
          <p14:tracePt t="87917" x="1231900" y="2495550"/>
          <p14:tracePt t="87918" x="1225550" y="2533650"/>
          <p14:tracePt t="87935" x="1212850" y="2571750"/>
          <p14:tracePt t="87942" x="1206500" y="2603500"/>
          <p14:tracePt t="87949" x="1206500" y="2622550"/>
          <p14:tracePt t="87958" x="1200150" y="2647950"/>
          <p14:tracePt t="87967" x="1200150" y="2686050"/>
          <p14:tracePt t="87973" x="1200150" y="2717800"/>
          <p14:tracePt t="87984" x="1200150" y="2762250"/>
          <p14:tracePt t="87990" x="1206500" y="2806700"/>
          <p14:tracePt t="87996" x="1212850" y="2844800"/>
          <p14:tracePt t="88006" x="1212850" y="2870200"/>
          <p14:tracePt t="88015" x="1225550" y="2901950"/>
          <p14:tracePt t="88021" x="1231900" y="2946400"/>
          <p14:tracePt t="88031" x="1244600" y="3003550"/>
          <p14:tracePt t="88039" x="1263650" y="3060700"/>
          <p14:tracePt t="88040" x="1276350" y="3124200"/>
          <p14:tracePt t="88055" x="1289050" y="3175000"/>
          <p14:tracePt t="88062" x="1308100" y="3238500"/>
          <p14:tracePt t="88068" x="1320800" y="3282950"/>
          <p14:tracePt t="88079" x="1327150" y="3327400"/>
          <p14:tracePt t="88087" x="1333500" y="3359150"/>
          <p14:tracePt t="88092" x="1346200" y="3397250"/>
          <p14:tracePt t="88102" x="1352550" y="3422650"/>
          <p14:tracePt t="88110" x="1365250" y="3454400"/>
          <p14:tracePt t="88117" x="1371600" y="3473450"/>
          <p14:tracePt t="88126" x="1371600" y="3479800"/>
          <p14:tracePt t="88134" x="1371600" y="3486150"/>
          <p14:tracePt t="88140" x="1371600" y="3498850"/>
          <p14:tracePt t="88158" x="1371600" y="3505200"/>
          <p14:tracePt t="88165" x="1371600" y="3511550"/>
          <p14:tracePt t="88172" x="1371600" y="3517900"/>
          <p14:tracePt t="88181" x="1377950" y="3517900"/>
          <p14:tracePt t="88221" x="1384300" y="3530600"/>
          <p14:tracePt t="90482" x="1822450" y="3498850"/>
          <p14:tracePt t="90495" x="3162300" y="3308350"/>
          <p14:tracePt t="90503" x="5200650" y="3067050"/>
          <p14:tracePt t="90511" x="5657850" y="2984500"/>
          <p14:tracePt t="90517" x="6267450" y="2851150"/>
          <p14:tracePt t="90525" x="6470650" y="2800350"/>
          <p14:tracePt t="90531" x="6680200" y="2743200"/>
          <p14:tracePt t="90540" x="6845300" y="2705100"/>
          <p14:tracePt t="90548" x="6991350" y="2647950"/>
          <p14:tracePt t="90554" x="7086600" y="2609850"/>
          <p14:tracePt t="90564" x="7200900" y="2552700"/>
          <p14:tracePt t="90574" x="7308850" y="2514600"/>
          <p14:tracePt t="90576" x="7410450" y="2451100"/>
          <p14:tracePt t="90590" x="7493000" y="2406650"/>
          <p14:tracePt t="90598" x="7575550" y="2355850"/>
          <p14:tracePt t="90604" x="7664450" y="2298700"/>
          <p14:tracePt t="90615" x="7740650" y="2241550"/>
          <p14:tracePt t="90623" x="7804150" y="2178050"/>
          <p14:tracePt t="90628" x="7867650" y="2114550"/>
          <p14:tracePt t="90639" x="7905750" y="2051050"/>
          <p14:tracePt t="90646" x="7950200" y="2000250"/>
          <p14:tracePt t="90653" x="7981950" y="1955800"/>
          <p14:tracePt t="90663" x="8001000" y="1917700"/>
          <p14:tracePt t="90670" x="8007350" y="1905000"/>
          <p14:tracePt t="90677" x="8013700" y="1892300"/>
          <p14:tracePt t="90686" x="8026400" y="1873250"/>
          <p14:tracePt t="90692" x="8039100" y="1860550"/>
          <p14:tracePt t="90702" x="8051800" y="1828800"/>
          <p14:tracePt t="90708" x="8077200" y="1809750"/>
          <p14:tracePt t="90719" x="8083550" y="1778000"/>
          <p14:tracePt t="90726" x="8108950" y="1739900"/>
          <p14:tracePt t="90736" x="8128000" y="1701800"/>
          <p14:tracePt t="90742" x="8159750" y="1670050"/>
          <p14:tracePt t="90752" x="8159750" y="1657350"/>
          <p14:tracePt t="90761" x="8166100" y="1638300"/>
          <p14:tracePt t="90769" x="8185150" y="1612900"/>
          <p14:tracePt t="90780" x="8185150" y="1606550"/>
          <p14:tracePt t="90791" x="8185150" y="1600200"/>
          <p14:tracePt t="90796" x="8191500" y="1600200"/>
          <p14:tracePt t="90807" x="8191500" y="1593850"/>
          <p14:tracePt t="92604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 descr="A card with a person in a garment&#10;&#10;Description automatically generated">
            <a:extLst>
              <a:ext uri="{FF2B5EF4-FFF2-40B4-BE49-F238E27FC236}">
                <a16:creationId xmlns:a16="http://schemas.microsoft.com/office/drawing/2014/main" id="{C918D267-9E70-7788-4713-40EFD24D2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54" y="2971800"/>
            <a:ext cx="2133600" cy="2975661"/>
          </a:xfrm>
          <a:prstGeom prst="rect">
            <a:avLst/>
          </a:prstGeom>
        </p:spPr>
      </p:pic>
      <p:pic>
        <p:nvPicPr>
          <p:cNvPr id="9" name="Picture 8" descr="A card with a person in a black coat and a hat&#10;&#10;Description automatically generated">
            <a:extLst>
              <a:ext uri="{FF2B5EF4-FFF2-40B4-BE49-F238E27FC236}">
                <a16:creationId xmlns:a16="http://schemas.microsoft.com/office/drawing/2014/main" id="{6DD41246-D9CA-65F7-EC4C-9E9C6A823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30" y="2629469"/>
            <a:ext cx="2133600" cy="2975661"/>
          </a:xfrm>
          <a:prstGeom prst="rect">
            <a:avLst/>
          </a:prstGeom>
        </p:spPr>
      </p:pic>
      <p:pic>
        <p:nvPicPr>
          <p:cNvPr id="11" name="Picture 10" descr="A card with a person in a black coat and a castle with bats&#10;&#10;Description automatically generated">
            <a:extLst>
              <a:ext uri="{FF2B5EF4-FFF2-40B4-BE49-F238E27FC236}">
                <a16:creationId xmlns:a16="http://schemas.microsoft.com/office/drawing/2014/main" id="{120CB82D-8576-713D-BE57-2F106DB83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2" y="2171647"/>
            <a:ext cx="2133600" cy="2975661"/>
          </a:xfrm>
          <a:prstGeom prst="rect">
            <a:avLst/>
          </a:prstGeom>
        </p:spPr>
      </p:pic>
      <p:pic>
        <p:nvPicPr>
          <p:cNvPr id="13" name="Picture 12" descr="A card with a person reading a book&#10;&#10;Description automatically generated">
            <a:extLst>
              <a:ext uri="{FF2B5EF4-FFF2-40B4-BE49-F238E27FC236}">
                <a16:creationId xmlns:a16="http://schemas.microsoft.com/office/drawing/2014/main" id="{5370EBDB-B9C5-2BC7-6D70-2DD0D0A47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8" y="2159077"/>
            <a:ext cx="2133600" cy="2975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756871-83F8-2A74-0FF2-FEF51C3A1905}"/>
              </a:ext>
            </a:extLst>
          </p:cNvPr>
          <p:cNvSpPr txBox="1"/>
          <p:nvPr/>
        </p:nvSpPr>
        <p:spPr>
          <a:xfrm>
            <a:off x="609600" y="607552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https://mtgcardsmith.com/</a:t>
            </a:r>
            <a:endParaRPr lang="en-GB" dirty="0"/>
          </a:p>
          <a:p>
            <a:endParaRPr lang="en-GB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00D7517-AB16-C4C6-EBA0-1B16E9FC6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442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7"/>
    </mc:Choice>
    <mc:Fallback>
      <p:transition spd="slow" advTm="18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70" x="57150" y="3930650"/>
          <p14:tracePt t="8076" x="95250" y="3975100"/>
          <p14:tracePt t="8086" x="152400" y="4019550"/>
          <p14:tracePt t="8104" x="234950" y="4095750"/>
          <p14:tracePt t="8118" x="317500" y="4159250"/>
          <p14:tracePt t="8139" x="368300" y="4222750"/>
          <p14:tracePt t="8153" x="419100" y="4292600"/>
          <p14:tracePt t="8167" x="469900" y="4387850"/>
          <p14:tracePt t="8188" x="590550" y="4603750"/>
          <p14:tracePt t="8202" x="635000" y="4673600"/>
          <p14:tracePt t="8223" x="844550" y="4914900"/>
          <p14:tracePt t="8236" x="946150" y="5035550"/>
          <p14:tracePt t="8251" x="996950" y="5086350"/>
          <p14:tracePt t="8271" x="1111250" y="5226050"/>
          <p14:tracePt t="8285" x="1149350" y="5264150"/>
          <p14:tracePt t="8306" x="1257300" y="5346700"/>
          <p14:tracePt t="8320" x="1314450" y="5378450"/>
          <p14:tracePt t="8333" x="1365250" y="5384800"/>
          <p14:tracePt t="8354" x="1409700" y="5403850"/>
          <p14:tracePt t="8368" x="1473200" y="5416550"/>
          <p14:tracePt t="8389" x="1581150" y="5416550"/>
          <p14:tracePt t="8403" x="1619250" y="5416550"/>
          <p14:tracePt t="8417" x="1708150" y="5416550"/>
          <p14:tracePt t="8438" x="1841500" y="5416550"/>
          <p14:tracePt t="8452" x="1885950" y="5416550"/>
          <p14:tracePt t="8473" x="1987550" y="5416550"/>
          <p14:tracePt t="8486" x="2044700" y="5416550"/>
          <p14:tracePt t="8500" x="2057400" y="5416550"/>
          <p14:tracePt t="8521" x="2070100" y="5416550"/>
          <p14:tracePt t="8535" x="2025650" y="5372100"/>
          <p14:tracePt t="8556" x="2000250" y="5372100"/>
          <p14:tracePt t="8783" x="1993900" y="5365750"/>
          <p14:tracePt t="8790" x="1974850" y="5359400"/>
          <p14:tracePt t="8806" x="1943100" y="5340350"/>
          <p14:tracePt t="8814" x="1905000" y="5314950"/>
          <p14:tracePt t="8820" x="1885950" y="5302250"/>
          <p14:tracePt t="8834" x="1854200" y="5283200"/>
          <p14:tracePt t="8854" x="1809750" y="5245100"/>
          <p14:tracePt t="8868" x="1758950" y="5213350"/>
          <p14:tracePt t="8889" x="1663700" y="5175250"/>
          <p14:tracePt t="8903" x="1644650" y="5175250"/>
          <p14:tracePt t="8918" x="1606550" y="5162550"/>
          <p14:tracePt t="8938" x="1562100" y="5137150"/>
          <p14:tracePt t="8951" x="1511300" y="5099050"/>
          <p14:tracePt t="8973" x="1466850" y="5067300"/>
          <p14:tracePt t="8986" x="1460500" y="5054600"/>
          <p14:tracePt t="9000" x="1454150" y="5054600"/>
          <p14:tracePt t="9022" x="1441450" y="5060950"/>
          <p14:tracePt t="9035" x="1435100" y="5080000"/>
          <p14:tracePt t="9056" x="1390650" y="5124450"/>
          <p14:tracePt t="9070" x="1377950" y="5207000"/>
          <p14:tracePt t="9084" x="1377950" y="5308600"/>
          <p14:tracePt t="9104" x="1397000" y="5429250"/>
          <p14:tracePt t="9118" x="1435100" y="5537200"/>
          <p14:tracePt t="9139" x="1485900" y="5626100"/>
          <p14:tracePt t="9153" x="1543050" y="5695950"/>
          <p14:tracePt t="9167" x="1612900" y="5746750"/>
          <p14:tracePt t="9188" x="1727200" y="5816600"/>
          <p14:tracePt t="9202" x="1771650" y="5829300"/>
          <p14:tracePt t="9223" x="1911350" y="5867400"/>
          <p14:tracePt t="9236" x="2000250" y="5880100"/>
          <p14:tracePt t="9257" x="2070100" y="5899150"/>
          <p14:tracePt t="9271" x="2228850" y="5930900"/>
          <p14:tracePt t="9285" x="2286000" y="5943600"/>
          <p14:tracePt t="9306" x="2419350" y="5949950"/>
          <p14:tracePt t="9320" x="2559050" y="5949950"/>
          <p14:tracePt t="9340" x="2781300" y="5949950"/>
          <p14:tracePt t="9354" x="2863850" y="5949950"/>
          <p14:tracePt t="9368" x="2990850" y="5949950"/>
          <p14:tracePt t="9389" x="3048000" y="5949950"/>
          <p14:tracePt t="9403" x="3105150" y="5949950"/>
          <p14:tracePt t="9424" x="3371850" y="5949950"/>
          <p14:tracePt t="9438" x="3454400" y="5949950"/>
          <p14:tracePt t="9452" x="3517900" y="5949950"/>
          <p14:tracePt t="9473" x="3524250" y="5949950"/>
          <p14:tracePt t="9487" x="3536950" y="5949950"/>
          <p14:tracePt t="9526" x="3536950" y="5943600"/>
          <p14:tracePt t="9563" x="3530600" y="5937250"/>
          <p14:tracePt t="9582" x="3517900" y="5937250"/>
          <p14:tracePt t="9598" x="3511550" y="5937250"/>
          <p14:tracePt t="9604" x="3498850" y="5937250"/>
          <p14:tracePt t="9606" x="3479800" y="5937250"/>
          <p14:tracePt t="9620" x="3460750" y="5937250"/>
          <p14:tracePt t="9639" x="3403600" y="5937250"/>
          <p14:tracePt t="9653" x="3346450" y="5937250"/>
          <p14:tracePt t="9674" x="3206750" y="5911850"/>
          <p14:tracePt t="9688" x="2990850" y="5861050"/>
          <p14:tracePt t="9702" x="2774950" y="5810250"/>
          <p14:tracePt t="9722" x="2540000" y="5772150"/>
          <p14:tracePt t="9736" x="2324100" y="5727700"/>
          <p14:tracePt t="9757" x="2139950" y="5702300"/>
          <p14:tracePt t="9771" x="2095500" y="5695950"/>
          <p14:tracePt t="9785" x="2012950" y="5670550"/>
          <p14:tracePt t="9806" x="1873250" y="5600700"/>
          <p14:tracePt t="9820" x="1835150" y="5575300"/>
          <p14:tracePt t="9841" x="1714500" y="5492750"/>
          <p14:tracePt t="9854" x="1657350" y="5435600"/>
          <p14:tracePt t="9868" x="1619250" y="5391150"/>
          <p14:tracePt t="9889" x="1581150" y="5353050"/>
          <p14:tracePt t="9903" x="1568450" y="5308600"/>
          <p14:tracePt t="9924" x="1517650" y="5232400"/>
          <p14:tracePt t="9938" x="1498600" y="5200650"/>
          <p14:tracePt t="9952" x="1485900" y="5175250"/>
          <p14:tracePt t="9972" x="1473200" y="5162550"/>
          <p14:tracePt t="10014" x="1479550" y="5175250"/>
          <p14:tracePt t="10030" x="1485900" y="5187950"/>
          <p14:tracePt t="10038" x="1492250" y="5207000"/>
          <p14:tracePt t="10044" x="1498600" y="5226050"/>
          <p14:tracePt t="10056" x="1517650" y="5264150"/>
          <p14:tracePt t="10070" x="1555750" y="5308600"/>
          <p14:tracePt t="10090" x="1631950" y="5403850"/>
          <p14:tracePt t="10104" x="1663700" y="5448300"/>
          <p14:tracePt t="10118" x="1714500" y="5511800"/>
          <p14:tracePt t="10139" x="1809750" y="5632450"/>
          <p14:tracePt t="10153" x="1841500" y="5670550"/>
          <p14:tracePt t="10174" x="1987550" y="5784850"/>
          <p14:tracePt t="10187" x="2095500" y="5861050"/>
          <p14:tracePt t="10201" x="2139950" y="5886450"/>
          <p14:tracePt t="10223" x="2298700" y="5937250"/>
          <p14:tracePt t="10236" x="2413000" y="5956300"/>
          <p14:tracePt t="10258" x="2584450" y="5956300"/>
          <p14:tracePt t="10271" x="2641600" y="5956300"/>
          <p14:tracePt t="10285" x="2768600" y="5969000"/>
          <p14:tracePt t="10306" x="3003550" y="5969000"/>
          <p14:tracePt t="10320" x="3086100" y="5969000"/>
          <p14:tracePt t="10341" x="3232150" y="5969000"/>
          <p14:tracePt t="10355" x="3365500" y="5969000"/>
          <p14:tracePt t="10368" x="3498850" y="5969000"/>
          <p14:tracePt t="10389" x="3670300" y="5969000"/>
          <p14:tracePt t="10403" x="3759200" y="5969000"/>
          <p14:tracePt t="10424" x="3886200" y="5949950"/>
          <p14:tracePt t="10438" x="3943350" y="5937250"/>
          <p14:tracePt t="10452" x="4038600" y="5918200"/>
          <p14:tracePt t="10473" x="4146550" y="5886450"/>
          <p14:tracePt t="10486" x="4241800" y="5867400"/>
          <p14:tracePt t="10507" x="4330700" y="5848350"/>
          <p14:tracePt t="10521" x="4489450" y="5842000"/>
          <p14:tracePt t="10535" x="4546600" y="5842000"/>
          <p14:tracePt t="10556" x="4762500" y="5842000"/>
          <p14:tracePt t="10570" x="4921250" y="5842000"/>
          <p14:tracePt t="10590" x="5099050" y="5822950"/>
          <p14:tracePt t="10604" x="5245100" y="5810250"/>
          <p14:tracePt t="10625" x="5384800" y="5810250"/>
          <p14:tracePt t="10639" x="5505450" y="5784850"/>
          <p14:tracePt t="10653" x="5568950" y="5772150"/>
          <p14:tracePt t="10674" x="5740400" y="5740400"/>
          <p14:tracePt t="10688" x="5842000" y="5721350"/>
          <p14:tracePt t="10709" x="6019800" y="5664200"/>
          <p14:tracePt t="10723" x="6064250" y="5651500"/>
          <p14:tracePt t="10736" x="6159500" y="5626100"/>
          <p14:tracePt t="10757" x="6273800" y="5562600"/>
          <p14:tracePt t="10771" x="6311900" y="5543550"/>
          <p14:tracePt t="10791" x="6400800" y="5499100"/>
          <p14:tracePt t="10806" x="6483350" y="5480050"/>
          <p14:tracePt t="10820" x="6559550" y="5461000"/>
          <p14:tracePt t="10840" x="6623050" y="5441950"/>
          <p14:tracePt t="10854" x="6642100" y="5441950"/>
          <p14:tracePt t="10875" x="6648450" y="5441950"/>
          <p14:tracePt t="10892" x="6648450" y="5454650"/>
          <p14:tracePt t="10903" x="6616700" y="5492750"/>
          <p14:tracePt t="10924" x="6534150" y="5556250"/>
          <p14:tracePt t="10938" x="6470650" y="5607050"/>
          <p14:tracePt t="10959" x="6146800" y="5816600"/>
          <p14:tracePt t="10973" x="5797550" y="5981700"/>
          <p14:tracePt t="10986" x="5575300" y="6064250"/>
          <p14:tracePt t="11007" x="4730750" y="6318250"/>
          <p14:tracePt t="11021" x="4076700" y="6508750"/>
          <p14:tracePt t="11042" x="3581400" y="6635750"/>
          <p14:tracePt t="11056" x="3282950" y="6718300"/>
          <p14:tracePt t="11070" x="3067050" y="6769100"/>
          <p14:tracePt t="11091" x="2908300" y="6807200"/>
          <p14:tracePt t="11104" x="2781300" y="6832600"/>
          <p14:tracePt t="11125" x="2527300" y="6832600"/>
          <p14:tracePt t="11139" x="2451100" y="6832600"/>
          <p14:tracePt t="11153" x="2317750" y="6832600"/>
          <p14:tracePt t="11174" x="2171700" y="6832600"/>
          <p14:tracePt t="11188" x="2095500" y="6832600"/>
          <p14:tracePt t="11209" x="2019300" y="6819900"/>
          <p14:tracePt t="11223" x="1911350" y="6794500"/>
          <p14:tracePt t="11236" x="1854200" y="6788150"/>
          <p14:tracePt t="11257" x="1670050" y="6756400"/>
          <p14:tracePt t="11271" x="1612900" y="6750050"/>
          <p14:tracePt t="11292" x="1587500" y="6750050"/>
          <p14:tracePt t="11306" x="1574800" y="6750050"/>
          <p14:tracePt t="11320" x="1555750" y="6737350"/>
          <p14:tracePt t="11340" x="1498600" y="6705600"/>
          <p14:tracePt t="11354" x="1485900" y="6699250"/>
          <p14:tracePt t="11376" x="1466850" y="6680200"/>
          <p14:tracePt t="11389" x="1466850" y="6673850"/>
          <p14:tracePt t="11403" x="1498600" y="6673850"/>
          <p14:tracePt t="11424" x="1587500" y="6673850"/>
          <p14:tracePt t="11438" x="1695450" y="6673850"/>
          <p14:tracePt t="11459" x="1911350" y="6673850"/>
          <p14:tracePt t="11473" x="1987550" y="6673850"/>
          <p14:tracePt t="11486" x="2108200" y="6673850"/>
          <p14:tracePt t="11507" x="2165350" y="6673850"/>
          <p14:tracePt t="11532" x="2146300" y="6673850"/>
          <p14:tracePt t="11542" x="2133600" y="6673850"/>
          <p14:tracePt t="11556" x="2044700" y="6673850"/>
          <p14:tracePt t="11570" x="1987550" y="6673850"/>
          <p14:tracePt t="11590" x="1809750" y="6673850"/>
          <p14:tracePt t="11604" x="1758950" y="6673850"/>
          <p14:tracePt t="11626" x="1758950" y="6661150"/>
          <p14:tracePt t="11639" x="1771650" y="6661150"/>
          <p14:tracePt t="11653" x="1822450" y="6661150"/>
          <p14:tracePt t="11674" x="1955800" y="6648450"/>
          <p14:tracePt t="11688" x="2019300" y="6642100"/>
          <p14:tracePt t="11709" x="2216150" y="6629400"/>
          <p14:tracePt t="11723" x="2317750" y="6616700"/>
          <p14:tracePt t="11736" x="2330450" y="6616700"/>
          <p14:tracePt t="11764" x="2311400" y="6616700"/>
          <p14:tracePt t="11771" x="2279650" y="6616700"/>
          <p14:tracePt t="11792" x="2222500" y="6616700"/>
          <p14:tracePt t="11806" x="2120900" y="6616700"/>
          <p14:tracePt t="11820" x="2082800" y="6623050"/>
          <p14:tracePt t="11841" x="2076450" y="6623050"/>
          <p14:tracePt t="11854" x="2108200" y="6623050"/>
          <p14:tracePt t="11875" x="2178050" y="6623050"/>
          <p14:tracePt t="11889" x="2222500" y="6623050"/>
          <p14:tracePt t="11903" x="2260600" y="6616700"/>
          <p14:tracePt t="11924" x="2279650" y="6610350"/>
          <p14:tracePt t="11938" x="2286000" y="6610350"/>
          <p14:tracePt t="11996" x="2279650" y="6610350"/>
          <p14:tracePt t="12004" x="2266950" y="6610350"/>
          <p14:tracePt t="12010" x="2254250" y="6610350"/>
          <p14:tracePt t="12020" x="2241550" y="6610350"/>
          <p14:tracePt t="12028" x="2228850" y="6610350"/>
          <p14:tracePt t="12042" x="2209800" y="6610350"/>
          <p14:tracePt t="12056" x="2190750" y="6610350"/>
          <p14:tracePt t="12076" x="2165350" y="6610350"/>
          <p14:tracePt t="12094" x="2159000" y="6610350"/>
          <p14:tracePt t="12104" x="2152650" y="6610350"/>
          <p14:tracePt t="12125" x="2146300" y="6610350"/>
          <p14:tracePt t="12164" x="2146300" y="6604000"/>
          <p14:tracePt t="12174" x="2165350" y="6604000"/>
          <p14:tracePt t="12188" x="2190750" y="6604000"/>
          <p14:tracePt t="12196" x="2209800" y="6604000"/>
          <p14:tracePt t="12208" x="2241550" y="6604000"/>
          <p14:tracePt t="12223" x="2292350" y="6597650"/>
          <p14:tracePt t="12243" x="2343150" y="6597650"/>
          <p14:tracePt t="12257" x="2406650" y="6597650"/>
          <p14:tracePt t="12271" x="2489200" y="6597650"/>
          <p14:tracePt t="12292" x="2660650" y="6597650"/>
          <p14:tracePt t="12306" x="2711450" y="6597650"/>
          <p14:tracePt t="12327" x="2857500" y="6597650"/>
          <p14:tracePt t="12340" x="2933700" y="6597650"/>
          <p14:tracePt t="12354" x="2971800" y="6597650"/>
          <p14:tracePt t="12375" x="3111500" y="6584950"/>
          <p14:tracePt t="12389" x="3232150" y="6584950"/>
          <p14:tracePt t="12410" x="3352800" y="6584950"/>
          <p14:tracePt t="12424" x="3486150" y="6578600"/>
          <p14:tracePt t="12438" x="3606800" y="6572250"/>
          <p14:tracePt t="12459" x="3663950" y="6565900"/>
          <p14:tracePt t="12473" x="3733800" y="6565900"/>
          <p14:tracePt t="12494" x="3968750" y="6565900"/>
          <p14:tracePt t="12507" x="4076700" y="6565900"/>
          <p14:tracePt t="12521" x="4191000" y="6565900"/>
          <p14:tracePt t="12542" x="4318000" y="6565900"/>
          <p14:tracePt t="12556" x="4349750" y="6565900"/>
          <p14:tracePt t="12576" x="4432300" y="6565900"/>
          <p14:tracePt t="12590" x="4489450" y="6546850"/>
          <p14:tracePt t="12604" x="4514850" y="6534150"/>
          <p14:tracePt t="12625" x="4514850" y="6508750"/>
          <p14:tracePt t="12639" x="4483100" y="6470650"/>
          <p14:tracePt t="12660" x="4438650" y="6438900"/>
          <p14:tracePt t="12897" x="4432300" y="6426200"/>
          <p14:tracePt t="12934" x="4445000" y="6426200"/>
          <p14:tracePt t="12940" x="4451350" y="6426200"/>
          <p14:tracePt t="12946" x="4476750" y="6413500"/>
          <p14:tracePt t="12958" x="4514850" y="6407150"/>
          <p14:tracePt t="12972" x="4572000" y="6381750"/>
          <p14:tracePt t="12993" x="4629150" y="6350000"/>
          <p14:tracePt t="13007" x="4692650" y="6254750"/>
          <p14:tracePt t="13021" x="4762500" y="6121400"/>
          <p14:tracePt t="13042" x="4902200" y="5905500"/>
          <p14:tracePt t="13056" x="4965700" y="5842000"/>
          <p14:tracePt t="13076" x="5168900" y="5664200"/>
          <p14:tracePt t="13090" x="5295900" y="5568950"/>
          <p14:tracePt t="13104" x="5359400" y="5543550"/>
          <p14:tracePt t="13125" x="5556250" y="5461000"/>
          <p14:tracePt t="13139" x="5689600" y="5416550"/>
          <p14:tracePt t="13160" x="5867400" y="5372100"/>
          <p14:tracePt t="13174" x="6134100" y="5321300"/>
          <p14:tracePt t="13188" x="6426200" y="5295900"/>
          <p14:tracePt t="13208" x="6604000" y="5270500"/>
          <p14:tracePt t="13222" x="6750050" y="5245100"/>
          <p14:tracePt t="13243" x="6896100" y="5226050"/>
          <p14:tracePt t="13257" x="7035800" y="5213350"/>
          <p14:tracePt t="13271" x="7175500" y="5213350"/>
          <p14:tracePt t="13292" x="7423150" y="5213350"/>
          <p14:tracePt t="13306" x="7505700" y="5213350"/>
          <p14:tracePt t="13326" x="7696200" y="5213350"/>
          <p14:tracePt t="13340" x="7816850" y="5213350"/>
          <p14:tracePt t="13354" x="7937500" y="5213350"/>
          <p14:tracePt t="13375" x="8045450" y="5213350"/>
          <p14:tracePt t="13389" x="8115300" y="5213350"/>
          <p14:tracePt t="13410" x="8128000" y="5219700"/>
          <p14:tracePt t="13424" x="8128000" y="5251450"/>
          <p14:tracePt t="13438" x="8147050" y="5314950"/>
          <p14:tracePt t="13459" x="8185150" y="5372100"/>
          <p14:tracePt t="13472" x="8210550" y="5492750"/>
          <p14:tracePt t="13493" x="8210550" y="5575300"/>
          <p14:tracePt t="13507" x="8210550" y="5607050"/>
          <p14:tracePt t="13528" x="8210550" y="5734050"/>
          <p14:tracePt t="13542" x="8210550" y="5810250"/>
          <p14:tracePt t="13556" x="8210550" y="5873750"/>
          <p14:tracePt t="13576" x="8210550" y="5911850"/>
          <p14:tracePt t="13590" x="8216900" y="5924550"/>
          <p14:tracePt t="13611" x="8229600" y="5937250"/>
          <p14:tracePt t="13625" x="8248650" y="5962650"/>
          <p14:tracePt t="13639" x="8267700" y="5988050"/>
          <p14:tracePt t="13660" x="8318500" y="6019800"/>
          <p14:tracePt t="13674" x="8324850" y="6032500"/>
          <p14:tracePt t="13694" x="8324850" y="6045200"/>
          <p14:tracePt t="13708" x="8312150" y="6051550"/>
          <p14:tracePt t="13722" x="8280400" y="6070600"/>
          <p14:tracePt t="13743" x="8166100" y="6089650"/>
          <p14:tracePt t="13757" x="7962900" y="6115050"/>
          <p14:tracePt t="13778" x="7607300" y="6134100"/>
          <p14:tracePt t="13792" x="7175500" y="6134100"/>
          <p14:tracePt t="13806" x="6673850" y="6134100"/>
          <p14:tracePt t="13826" x="6242050" y="6134100"/>
          <p14:tracePt t="13841" x="5975350" y="6146800"/>
          <p14:tracePt t="13861" x="5740400" y="6172200"/>
          <p14:tracePt t="13875" x="5670550" y="6178550"/>
          <p14:tracePt t="13889" x="5518150" y="6178550"/>
          <p14:tracePt t="13910" x="5257800" y="6178550"/>
          <p14:tracePt t="13924" x="5060950" y="6178550"/>
          <p14:tracePt t="13945" x="4819650" y="6165850"/>
          <p14:tracePt t="13959" x="4552950" y="6121400"/>
          <p14:tracePt t="13972" x="4349750" y="6064250"/>
          <p14:tracePt t="13993" x="4152900" y="6032500"/>
          <p14:tracePt t="14007" x="3905250" y="6019800"/>
          <p14:tracePt t="14029" x="3556000" y="6019800"/>
          <p14:tracePt t="14042" x="3460750" y="6019800"/>
          <p14:tracePt t="14056" x="3390900" y="6019800"/>
          <p14:tracePt t="14077" x="3397250" y="5994400"/>
          <p14:tracePt t="14090" x="3409950" y="5994400"/>
          <p14:tracePt t="14111" x="3403600" y="5994400"/>
          <p14:tracePt t="14125" x="3651250" y="6343650"/>
          <p14:tracePt t="14139" x="4064000" y="6800850"/>
          <p14:tracePt t="14160" x="4305300" y="6851650"/>
          <p14:tracePt t="14383" x="4273550" y="6851650"/>
          <p14:tracePt t="14396" x="4248150" y="6851650"/>
          <p14:tracePt t="14404" x="4216400" y="6851650"/>
          <p14:tracePt t="14411" x="4178300" y="6845300"/>
          <p14:tracePt t="14420" x="4140200" y="6832600"/>
          <p14:tracePt t="14428" x="4108450" y="6826250"/>
          <p14:tracePt t="14445" x="4000500" y="6800850"/>
          <p14:tracePt t="14459" x="3867150" y="6762750"/>
          <p14:tracePt t="14473" x="3790950" y="6743700"/>
          <p14:tracePt t="14493" x="3441700" y="6692900"/>
          <p14:tracePt t="14507" x="3219450" y="6673850"/>
          <p14:tracePt t="14528" x="3054350" y="6654800"/>
          <p14:tracePt t="14542" x="2927350" y="6654800"/>
          <p14:tracePt t="14556" x="2825750" y="6629400"/>
          <p14:tracePt t="14577" x="2724150" y="6584950"/>
          <p14:tracePt t="14590" x="2622550" y="6534150"/>
          <p14:tracePt t="14612" x="2571750" y="6489700"/>
          <p14:tracePt t="14625" x="2571750" y="6483350"/>
          <p14:tracePt t="14639" x="2552700" y="6457950"/>
          <p14:tracePt t="14660" x="2520950" y="6413500"/>
          <p14:tracePt t="14674" x="2489200" y="6375400"/>
          <p14:tracePt t="14695" x="2463800" y="6324600"/>
          <p14:tracePt t="14709" x="2425700" y="6286500"/>
          <p14:tracePt t="14722" x="2387600" y="6248400"/>
          <p14:tracePt t="14743" x="2324100" y="6184900"/>
          <p14:tracePt t="14757" x="2254250" y="6127750"/>
          <p14:tracePt t="14778" x="2171700" y="6070600"/>
          <p14:tracePt t="14792" x="2082800" y="6013450"/>
          <p14:tracePt t="14806" x="2032000" y="5975350"/>
          <p14:tracePt t="14827" x="2000250" y="5924550"/>
          <p14:tracePt t="14840" x="1955800" y="5854700"/>
          <p14:tracePt t="14861" x="1911350" y="5784850"/>
          <p14:tracePt t="14875" x="1898650" y="5772150"/>
          <p14:tracePt t="14896" x="1847850" y="5702300"/>
          <p14:tracePt t="14910" x="1803400" y="5676900"/>
          <p14:tracePt t="14924" x="1790700" y="5657850"/>
          <p14:tracePt t="14944" x="1746250" y="5632450"/>
          <p14:tracePt t="14959" x="1701800" y="5613400"/>
          <p14:tracePt t="14979" x="1657350" y="5581650"/>
          <p14:tracePt t="14993" x="1581150" y="5537200"/>
          <p14:tracePt t="15007" x="1562100" y="5530850"/>
          <p14:tracePt t="15028" x="1466850" y="5492750"/>
          <p14:tracePt t="15042" x="1384300" y="5486400"/>
          <p14:tracePt t="15063" x="1225550" y="5486400"/>
          <p14:tracePt t="15076" x="1104900" y="5486400"/>
          <p14:tracePt t="15090" x="1035050" y="5486400"/>
          <p14:tracePt t="15111" x="889000" y="5486400"/>
          <p14:tracePt t="15125" x="876300" y="5486400"/>
          <p14:tracePt t="15146" x="869950" y="5486400"/>
          <p14:tracePt t="15160" x="863600" y="5486400"/>
          <p14:tracePt t="15174" x="857250" y="5486400"/>
          <p14:tracePt t="15194" x="844550" y="5486400"/>
          <p14:tracePt t="15208" x="825500" y="5486400"/>
          <p14:tracePt t="15229" x="781050" y="5492750"/>
          <p14:tracePt t="15243" x="755650" y="5492750"/>
          <p14:tracePt t="15257" x="730250" y="5505450"/>
          <p14:tracePt t="15278" x="704850" y="5505450"/>
          <p14:tracePt t="15292" x="685800" y="5505450"/>
          <p14:tracePt t="15312" x="679450" y="5505450"/>
          <p14:tracePt t="15327" x="666750" y="5505450"/>
          <p14:tracePt t="15340" x="654050" y="5499100"/>
          <p14:tracePt t="15361" x="635000" y="5499100"/>
          <p14:tracePt t="15375" x="635000" y="5473700"/>
          <p14:tracePt t="15404" x="628650" y="5473700"/>
          <p14:tracePt t="15728" x="609600" y="5473700"/>
          <p14:tracePt t="15740" x="577850" y="5461000"/>
          <p14:tracePt t="15750" x="520700" y="5441950"/>
          <p14:tracePt t="15757" x="495300" y="5429250"/>
          <p14:tracePt t="15764" x="438150" y="5410200"/>
          <p14:tracePt t="15778" x="247650" y="5365750"/>
          <p14:tracePt t="15792" x="190500" y="5359400"/>
          <p14:tracePt t="15813" x="107950" y="5359400"/>
          <p14:tracePt t="15844" x="107950" y="5346700"/>
          <p14:tracePt t="15884" x="101600" y="5340350"/>
          <p14:tracePt t="15892" x="95250" y="5334000"/>
          <p14:tracePt t="15894" x="88900" y="5327650"/>
          <p14:tracePt t="15908" x="88900" y="5321300"/>
          <p14:tracePt t="15922" x="82550" y="5321300"/>
          <p14:tracePt t="15940" x="82550" y="5314950"/>
          <p14:tracePt t="15946" x="76200" y="5314950"/>
          <p14:tracePt t="15964" x="69850" y="5308600"/>
          <p14:tracePt t="15979" x="63500" y="5302250"/>
          <p14:tracePt t="15993" x="38100" y="5289550"/>
          <p14:tracePt t="16007" x="25400" y="5289550"/>
          <p14:tracePt t="16028" x="12700" y="5289550"/>
          <p14:tracePt t="16042" x="6350" y="528955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782BD-AEAB-DF79-793E-3A03EC93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6113"/>
            <a:ext cx="9144000" cy="150577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83F6DF-4802-EFD2-5F17-D8956C5ED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429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02"/>
    </mc:Choice>
    <mc:Fallback>
      <p:transition spd="slow" advTm="22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3" x="88900" y="2806700"/>
          <p14:tracePt t="1463" x="165100" y="2806700"/>
          <p14:tracePt t="1471" x="228600" y="2806700"/>
          <p14:tracePt t="1483" x="292100" y="2806700"/>
          <p14:tracePt t="1504" x="450850" y="2806700"/>
          <p14:tracePt t="1518" x="495300" y="2806700"/>
          <p14:tracePt t="1532" x="590550" y="2806700"/>
          <p14:tracePt t="1553" x="673100" y="2813050"/>
          <p14:tracePt t="1566" x="704850" y="2825750"/>
          <p14:tracePt t="1587" x="736600" y="2832100"/>
          <p14:tracePt t="1601" x="749300" y="2857500"/>
          <p14:tracePt t="1615" x="768350" y="2908300"/>
          <p14:tracePt t="1636" x="774700" y="2959100"/>
          <p14:tracePt t="1650" x="787400" y="3067050"/>
          <p14:tracePt t="1670" x="787400" y="3346450"/>
          <p14:tracePt t="1684" x="787400" y="3467100"/>
          <p14:tracePt t="1698" x="800100" y="3663950"/>
          <p14:tracePt t="1719" x="850900" y="3930650"/>
          <p14:tracePt t="1733" x="863600" y="4000500"/>
          <p14:tracePt t="1754" x="920750" y="4171950"/>
          <p14:tracePt t="1768" x="990600" y="4279900"/>
          <p14:tracePt t="1782" x="1022350" y="4330700"/>
          <p14:tracePt t="1803" x="1092200" y="4400550"/>
          <p14:tracePt t="1816" x="1162050" y="4432300"/>
          <p14:tracePt t="1838" x="1193800" y="4432300"/>
          <p14:tracePt t="1851" x="1206500" y="4419600"/>
          <p14:tracePt t="1865" x="1212850" y="4413250"/>
          <p14:tracePt t="2162" x="1219200" y="4413250"/>
          <p14:tracePt t="2169" x="1225550" y="4413250"/>
          <p14:tracePt t="2192" x="1231900" y="4413250"/>
          <p14:tracePt t="2197" x="1238250" y="4413250"/>
          <p14:tracePt t="2215" x="1244600" y="4413250"/>
          <p14:tracePt t="2240" x="1250950" y="4413250"/>
          <p14:tracePt t="2245" x="1257300" y="4413250"/>
          <p14:tracePt t="2287" x="1257300" y="4406900"/>
          <p14:tracePt t="2312" x="1257300" y="4400550"/>
          <p14:tracePt t="2350" x="1257300" y="4387850"/>
          <p14:tracePt t="2363" x="1250950" y="4375150"/>
          <p14:tracePt t="2373" x="1250950" y="4362450"/>
          <p14:tracePt t="2381" x="1250950" y="4343400"/>
          <p14:tracePt t="2387" x="1244600" y="4318000"/>
          <p14:tracePt t="2400" x="1225550" y="4279900"/>
          <p14:tracePt t="2421" x="1225550" y="4273550"/>
          <p14:tracePt t="2435" x="1225550" y="4260850"/>
          <p14:tracePt t="2455" x="1263650" y="4235450"/>
          <p14:tracePt t="2470" x="1282700" y="4229100"/>
          <p14:tracePt t="2483" x="1365250" y="4210050"/>
          <p14:tracePt t="2504" x="1581150" y="4159250"/>
          <p14:tracePt t="2518" x="1676400" y="4133850"/>
          <p14:tracePt t="2539" x="2216150" y="4089400"/>
          <p14:tracePt t="2553" x="2552700" y="4057650"/>
          <p14:tracePt t="2566" x="2889250" y="4051300"/>
          <p14:tracePt t="2587" x="3181350" y="4051300"/>
          <p14:tracePt t="2601" x="3429000" y="4051300"/>
          <p14:tracePt t="2622" x="3479800" y="4051300"/>
          <p14:tracePt t="2636" x="3543300" y="4051300"/>
          <p14:tracePt t="2678" x="3524250" y="4064000"/>
          <p14:tracePt t="2687" x="3505200" y="4070350"/>
          <p14:tracePt t="2695" x="3486150" y="4083050"/>
          <p14:tracePt t="2705" x="3448050" y="4095750"/>
          <p14:tracePt t="2719" x="3403600" y="4108450"/>
          <p14:tracePt t="2733" x="3314700" y="4127500"/>
          <p14:tracePt t="2754" x="3200400" y="4152900"/>
          <p14:tracePt t="2768" x="3060700" y="4184650"/>
          <p14:tracePt t="2789" x="2921000" y="4203700"/>
          <p14:tracePt t="2803" x="2743200" y="4210050"/>
          <p14:tracePt t="2816" x="2546350" y="4210050"/>
          <p14:tracePt t="2838" x="2266950" y="4210050"/>
          <p14:tracePt t="2852" x="1993900" y="4210050"/>
          <p14:tracePt t="2872" x="1695450" y="4210050"/>
          <p14:tracePt t="2886" x="1606550" y="4210050"/>
          <p14:tracePt t="2900" x="1460500" y="4210050"/>
          <p14:tracePt t="2921" x="1193800" y="4152900"/>
          <p14:tracePt t="2934" x="1123950" y="4140200"/>
          <p14:tracePt t="2955" x="876300" y="4070350"/>
          <p14:tracePt t="2969" x="742950" y="4038600"/>
          <p14:tracePt t="2983" x="647700" y="3981450"/>
          <p14:tracePt t="3004" x="571500" y="3911600"/>
          <p14:tracePt t="3018" x="508000" y="3835400"/>
          <p14:tracePt t="3039" x="419100" y="3695700"/>
          <p14:tracePt t="3053" x="387350" y="3613150"/>
          <p14:tracePt t="3066" x="368300" y="3581400"/>
          <p14:tracePt t="3087" x="311150" y="3479800"/>
          <p14:tracePt t="3101" x="292100" y="3448050"/>
          <p14:tracePt t="3122" x="234950" y="3327400"/>
          <p14:tracePt t="3136" x="177800" y="3225800"/>
          <p14:tracePt t="3150" x="152400" y="3175000"/>
          <p14:tracePt t="3171" x="88900" y="3016250"/>
          <p14:tracePt t="3185" x="63500" y="2901950"/>
          <p14:tracePt t="3205" x="50800" y="2755900"/>
          <p14:tracePt t="3219" x="50800" y="2717800"/>
          <p14:tracePt t="3233" x="50800" y="2679700"/>
          <p14:tracePt t="3254" x="63500" y="2660650"/>
          <p14:tracePt t="3268" x="63500" y="2654300"/>
          <p14:tracePt t="3289" x="69850" y="2616200"/>
          <p14:tracePt t="3311" x="69850" y="2609850"/>
          <p14:tracePt t="3344" x="69850" y="2616200"/>
          <p14:tracePt t="3359" x="69850" y="2641600"/>
          <p14:tracePt t="3367" x="69850" y="2660650"/>
          <p14:tracePt t="3373" x="69850" y="2698750"/>
          <p14:tracePt t="3386" x="76200" y="2755900"/>
          <p14:tracePt t="3400" x="133350" y="2946400"/>
          <p14:tracePt t="3421" x="425450" y="3498850"/>
          <p14:tracePt t="3435" x="577850" y="3740150"/>
          <p14:tracePt t="3455" x="1047750" y="4457700"/>
          <p14:tracePt t="3469" x="1327150" y="4870450"/>
          <p14:tracePt t="3483" x="1454150" y="5048250"/>
          <p14:tracePt t="3504" x="1873250" y="5454650"/>
          <p14:tracePt t="3518" x="2216150" y="5657850"/>
          <p14:tracePt t="3539" x="2578100" y="5772150"/>
          <p14:tracePt t="3552" x="2870200" y="5797550"/>
          <p14:tracePt t="3566" x="3124200" y="5797550"/>
          <p14:tracePt t="3587" x="3422650" y="5740400"/>
          <p14:tracePt t="3601" x="3765550" y="5657850"/>
          <p14:tracePt t="3622" x="4330700" y="5524500"/>
          <p14:tracePt t="3636" x="4718050" y="5435600"/>
          <p14:tracePt t="3650" x="4902200" y="5397500"/>
          <p14:tracePt t="3671" x="5384800" y="5270500"/>
          <p14:tracePt t="3685" x="5556250" y="5226050"/>
          <p14:tracePt t="3705" x="5607050" y="5200650"/>
          <p14:tracePt t="3719" x="5607050" y="5175250"/>
          <p14:tracePt t="3734" x="5575300" y="5124450"/>
          <p14:tracePt t="3754" x="5499100" y="5060950"/>
          <p14:tracePt t="3769" x="5435600" y="5016500"/>
          <p14:tracePt t="3789" x="5340350" y="4972050"/>
          <p14:tracePt t="3803" x="5213350" y="4927600"/>
          <p14:tracePt t="3817" x="5086350" y="4895850"/>
          <p14:tracePt t="3838" x="4775200" y="4819650"/>
          <p14:tracePt t="3851" x="4381500" y="4711700"/>
          <p14:tracePt t="3872" x="3562350" y="4508500"/>
          <p14:tracePt t="3887" x="3289300" y="4451350"/>
          <p14:tracePt t="3907" x="2901950" y="4368800"/>
          <p14:tracePt t="3921" x="2686050" y="4311650"/>
          <p14:tracePt t="3935" x="2546350" y="4267200"/>
          <p14:tracePt t="3955" x="2457450" y="4222750"/>
          <p14:tracePt t="3969" x="2451100" y="4210050"/>
          <p14:tracePt t="3990" x="2482850" y="4171950"/>
          <p14:tracePt t="4004" x="2641600" y="4133850"/>
          <p14:tracePt t="4018" x="3054350" y="4032250"/>
          <p14:tracePt t="4039" x="3378200" y="3956050"/>
          <p14:tracePt t="4053" x="3740150" y="3905250"/>
          <p14:tracePt t="4074" x="4165600" y="3873500"/>
          <p14:tracePt t="4087" x="4699000" y="3860800"/>
          <p14:tracePt t="4101" x="4991100" y="3860800"/>
          <p14:tracePt t="4122" x="5822950" y="3860800"/>
          <p14:tracePt t="4136" x="6146800" y="3860800"/>
          <p14:tracePt t="4157" x="6350000" y="3867150"/>
          <p14:tracePt t="4171" x="6540500" y="3898900"/>
          <p14:tracePt t="4185" x="6711950" y="3937000"/>
          <p14:tracePt t="4205" x="6927850" y="3981450"/>
          <p14:tracePt t="4219" x="6985000" y="3994150"/>
          <p14:tracePt t="4240" x="7048500" y="4019550"/>
          <p14:tracePt t="4255" x="7048500" y="4025900"/>
          <p14:tracePt t="4268" x="7016750" y="4038600"/>
          <p14:tracePt t="4289" x="6896100" y="4076700"/>
          <p14:tracePt t="4303" x="6743700" y="4121150"/>
          <p14:tracePt t="4323" x="6496050" y="4210050"/>
          <p14:tracePt t="4338" x="6127750" y="4349750"/>
          <p14:tracePt t="4351" x="5734050" y="4508500"/>
          <p14:tracePt t="4372" x="5251450" y="4648200"/>
          <p14:tracePt t="4386" x="4787900" y="4781550"/>
          <p14:tracePt t="4407" x="3848100" y="5003800"/>
          <p14:tracePt t="4421" x="3543300" y="5067300"/>
          <p14:tracePt t="4435" x="3016250" y="5181600"/>
          <p14:tracePt t="4455" x="2451100" y="5327650"/>
          <p14:tracePt t="4469" x="2336800" y="5353050"/>
          <p14:tracePt t="4490" x="1987550" y="5378450"/>
          <p14:tracePt t="4504" x="1828800" y="5378450"/>
          <p14:tracePt t="4518" x="1765300" y="5378450"/>
          <p14:tracePt t="4539" x="1689100" y="5378450"/>
          <p14:tracePt t="4553" x="1663700" y="5372100"/>
          <p14:tracePt t="4574" x="1587500" y="5353050"/>
          <p14:tracePt t="4587" x="1562100" y="5321300"/>
          <p14:tracePt t="4601" x="1504950" y="5289550"/>
          <p14:tracePt t="4622" x="1409700" y="5232400"/>
          <p14:tracePt t="4636" x="1384300" y="5207000"/>
          <p14:tracePt t="4657" x="1276350" y="5060950"/>
          <p14:tracePt t="4671" x="1212850" y="4933950"/>
          <p14:tracePt t="4684" x="1187450" y="4864100"/>
          <p14:tracePt t="4705" x="1092200" y="4654550"/>
          <p14:tracePt t="4719" x="1009650" y="4527550"/>
          <p14:tracePt t="4740" x="927100" y="4406900"/>
          <p14:tracePt t="4754" x="914400" y="4381500"/>
          <p14:tracePt t="4906" x="914400" y="4375150"/>
          <p14:tracePt t="4928" x="901700" y="4368800"/>
          <p14:tracePt t="4992" x="901700" y="4362450"/>
          <p14:tracePt t="5048" x="908050" y="4356100"/>
          <p14:tracePt t="5054" x="920750" y="4356100"/>
          <p14:tracePt t="5063" x="920750" y="4349750"/>
          <p14:tracePt t="5073" x="920750" y="4343400"/>
          <p14:tracePt t="5101" x="927100" y="4343400"/>
          <p14:tracePt t="5111" x="927100" y="4337050"/>
          <p14:tracePt t="5122" x="933450" y="4330700"/>
          <p14:tracePt t="5136" x="933450" y="4298950"/>
          <p14:tracePt t="5157" x="933450" y="4273550"/>
          <p14:tracePt t="5171" x="920750" y="4254500"/>
          <p14:tracePt t="5184" x="895350" y="4248150"/>
          <p14:tracePt t="5205" x="869950" y="4229100"/>
          <p14:tracePt t="5219" x="831850" y="4210050"/>
          <p14:tracePt t="5240" x="812800" y="4210050"/>
          <p14:tracePt t="5254" x="768350" y="4197350"/>
          <p14:tracePt t="5275" x="723900" y="4184650"/>
          <p14:tracePt t="5289" x="628650" y="4159250"/>
          <p14:tracePt t="5303" x="596900" y="4146550"/>
          <p14:tracePt t="5323" x="539750" y="4121150"/>
          <p14:tracePt t="5337" x="508000" y="4114800"/>
          <p14:tracePt t="5358" x="482600" y="4108450"/>
          <p14:tracePt t="5372" x="450850" y="4102100"/>
          <p14:tracePt t="5386" x="412750" y="4095750"/>
          <p14:tracePt t="5407" x="368300" y="4083050"/>
          <p14:tracePt t="5420" x="361950" y="4083050"/>
          <p14:tracePt t="5441" x="355600" y="4070350"/>
          <p14:tracePt t="5504" x="368300" y="4064000"/>
          <p14:tracePt t="5527" x="393700" y="4064000"/>
          <p14:tracePt t="5529" x="412750" y="4064000"/>
          <p14:tracePt t="5544" x="444500" y="4064000"/>
          <p14:tracePt t="5552" x="476250" y="4064000"/>
          <p14:tracePt t="5557" x="488950" y="4064000"/>
          <p14:tracePt t="5573" x="514350" y="4064000"/>
          <p14:tracePt t="5587" x="584200" y="4057650"/>
          <p14:tracePt t="5608" x="711200" y="4044950"/>
          <p14:tracePt t="5622" x="749300" y="4044950"/>
          <p14:tracePt t="5636" x="844550" y="4044950"/>
          <p14:tracePt t="5657" x="971550" y="4044950"/>
          <p14:tracePt t="5670" x="1016000" y="4044950"/>
          <p14:tracePt t="5691" x="1104900" y="4044950"/>
          <p14:tracePt t="5705" x="1143000" y="4044950"/>
          <p14:tracePt t="5719" x="1193800" y="4044950"/>
          <p14:tracePt t="5740" x="1263650" y="4044950"/>
          <p14:tracePt t="5754" x="1308100" y="4051300"/>
          <p14:tracePt t="5775" x="1377950" y="4057650"/>
          <p14:tracePt t="5789" x="1390650" y="4057650"/>
          <p14:tracePt t="5802" x="1403350" y="4064000"/>
          <p14:tracePt t="5824" x="1447800" y="4070350"/>
          <p14:tracePt t="5837" x="1485900" y="4083050"/>
          <p14:tracePt t="5859" x="1530350" y="4083050"/>
          <p14:tracePt t="5872" x="1555750" y="4083050"/>
          <p14:tracePt t="5886" x="1562100" y="4083050"/>
          <p14:tracePt t="5907" x="1568450" y="4083050"/>
          <p14:tracePt t="6564" x="1568450" y="4089400"/>
          <p14:tracePt t="6648" x="1562100" y="4095750"/>
          <p14:tracePt t="6704" x="1555750" y="4095750"/>
          <p14:tracePt t="6725" x="1549400" y="4095750"/>
          <p14:tracePt t="6741" x="1549400" y="4102100"/>
          <p14:tracePt t="7090" x="1543050" y="4102100"/>
          <p14:tracePt t="7109" x="1543050" y="4108450"/>
          <p14:tracePt t="7123" x="1536700" y="4108450"/>
          <p14:tracePt t="7130" x="1536700" y="4114800"/>
          <p14:tracePt t="7134" x="1530350" y="4114800"/>
          <p14:tracePt t="7149" x="1530350" y="4127500"/>
          <p14:tracePt t="7174" x="1530350" y="4140200"/>
          <p14:tracePt t="7181" x="1530350" y="4152900"/>
          <p14:tracePt t="7191" x="1536700" y="4171950"/>
          <p14:tracePt t="7205" x="1581150" y="4203700"/>
          <p14:tracePt t="7226" x="1644650" y="4229100"/>
          <p14:tracePt t="7240" x="1714500" y="4260850"/>
          <p14:tracePt t="7254" x="1771650" y="4273550"/>
          <p14:tracePt t="7275" x="1962150" y="4324350"/>
          <p14:tracePt t="7289" x="2082800" y="4362450"/>
          <p14:tracePt t="7310" x="2146300" y="4387850"/>
          <p14:tracePt t="7325" x="2139950" y="4400550"/>
          <p14:tracePt t="7337" x="2108200" y="4400550"/>
          <p14:tracePt t="7358" x="1974850" y="4400550"/>
          <p14:tracePt t="7372" x="1885950" y="4400550"/>
          <p14:tracePt t="7393" x="1447800" y="4337050"/>
          <p14:tracePt t="7407" x="996950" y="4216400"/>
          <p14:tracePt t="7421" x="774700" y="4146550"/>
          <p14:tracePt t="7442" x="222250" y="3867150"/>
          <p14:tracePt t="7455" x="19050" y="3657600"/>
          <p14:tracePt t="7511" x="19050" y="3035300"/>
          <p14:tracePt t="7519" x="88900" y="2927350"/>
          <p14:tracePt t="7525" x="152400" y="2838450"/>
          <p14:tracePt t="7539" x="209550" y="2755900"/>
          <p14:tracePt t="7560" x="342900" y="2565400"/>
          <p14:tracePt t="7574" x="431800" y="2451100"/>
          <p14:tracePt t="7587" x="482600" y="2406650"/>
          <p14:tracePt t="7608" x="546100" y="2330450"/>
          <p14:tracePt t="7622" x="546100" y="2311400"/>
          <p14:tracePt t="7643" x="546100" y="2298700"/>
          <p14:tracePt t="7680" x="527050" y="2298700"/>
          <p14:tracePt t="7687" x="508000" y="2311400"/>
          <p14:tracePt t="7693" x="495300" y="2324100"/>
          <p14:tracePt t="7705" x="469900" y="2343150"/>
          <p14:tracePt t="7726" x="438150" y="2374900"/>
          <p14:tracePt t="7740" x="431800" y="2419350"/>
          <p14:tracePt t="7754" x="431800" y="2489200"/>
          <p14:tracePt t="7775" x="438150" y="2584450"/>
          <p14:tracePt t="7789" x="444500" y="2635250"/>
          <p14:tracePt t="7810" x="469900" y="2730500"/>
          <p14:tracePt t="7824" x="488950" y="2857500"/>
          <p14:tracePt t="7838" x="533400" y="3022600"/>
          <p14:tracePt t="7860" x="584200" y="3206750"/>
          <p14:tracePt t="7872" x="641350" y="3397250"/>
          <p14:tracePt t="7893" x="692150" y="3575050"/>
          <p14:tracePt t="7906" x="749300" y="3752850"/>
          <p14:tracePt t="7920" x="812800" y="3886200"/>
          <p14:tracePt t="7941" x="882650" y="3987800"/>
          <p14:tracePt t="7955" x="933450" y="4064000"/>
          <p14:tracePt t="7976" x="990600" y="4140200"/>
          <p14:tracePt t="7991" x="1003300" y="4152900"/>
          <p14:tracePt t="8004" x="1098550" y="4210050"/>
          <p14:tracePt t="8025" x="1346200" y="4305300"/>
          <p14:tracePt t="8059" x="1511300" y="4318000"/>
          <p14:tracePt t="8073" x="1625600" y="4318000"/>
          <p14:tracePt t="8094" x="1758950" y="4298950"/>
          <p14:tracePt t="8108" x="1885950" y="4260850"/>
          <p14:tracePt t="8122" x="2000250" y="4235450"/>
          <p14:tracePt t="8143" x="2051050" y="4229100"/>
          <p14:tracePt t="8182" x="2051050" y="4216400"/>
          <p14:tracePt t="8189" x="2044700" y="4216400"/>
          <p14:tracePt t="8196" x="2038350" y="4216400"/>
          <p14:tracePt t="8312" x="2032000" y="4216400"/>
          <p14:tracePt t="8339" x="2025650" y="4216400"/>
          <p14:tracePt t="8432" x="2019300" y="4216400"/>
          <p14:tracePt t="8455" x="2012950" y="4216400"/>
          <p14:tracePt t="8480" x="2012950" y="4222750"/>
          <p14:tracePt t="8504" x="2000250" y="4222750"/>
          <p14:tracePt t="8527" x="1993900" y="4222750"/>
          <p14:tracePt t="8533" x="1987550" y="4229100"/>
          <p14:tracePt t="8543" x="1981200" y="4229100"/>
          <p14:tracePt t="8551" x="1968500" y="4229100"/>
          <p14:tracePt t="8559" x="1949450" y="4235450"/>
          <p14:tracePt t="8573" x="1936750" y="4235450"/>
          <p14:tracePt t="8594" x="1873250" y="4248150"/>
          <p14:tracePt t="8608" x="1828800" y="4260850"/>
          <p14:tracePt t="8622" x="1765300" y="4279900"/>
          <p14:tracePt t="8643" x="1720850" y="4286250"/>
          <p14:tracePt t="8657" x="1676400" y="4292600"/>
          <p14:tracePt t="8678" x="1568450" y="4324350"/>
          <p14:tracePt t="8691" x="1536700" y="4324350"/>
          <p14:tracePt t="8705" x="1492250" y="4324350"/>
          <p14:tracePt t="8726" x="1416050" y="4337050"/>
          <p14:tracePt t="8740" x="1377950" y="4337050"/>
          <p14:tracePt t="8761" x="1301750" y="4337050"/>
          <p14:tracePt t="8775" x="1263650" y="4337050"/>
          <p14:tracePt t="8788" x="1225550" y="4337050"/>
          <p14:tracePt t="8809" x="1162050" y="4337050"/>
          <p14:tracePt t="8824" x="1130300" y="4324350"/>
          <p14:tracePt t="8844" x="1079500" y="4311650"/>
          <p14:tracePt t="8858" x="1073150" y="4311650"/>
          <p14:tracePt t="8872" x="1060450" y="4305300"/>
          <p14:tracePt t="8893" x="1035050" y="4286250"/>
          <p14:tracePt t="8907" x="1022350" y="4279900"/>
          <p14:tracePt t="8927" x="984250" y="4254500"/>
          <p14:tracePt t="8942" x="952500" y="4241800"/>
          <p14:tracePt t="8955" x="946150" y="4241800"/>
          <p14:tracePt t="8976" x="920750" y="4229100"/>
          <p14:tracePt t="8990" x="889000" y="4216400"/>
          <p14:tracePt t="9011" x="831850" y="4184650"/>
          <p14:tracePt t="9025" x="819150" y="4171950"/>
          <p14:tracePt t="9038" x="787400" y="4152900"/>
          <p14:tracePt t="9060" x="762000" y="4152900"/>
          <p14:tracePt t="9073" x="755650" y="4152900"/>
          <p14:tracePt t="9094" x="749300" y="4152900"/>
          <p14:tracePt t="9108" x="742950" y="4152900"/>
          <p14:tracePt t="9144" x="736600" y="4152900"/>
          <p14:tracePt t="9167" x="730250" y="4152900"/>
          <p14:tracePt t="9200" x="730250" y="4146550"/>
          <p14:tracePt t="9216" x="723900" y="4146550"/>
          <p14:tracePt t="9237" x="717550" y="4146550"/>
          <p14:tracePt t="9245" x="704850" y="4146550"/>
          <p14:tracePt t="9286" x="704850" y="4140200"/>
          <p14:tracePt t="9319" x="692150" y="4140200"/>
          <p14:tracePt t="9368" x="692150" y="4133850"/>
          <p14:tracePt t="9383" x="692150" y="4127500"/>
          <p14:tracePt t="9398" x="692150" y="4121150"/>
          <p14:tracePt t="9413" x="692150" y="4114800"/>
          <p14:tracePt t="9468" x="692150" y="4102100"/>
          <p14:tracePt t="9489" x="685800" y="4102100"/>
          <p14:tracePt t="9509" x="666750" y="4102100"/>
          <p14:tracePt t="9528" x="660400" y="4102100"/>
          <p14:tracePt t="9536" x="647700" y="4102100"/>
          <p14:tracePt t="9541" x="628650" y="4102100"/>
          <p14:tracePt t="9559" x="622300" y="4102100"/>
          <p14:tracePt t="9565" x="615950" y="4102100"/>
          <p14:tracePt t="9575" x="609600" y="4102100"/>
          <p14:tracePt t="9623" x="609600" y="4108450"/>
          <p14:tracePt t="9680" x="615950" y="4108450"/>
          <p14:tracePt t="9685" x="635000" y="4121150"/>
          <p14:tracePt t="9696" x="654050" y="4121150"/>
          <p14:tracePt t="9703" x="666750" y="4121150"/>
          <p14:tracePt t="9712" x="692150" y="4121150"/>
          <p14:tracePt t="9726" x="742950" y="4121150"/>
          <p14:tracePt t="9740" x="774700" y="4121150"/>
          <p14:tracePt t="9761" x="895350" y="4121150"/>
          <p14:tracePt t="9775" x="965200" y="4121150"/>
          <p14:tracePt t="9795" x="1054100" y="4121150"/>
          <p14:tracePt t="9809" x="1117600" y="4121150"/>
          <p14:tracePt t="9823" x="1155700" y="4121150"/>
          <p14:tracePt t="9960" x="1168400" y="4121150"/>
          <p14:tracePt t="9967" x="1181100" y="4121150"/>
          <p14:tracePt t="9983" x="1200150" y="4121150"/>
          <p14:tracePt t="9991" x="1231900" y="4121150"/>
          <p14:tracePt t="9997" x="1257300" y="4121150"/>
          <p14:tracePt t="10011" x="1282700" y="4121150"/>
          <p14:tracePt t="10025" x="1352550" y="4121150"/>
          <p14:tracePt t="10045" x="1409700" y="4121150"/>
          <p14:tracePt t="10059" x="1428750" y="4121150"/>
          <p14:tracePt t="10073" x="1473200" y="4127500"/>
          <p14:tracePt t="10094" x="1543050" y="4133850"/>
          <p14:tracePt t="10108" x="1574800" y="4133850"/>
          <p14:tracePt t="10129" x="1689100" y="4133850"/>
          <p14:tracePt t="10143" x="1752600" y="4133850"/>
          <p14:tracePt t="10156" x="1758950" y="4133850"/>
          <p14:tracePt t="10208" x="1771650" y="4133850"/>
          <p14:tracePt t="10448" x="1758950" y="4133850"/>
          <p14:tracePt t="10704" x="1758950" y="4140200"/>
          <p14:tracePt t="10713" x="1752600" y="4146550"/>
          <p14:tracePt t="10726" x="1733550" y="4159250"/>
          <p14:tracePt t="10733" x="1733550" y="4165600"/>
          <p14:tracePt t="10740" x="1714500" y="4171950"/>
          <p14:tracePt t="10760" x="1663700" y="4197350"/>
          <p14:tracePt t="10775" x="1625600" y="4197350"/>
          <p14:tracePt t="10795" x="1543050" y="4203700"/>
          <p14:tracePt t="10809" x="1422400" y="4203700"/>
          <p14:tracePt t="10824" x="1327150" y="4203700"/>
          <p14:tracePt t="10844" x="1282700" y="4197350"/>
          <p14:tracePt t="10858" x="1276350" y="4197350"/>
          <p14:tracePt t="10879" x="1270000" y="4197350"/>
          <p14:tracePt t="10893" x="1270000" y="4191000"/>
          <p14:tracePt t="10910" x="1270000" y="4184650"/>
          <p14:tracePt t="10929" x="1295400" y="4184650"/>
          <p14:tracePt t="10941" x="1352550" y="4184650"/>
          <p14:tracePt t="10962" x="1397000" y="4184650"/>
          <p14:tracePt t="10976" x="1473200" y="4203700"/>
          <p14:tracePt t="10997" x="1549400" y="4235450"/>
          <p14:tracePt t="11011" x="1562100" y="4248150"/>
          <p14:tracePt t="11024" x="1581150" y="4248150"/>
          <p14:tracePt t="11045" x="1593850" y="4267200"/>
          <p14:tracePt t="11059" x="1625600" y="4279900"/>
          <p14:tracePt t="11080" x="1657350" y="4273550"/>
          <p14:tracePt t="11094" x="1689100" y="4241800"/>
          <p14:tracePt t="11108" x="1689100" y="4229100"/>
          <p14:tracePt t="11129" x="1701800" y="4203700"/>
          <p14:tracePt t="11143" x="1701800" y="4191000"/>
          <p14:tracePt t="11163" x="1651000" y="4178300"/>
          <p14:tracePt t="11177" x="1600200" y="4178300"/>
          <p14:tracePt t="11191" x="1498600" y="4178300"/>
          <p14:tracePt t="11212" x="1377950" y="4184650"/>
          <p14:tracePt t="11226" x="1289050" y="4203700"/>
          <p14:tracePt t="11247" x="1282700" y="4222750"/>
          <p14:tracePt t="11261" x="1289050" y="4229100"/>
          <p14:tracePt t="11275" x="1352550" y="4260850"/>
          <p14:tracePt t="11295" x="1447800" y="4286250"/>
          <p14:tracePt t="11310" x="1485900" y="4298950"/>
          <p14:tracePt t="11330" x="1631950" y="4305300"/>
          <p14:tracePt t="11344" x="1720850" y="4305300"/>
          <p14:tracePt t="11358" x="1765300" y="4305300"/>
          <p14:tracePt t="11379" x="1847850" y="4267200"/>
          <p14:tracePt t="11393" x="1847850" y="4229100"/>
          <p14:tracePt t="11413" x="1828800" y="4165600"/>
          <p14:tracePt t="11427" x="1809750" y="4159250"/>
          <p14:tracePt t="11441" x="1739900" y="4133850"/>
          <p14:tracePt t="11462" x="1574800" y="4102100"/>
          <p14:tracePt t="11476" x="1530350" y="4102100"/>
          <p14:tracePt t="11497" x="1492250" y="4102100"/>
          <p14:tracePt t="11511" x="1485900" y="4114800"/>
          <p14:tracePt t="11525" x="1485900" y="4133850"/>
          <p14:tracePt t="11545" x="1543050" y="4197350"/>
          <p14:tracePt t="11559" x="1612900" y="4229100"/>
          <p14:tracePt t="11580" x="1720850" y="4260850"/>
          <p14:tracePt t="11594" x="1822450" y="4267200"/>
          <p14:tracePt t="11608" x="1905000" y="4267200"/>
          <p14:tracePt t="11629" x="1930400" y="4235450"/>
          <p14:tracePt t="11642" x="1930400" y="4222750"/>
          <p14:tracePt t="11664" x="1873250" y="4191000"/>
          <p14:tracePt t="11678" x="1822450" y="4178300"/>
          <p14:tracePt t="11691" x="1797050" y="4178300"/>
          <p14:tracePt t="11712" x="1651000" y="4178300"/>
          <p14:tracePt t="11726" x="1600200" y="4178300"/>
          <p14:tracePt t="11747" x="1587500" y="4197350"/>
          <p14:tracePt t="11761" x="1587500" y="4210050"/>
          <p14:tracePt t="11775" x="1625600" y="4248150"/>
          <p14:tracePt t="11796" x="1714500" y="4273550"/>
          <p14:tracePt t="11810" x="1727200" y="4273550"/>
          <p14:tracePt t="11831" x="1746250" y="4267200"/>
          <p14:tracePt t="11861" x="1746250" y="4260850"/>
          <p14:tracePt t="11867" x="1739900" y="4260850"/>
          <p14:tracePt t="11952" x="1733550" y="4260850"/>
          <p14:tracePt t="12605" x="1727200" y="4254500"/>
          <p14:tracePt t="12613" x="1720850" y="4254500"/>
          <p14:tracePt t="12622" x="1695450" y="4235450"/>
          <p14:tracePt t="12629" x="1689100" y="4235450"/>
          <p14:tracePt t="12643" x="1676400" y="4235450"/>
          <p14:tracePt t="12712" x="1663700" y="4229100"/>
          <p14:tracePt t="12765" x="1657350" y="4229100"/>
          <p14:tracePt t="12773" x="1651000" y="4229100"/>
          <p14:tracePt t="12782" x="1644650" y="4229100"/>
          <p14:tracePt t="12787" x="1631950" y="4222750"/>
          <p14:tracePt t="12797" x="1625600" y="4222750"/>
          <p14:tracePt t="12809" x="1612900" y="4222750"/>
          <p14:tracePt t="12831" x="1517650" y="4229100"/>
          <p14:tracePt t="12845" x="1473200" y="4229100"/>
          <p14:tracePt t="12866" x="1371600" y="4229100"/>
          <p14:tracePt t="12879" x="1225550" y="4229100"/>
          <p14:tracePt t="12893" x="1162050" y="4229100"/>
          <p14:tracePt t="12914" x="990600" y="4229100"/>
          <p14:tracePt t="12928" x="958850" y="4229100"/>
          <p14:tracePt t="12948" x="920750" y="4229100"/>
          <p14:tracePt t="12962" x="889000" y="4216400"/>
          <p14:tracePt t="12977" x="863600" y="4203700"/>
          <p14:tracePt t="12997" x="819150" y="4184650"/>
          <p14:tracePt t="13011" x="812800" y="4184650"/>
          <p14:tracePt t="13031" x="806450" y="4178300"/>
          <p14:tracePt t="13085" x="800100" y="4178300"/>
          <p14:tracePt t="13093" x="800100" y="4171950"/>
          <p14:tracePt t="13111" x="793750" y="4165600"/>
          <p14:tracePt t="13120" x="787400" y="4165600"/>
          <p14:tracePt t="13125" x="781050" y="4159250"/>
          <p14:tracePt t="13143" x="774700" y="4159250"/>
          <p14:tracePt t="13159" x="768350" y="4159250"/>
          <p14:tracePt t="13167" x="768350" y="4152900"/>
          <p14:tracePt t="13189" x="768350" y="4146550"/>
          <p14:tracePt t="13198" x="755650" y="4146550"/>
          <p14:tracePt t="13212" x="755650" y="4140200"/>
          <p14:tracePt t="13226" x="742950" y="4140200"/>
          <p14:tracePt t="13288" x="736600" y="4127500"/>
          <p14:tracePt t="13302" x="730250" y="4127500"/>
          <p14:tracePt t="13326" x="717550" y="4127500"/>
          <p14:tracePt t="13333" x="717550" y="4114800"/>
          <p14:tracePt t="13423" x="711200" y="4114800"/>
          <p14:tracePt t="13820" x="723900" y="4121150"/>
          <p14:tracePt t="13834" x="749300" y="4133850"/>
          <p14:tracePt t="13841" x="774700" y="4140200"/>
          <p14:tracePt t="13847" x="787400" y="4140200"/>
          <p14:tracePt t="13855" x="819150" y="4146550"/>
          <p14:tracePt t="13865" x="863600" y="4159250"/>
          <p14:tracePt t="13879" x="971550" y="4178300"/>
          <p14:tracePt t="13900" x="1098550" y="4184650"/>
          <p14:tracePt t="13914" x="1231900" y="4184650"/>
          <p14:tracePt t="13927" x="1339850" y="4184650"/>
          <p14:tracePt t="13948" x="1428750" y="4184650"/>
          <p14:tracePt t="13962" x="1562100" y="4184650"/>
          <p14:tracePt t="13983" x="1657350" y="4184650"/>
          <p14:tracePt t="13997" x="1714500" y="4184650"/>
          <p14:tracePt t="14011" x="1854200" y="4184650"/>
          <p14:tracePt t="14032" x="1873250" y="4184650"/>
          <p14:tracePt t="14338" x="1854200" y="4197350"/>
          <p14:tracePt t="14343" x="1841500" y="4197350"/>
          <p14:tracePt t="14358" x="1809750" y="4197350"/>
          <p14:tracePt t="14365" x="1790700" y="4197350"/>
          <p14:tracePt t="14379" x="1733550" y="4197350"/>
          <p14:tracePt t="14399" x="1676400" y="4191000"/>
          <p14:tracePt t="14414" x="1644650" y="4178300"/>
          <p14:tracePt t="14428" x="1638300" y="4171950"/>
          <p14:tracePt t="14448" x="1612900" y="4159250"/>
          <p14:tracePt t="14462" x="1600200" y="4152900"/>
          <p14:tracePt t="14483" x="1587500" y="4146550"/>
          <p14:tracePt t="14497" x="1574800" y="4140200"/>
          <p14:tracePt t="14533" x="1568450" y="4127500"/>
          <p14:tracePt t="14584" x="1568450" y="4114800"/>
          <p14:tracePt t="14720" x="1581150" y="4114800"/>
          <p14:tracePt t="14725" x="1593850" y="4114800"/>
          <p14:tracePt t="14740" x="1593850" y="4121150"/>
          <p14:tracePt t="14746" x="1612900" y="4127500"/>
          <p14:tracePt t="14760" x="1631950" y="4127500"/>
          <p14:tracePt t="14782" x="1676400" y="4133850"/>
          <p14:tracePt t="14795" x="1701800" y="4133850"/>
          <p14:tracePt t="14816" x="1746250" y="4133850"/>
          <p14:tracePt t="14831" x="1758950" y="4133850"/>
          <p14:tracePt t="14844" x="1765300" y="4133850"/>
          <p14:tracePt t="14865" x="1771650" y="4133850"/>
          <p14:tracePt t="14887" x="1778000" y="4133850"/>
          <p14:tracePt t="14901" x="1784350" y="4133850"/>
          <p14:tracePt t="14913" x="1790700" y="4127500"/>
          <p14:tracePt t="14943" x="1790700" y="4121150"/>
          <p14:tracePt t="15007" x="1790700" y="4108450"/>
          <p14:tracePt t="15044" x="1790700" y="4102100"/>
          <p14:tracePt t="15069" x="1790700" y="4095750"/>
          <p14:tracePt t="15112" x="1790700" y="4089400"/>
          <p14:tracePt t="15149" x="1797050" y="4089400"/>
          <p14:tracePt t="15157" x="1797050" y="4083050"/>
          <p14:tracePt t="15376" x="1803400" y="4083050"/>
          <p14:tracePt t="15390" x="1809750" y="4083050"/>
          <p14:tracePt t="15398" x="1816100" y="4089400"/>
          <p14:tracePt t="15399" x="1822450" y="4095750"/>
          <p14:tracePt t="15413" x="1828800" y="4095750"/>
          <p14:tracePt t="15435" x="1841500" y="4108450"/>
          <p14:tracePt t="15448" x="1847850" y="4114800"/>
          <p14:tracePt t="15462" x="1860550" y="4121150"/>
          <p14:tracePt t="15483" x="1879600" y="4133850"/>
          <p14:tracePt t="15497" x="1898650" y="4146550"/>
          <p14:tracePt t="15518" x="1911350" y="4146550"/>
          <p14:tracePt t="15531" x="1917700" y="4146550"/>
          <p14:tracePt t="15545" x="1930400" y="4152900"/>
          <p14:tracePt t="15566" x="1943100" y="4152900"/>
          <p14:tracePt t="15580" x="1949450" y="4152900"/>
          <p14:tracePt t="15601" x="1962150" y="4152900"/>
          <p14:tracePt t="15619" x="1968500" y="4146550"/>
          <p14:tracePt t="15637" x="1968500" y="4133850"/>
          <p14:tracePt t="15650" x="1974850" y="4121150"/>
          <p14:tracePt t="15663" x="1987550" y="4108450"/>
          <p14:tracePt t="15684" x="2000250" y="4089400"/>
          <p14:tracePt t="15698" x="2012950" y="4070350"/>
          <p14:tracePt t="15712" x="2025650" y="4057650"/>
          <p14:tracePt t="15800" x="2019300" y="4057650"/>
          <p14:tracePt t="15805" x="2019300" y="4064000"/>
          <p14:tracePt t="15809" x="2006600" y="4064000"/>
          <p14:tracePt t="15824" x="2006600" y="4076700"/>
          <p14:tracePt t="15831" x="1987550" y="4076700"/>
          <p14:tracePt t="15851" x="1974850" y="4089400"/>
          <p14:tracePt t="15865" x="1962150" y="4089400"/>
          <p14:tracePt t="15878" x="1949450" y="4102100"/>
          <p14:tracePt t="15900" x="1930400" y="4114800"/>
          <p14:tracePt t="15914" x="1917700" y="4114800"/>
          <p14:tracePt t="15934" x="1885950" y="4140200"/>
          <p14:tracePt t="15948" x="1854200" y="4140200"/>
          <p14:tracePt t="15962" x="1790700" y="4159250"/>
          <p14:tracePt t="15983" x="1701800" y="4159250"/>
          <p14:tracePt t="15997" x="1619250" y="4165600"/>
          <p14:tracePt t="16017" x="1549400" y="4178300"/>
          <p14:tracePt t="16031" x="1524000" y="4178300"/>
          <p14:tracePt t="16045" x="1498600" y="4178300"/>
          <p14:tracePt t="16066" x="1441450" y="4178300"/>
          <p14:tracePt t="16080" x="1403350" y="4171950"/>
          <p14:tracePt t="16101" x="1377950" y="4152900"/>
          <p14:tracePt t="16115" x="1371600" y="4146550"/>
          <p14:tracePt t="16129" x="1352550" y="4121150"/>
          <p14:tracePt t="16149" x="1333500" y="4102100"/>
          <p14:tracePt t="16163" x="1333500" y="4095750"/>
          <p14:tracePt t="16211" x="1339850" y="4095750"/>
          <p14:tracePt t="16240" x="1365250" y="4095750"/>
          <p14:tracePt t="16245" x="1403350" y="4114800"/>
          <p14:tracePt t="16255" x="1416050" y="4127500"/>
          <p14:tracePt t="16263" x="1454150" y="4146550"/>
          <p14:tracePt t="16269" x="1473200" y="4165600"/>
          <p14:tracePt t="16281" x="1504950" y="4184650"/>
          <p14:tracePt t="16295" x="1549400" y="4191000"/>
          <p14:tracePt t="16316" x="1701800" y="4210050"/>
          <p14:tracePt t="16330" x="1758950" y="4210050"/>
          <p14:tracePt t="16351" x="1911350" y="4210050"/>
          <p14:tracePt t="16365" x="1993900" y="4203700"/>
          <p14:tracePt t="16379" x="2025650" y="4203700"/>
          <p14:tracePt t="16400" x="2057400" y="4191000"/>
          <p14:tracePt t="16421" x="2057400" y="4184650"/>
          <p14:tracePt t="16434" x="2057400" y="4178300"/>
          <p14:tracePt t="16448" x="2057400" y="4159250"/>
          <p14:tracePt t="16462" x="2057400" y="4140200"/>
          <p14:tracePt t="16483" x="2044700" y="4114800"/>
          <p14:tracePt t="16497" x="2044700" y="4108450"/>
          <p14:tracePt t="16518" x="2038350" y="4102100"/>
          <p14:tracePt t="16582" x="2025650" y="4108450"/>
          <p14:tracePt t="16591" x="2025650" y="4121150"/>
          <p14:tracePt t="16597" x="2025650" y="4127500"/>
          <p14:tracePt t="16603" x="2019300" y="4133850"/>
          <p14:tracePt t="16615" x="2012950" y="4140200"/>
          <p14:tracePt t="16636" x="2012950" y="4146550"/>
          <p14:tracePt t="16650" x="2012950" y="4159250"/>
          <p14:tracePt t="16663" x="2006600" y="4171950"/>
          <p14:tracePt t="16685" x="2006600" y="4184650"/>
          <p14:tracePt t="16698" x="1993900" y="4197350"/>
          <p14:tracePt t="16719" x="1962150" y="4210050"/>
          <p14:tracePt t="16733" x="1936750" y="4222750"/>
          <p14:tracePt t="16747" x="1873250" y="4222750"/>
          <p14:tracePt t="16767" x="1797050" y="4222750"/>
          <p14:tracePt t="16783" x="1771650" y="4222750"/>
          <p14:tracePt t="16803" x="1746250" y="4222750"/>
          <p14:tracePt t="16816" x="1714500" y="4222750"/>
          <p14:tracePt t="16831" x="1689100" y="4222750"/>
          <p14:tracePt t="16851" x="1670050" y="4216400"/>
          <p14:tracePt t="16865" x="1651000" y="4210050"/>
          <p14:tracePt t="16984" x="1657350" y="4210050"/>
          <p14:tracePt t="16990" x="1670050" y="4210050"/>
          <p14:tracePt t="17007" x="1682750" y="4210050"/>
          <p14:tracePt t="17009" x="1695450" y="4216400"/>
          <p14:tracePt t="17023" x="1708150" y="4235450"/>
          <p14:tracePt t="17031" x="1714500" y="4248150"/>
          <p14:tracePt t="17052" x="1739900" y="4273550"/>
          <p14:tracePt t="17066" x="1784350" y="4311650"/>
          <p14:tracePt t="17080" x="1873250" y="4356100"/>
          <p14:tracePt t="17101" x="1885950" y="4368800"/>
          <p14:tracePt t="17115" x="1898650" y="4368800"/>
          <p14:tracePt t="17136" x="1898650" y="4375150"/>
          <p14:tracePt t="17150" x="1898650" y="4394200"/>
          <p14:tracePt t="17163" x="1892300" y="4394200"/>
          <p14:tracePt t="17184" x="1809750" y="4394200"/>
          <p14:tracePt t="17198" x="1778000" y="4394200"/>
          <p14:tracePt t="17219" x="1651000" y="4394200"/>
          <p14:tracePt t="17233" x="1562100" y="4394200"/>
          <p14:tracePt t="17247" x="1460500" y="4400550"/>
          <p14:tracePt t="17268" x="1346200" y="4419600"/>
          <p14:tracePt t="17281" x="1225550" y="4438650"/>
          <p14:tracePt t="17302" x="1066800" y="4445000"/>
          <p14:tracePt t="17316" x="1022350" y="4445000"/>
          <p14:tracePt t="17330" x="984250" y="4445000"/>
          <p14:tracePt t="17351" x="939800" y="4438650"/>
          <p14:tracePt t="17365" x="927100" y="4432300"/>
          <p14:tracePt t="17385" x="876300" y="4400550"/>
          <p14:tracePt t="17400" x="838200" y="4387850"/>
          <p14:tracePt t="17413" x="793750" y="4368800"/>
          <p14:tracePt t="17434" x="768350" y="4362450"/>
          <p14:tracePt t="17448" x="755650" y="4349750"/>
          <p14:tracePt t="17469" x="742950" y="4330700"/>
          <p14:tracePt t="17483" x="736600" y="4318000"/>
          <p14:tracePt t="17497" x="723900" y="4279900"/>
          <p14:tracePt t="17517" x="704850" y="4260850"/>
          <p14:tracePt t="17531" x="704850" y="4254500"/>
          <p14:tracePt t="17552" x="698500" y="4241800"/>
          <p14:tracePt t="17566" x="698500" y="4235450"/>
          <p14:tracePt t="17580" x="698500" y="4229100"/>
          <p14:tracePt t="17601" x="698500" y="4216400"/>
          <p14:tracePt t="17615" x="698500" y="4210050"/>
          <p14:tracePt t="17694" x="711200" y="4210050"/>
          <p14:tracePt t="17701" x="723900" y="4197350"/>
          <p14:tracePt t="17717" x="742950" y="4197350"/>
          <p14:tracePt t="17725" x="774700" y="4197350"/>
          <p14:tracePt t="17733" x="806450" y="4197350"/>
          <p14:tracePt t="17746" x="844550" y="4203700"/>
          <p14:tracePt t="17767" x="946150" y="4222750"/>
          <p14:tracePt t="17781" x="1047750" y="4248150"/>
          <p14:tracePt t="17803" x="1168400" y="4273550"/>
          <p14:tracePt t="17817" x="1295400" y="4279900"/>
          <p14:tracePt t="17830" x="1466850" y="4279900"/>
          <p14:tracePt t="17851" x="1847850" y="4279900"/>
          <p14:tracePt t="17865" x="2000250" y="4279900"/>
          <p14:tracePt t="17885" x="2349500" y="4260850"/>
          <p14:tracePt t="17900" x="2489200" y="4260850"/>
          <p14:tracePt t="17914" x="2533650" y="4260850"/>
          <p14:tracePt t="17934" x="2552700" y="4260850"/>
          <p14:tracePt t="17959" x="2546350" y="4260850"/>
          <p14:tracePt t="17969" x="2533650" y="4260850"/>
          <p14:tracePt t="17983" x="2470150" y="4260850"/>
          <p14:tracePt t="18004" x="2400300" y="4260850"/>
          <p14:tracePt t="18017" x="2260600" y="4260850"/>
          <p14:tracePt t="18031" x="2171700" y="4260850"/>
          <p14:tracePt t="18053" x="1892300" y="4260850"/>
          <p14:tracePt t="18066" x="1835150" y="4260850"/>
          <p14:tracePt t="18087" x="1816100" y="4260850"/>
          <p14:tracePt t="18101" x="1816100" y="4267200"/>
          <p14:tracePt t="18115" x="1841500" y="4267200"/>
          <p14:tracePt t="18135" x="1879600" y="4267200"/>
          <p14:tracePt t="18149" x="1905000" y="4267200"/>
          <p14:tracePt t="18170" x="2025650" y="4267200"/>
          <p14:tracePt t="18184" x="2089150" y="4267200"/>
          <p14:tracePt t="18198" x="2120900" y="4260850"/>
          <p14:tracePt t="18235" x="2114550" y="4260850"/>
          <p14:tracePt t="18245" x="2095500" y="4260850"/>
          <p14:tracePt t="18255" x="2057400" y="4273550"/>
          <p14:tracePt t="18267" x="2032000" y="4279900"/>
          <p14:tracePt t="18281" x="1974850" y="4292600"/>
          <p14:tracePt t="18302" x="1917700" y="4311650"/>
          <p14:tracePt t="18316" x="1917700" y="4318000"/>
          <p14:tracePt t="18337" x="1911350" y="4318000"/>
          <p14:tracePt t="18351" x="1917700" y="4324350"/>
          <p14:tracePt t="18365" x="1974850" y="4337050"/>
          <p14:tracePt t="18386" x="2019300" y="4337050"/>
          <p14:tracePt t="18400" x="2146300" y="4337050"/>
          <p14:tracePt t="18421" x="2254250" y="4337050"/>
          <p14:tracePt t="18434" x="2336800" y="4337050"/>
          <p14:tracePt t="18448" x="2368550" y="4229100"/>
          <p14:tracePt t="18834" x="2336800" y="4229100"/>
          <p14:tracePt t="18847" x="2330450" y="4229100"/>
          <p14:tracePt t="18853" x="2311400" y="4229100"/>
          <p14:tracePt t="18859" x="2298700" y="4229100"/>
          <p14:tracePt t="18865" x="2279650" y="4229100"/>
          <p14:tracePt t="18886" x="2209800" y="4235450"/>
          <p14:tracePt t="18900" x="2197100" y="4241800"/>
          <p14:tracePt t="18920" x="2108200" y="4241800"/>
          <p14:tracePt t="18935" x="2025650" y="4241800"/>
          <p14:tracePt t="18948" x="1974850" y="4248150"/>
          <p14:tracePt t="18969" x="1854200" y="4260850"/>
          <p14:tracePt t="18983" x="1790700" y="4260850"/>
          <p14:tracePt t="19004" x="1682750" y="4260850"/>
          <p14:tracePt t="19018" x="1644650" y="4260850"/>
          <p14:tracePt t="19031" x="1593850" y="4260850"/>
          <p14:tracePt t="19052" x="1517650" y="4235450"/>
          <p14:tracePt t="19066" x="1498600" y="4222750"/>
          <p14:tracePt t="19087" x="1441450" y="4203700"/>
          <p14:tracePt t="19101" x="1397000" y="4184650"/>
          <p14:tracePt t="19115" x="1390650" y="4184650"/>
          <p14:tracePt t="19136" x="1320800" y="4178300"/>
          <p14:tracePt t="19150" x="1244600" y="4178300"/>
          <p14:tracePt t="19171" x="1143000" y="4178300"/>
          <p14:tracePt t="19184" x="1054100" y="4165600"/>
          <p14:tracePt t="19198" x="990600" y="4152900"/>
          <p14:tracePt t="19219" x="895350" y="4152900"/>
          <p14:tracePt t="19233" x="857250" y="4152900"/>
          <p14:tracePt t="19254" x="711200" y="4152900"/>
          <p14:tracePt t="19268" x="660400" y="4152900"/>
          <p14:tracePt t="19281" x="558800" y="4152900"/>
          <p14:tracePt t="19302" x="463550" y="4152900"/>
          <p14:tracePt t="19316" x="450850" y="4152900"/>
          <p14:tracePt t="19337" x="387350" y="4140200"/>
          <p14:tracePt t="19351" x="292100" y="4114800"/>
          <p14:tracePt t="19365" x="139700" y="407035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0036E-5D72-9C49-F7DC-C6B89108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9889"/>
            <a:ext cx="9144000" cy="43261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A20727-3457-EAB7-8B1C-A161A4BD4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30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87"/>
    </mc:Choice>
    <mc:Fallback>
      <p:transition spd="slow" advTm="25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3" x="69850" y="1301750"/>
          <p14:tracePt t="781" x="101600" y="1314450"/>
          <p14:tracePt t="786" x="133350" y="1333500"/>
          <p14:tracePt t="800" x="171450" y="1352550"/>
          <p14:tracePt t="821" x="304800" y="1435100"/>
          <p14:tracePt t="835" x="425450" y="1479550"/>
          <p14:tracePt t="856" x="546100" y="1511300"/>
          <p14:tracePt t="869" x="685800" y="1555750"/>
          <p14:tracePt t="883" x="819150" y="1593850"/>
          <p14:tracePt t="904" x="990600" y="1638300"/>
          <p14:tracePt t="918" x="1168400" y="1689100"/>
          <p14:tracePt t="939" x="1371600" y="1739900"/>
          <p14:tracePt t="952" x="1606550" y="1790700"/>
          <p14:tracePt t="966" x="1847850" y="1854200"/>
          <p14:tracePt t="987" x="2057400" y="1924050"/>
          <p14:tracePt t="1001" x="2400300" y="2006600"/>
          <p14:tracePt t="1022" x="2654300" y="2063750"/>
          <p14:tracePt t="1036" x="2794000" y="2101850"/>
          <p14:tracePt t="1050" x="3105150" y="2178050"/>
          <p14:tracePt t="1071" x="3581400" y="2305050"/>
          <p14:tracePt t="1085" x="3956050" y="2400300"/>
          <p14:tracePt t="1109" x="4140200" y="2432050"/>
          <p14:tracePt t="1119" x="4445000" y="2501900"/>
          <p14:tracePt t="1140" x="4826000" y="2559050"/>
          <p14:tracePt t="1154" x="5041900" y="2609850"/>
          <p14:tracePt t="1168" x="5232400" y="2641600"/>
          <p14:tracePt t="1189" x="5340350" y="2647950"/>
          <p14:tracePt t="1203" x="5359400" y="2635250"/>
          <p14:tracePt t="1528" x="5372100" y="2635250"/>
          <p14:tracePt t="1541" x="5422900" y="2635250"/>
          <p14:tracePt t="1549" x="5537200" y="2635250"/>
          <p14:tracePt t="1557" x="5588000" y="2635250"/>
          <p14:tracePt t="1570" x="5683250" y="2628900"/>
          <p14:tracePt t="1585" x="5797550" y="2609850"/>
          <p14:tracePt t="1606" x="6019800" y="2578100"/>
          <p14:tracePt t="1619" x="6165850" y="2546350"/>
          <p14:tracePt t="1640" x="6292850" y="2514600"/>
          <p14:tracePt t="1654" x="6381750" y="2495550"/>
          <p14:tracePt t="1668" x="6394450" y="2489200"/>
          <p14:tracePt t="1689" x="6445250" y="2451100"/>
          <p14:tracePt t="1703" x="6502400" y="2438400"/>
          <p14:tracePt t="1723" x="6654800" y="2362200"/>
          <p14:tracePt t="1737" x="6692900" y="2336800"/>
          <p14:tracePt t="1752" x="6750050" y="2286000"/>
          <p14:tracePt t="1772" x="6762750" y="2228850"/>
          <p14:tracePt t="1786" x="6762750" y="2216150"/>
          <p14:tracePt t="1807" x="6756400" y="2190750"/>
          <p14:tracePt t="1821" x="6756400" y="2184400"/>
          <p14:tracePt t="1835" x="6762750" y="2165350"/>
          <p14:tracePt t="1855" x="6813550" y="2152650"/>
          <p14:tracePt t="1869" x="6858000" y="2139950"/>
          <p14:tracePt t="1890" x="6908800" y="2120900"/>
          <p14:tracePt t="1904" x="6985000" y="2101850"/>
          <p14:tracePt t="1918" x="7048500" y="2082800"/>
          <p14:tracePt t="1939" x="7105650" y="2070100"/>
          <p14:tracePt t="1953" x="7118350" y="2070100"/>
          <p14:tracePt t="2045" x="7112000" y="2070100"/>
          <p14:tracePt t="2053" x="7099300" y="2076450"/>
          <p14:tracePt t="2059" x="7080250" y="2076450"/>
          <p14:tracePt t="2069" x="7054850" y="2076450"/>
          <p14:tracePt t="2077" x="7023100" y="2076450"/>
          <p14:tracePt t="2084" x="7010400" y="2076450"/>
          <p14:tracePt t="2105" x="6946900" y="2076450"/>
          <p14:tracePt t="2119" x="6934200" y="2076450"/>
          <p14:tracePt t="2140" x="6902450" y="2076450"/>
          <p14:tracePt t="2154" x="6870700" y="2076450"/>
          <p14:tracePt t="2168" x="6838950" y="2076450"/>
          <p14:tracePt t="2189" x="6788150" y="2076450"/>
          <p14:tracePt t="2203" x="6756400" y="2076450"/>
          <p14:tracePt t="2223" x="6731000" y="2076450"/>
          <p14:tracePt t="2245" x="6724650" y="2076450"/>
          <p14:tracePt t="2251" x="6711950" y="2076450"/>
          <p14:tracePt t="2272" x="6699250" y="2076450"/>
          <p14:tracePt t="2286" x="6667500" y="2076450"/>
          <p14:tracePt t="2307" x="6629400" y="2082800"/>
          <p14:tracePt t="2321" x="6616700" y="2082800"/>
          <p14:tracePt t="2335" x="6604000" y="2082800"/>
          <p14:tracePt t="2355" x="6597650" y="2089150"/>
          <p14:tracePt t="2369" x="6572250" y="2089150"/>
          <p14:tracePt t="2390" x="6565900" y="2089150"/>
          <p14:tracePt t="2404" x="6559550" y="2089150"/>
          <p14:tracePt t="2418" x="6553200" y="2089150"/>
          <p14:tracePt t="2439" x="6546850" y="2082800"/>
          <p14:tracePt t="2502" x="6546850" y="2070100"/>
          <p14:tracePt t="2525" x="6553200" y="2070100"/>
          <p14:tracePt t="2533" x="6565900" y="2070100"/>
          <p14:tracePt t="2539" x="6584950" y="2070100"/>
          <p14:tracePt t="2549" x="6597650" y="2070100"/>
          <p14:tracePt t="2557" x="6610350" y="2057400"/>
          <p14:tracePt t="2570" x="6635750" y="2051050"/>
          <p14:tracePt t="2591" x="6705600" y="2038350"/>
          <p14:tracePt t="2605" x="6743700" y="2019300"/>
          <p14:tracePt t="2619" x="6781800" y="2019300"/>
          <p14:tracePt t="2640" x="6832600" y="2012950"/>
          <p14:tracePt t="2654" x="6896100" y="2012950"/>
          <p14:tracePt t="2675" x="6946900" y="2012950"/>
          <p14:tracePt t="2689" x="7004050" y="2012950"/>
          <p14:tracePt t="2702" x="7067550" y="2012950"/>
          <p14:tracePt t="2727" x="7061200" y="2000250"/>
          <p14:tracePt t="2741" x="7054850" y="2000250"/>
          <p14:tracePt t="2758" x="7010400" y="2000250"/>
          <p14:tracePt t="2772" x="6991350" y="2000250"/>
          <p14:tracePt t="2786" x="6927850" y="2000250"/>
          <p14:tracePt t="2807" x="6870700" y="2000250"/>
          <p14:tracePt t="2821" x="6845300" y="2000250"/>
          <p14:tracePt t="2869" x="6858000" y="2000250"/>
          <p14:tracePt t="2875" x="6877050" y="2000250"/>
          <p14:tracePt t="2885" x="6902450" y="2000250"/>
          <p14:tracePt t="2893" x="6921500" y="2000250"/>
          <p14:tracePt t="2904" x="6946900" y="2000250"/>
          <p14:tracePt t="2925" x="6997700" y="2000250"/>
          <p14:tracePt t="2941" x="7010400" y="2000250"/>
          <p14:tracePt t="2981" x="6997700" y="2006600"/>
          <p14:tracePt t="2995" x="6991350" y="2006600"/>
          <p14:tracePt t="3002" x="6985000" y="2006600"/>
          <p14:tracePt t="3061" x="6985000" y="2019300"/>
          <p14:tracePt t="3109" x="6985000" y="2025650"/>
          <p14:tracePt t="3133" x="6978650" y="2032000"/>
          <p14:tracePt t="3139" x="6965950" y="2032000"/>
          <p14:tracePt t="3149" x="6959600" y="2032000"/>
          <p14:tracePt t="3157" x="6934200" y="2044700"/>
          <p14:tracePt t="3280" x="6940550" y="2044700"/>
          <p14:tracePt t="3301" x="6940550" y="2057400"/>
          <p14:tracePt t="3341" x="6946900" y="2057400"/>
          <p14:tracePt t="3366" x="6953250" y="2057400"/>
          <p14:tracePt t="3592" x="6959600" y="2057400"/>
          <p14:tracePt t="3742" x="6959600" y="2070100"/>
          <p14:tracePt t="3765" x="6953250" y="2070100"/>
          <p14:tracePt t="3771" x="6940550" y="2070100"/>
          <p14:tracePt t="3779" x="6934200" y="2082800"/>
          <p14:tracePt t="3787" x="6927850" y="2082800"/>
          <p14:tracePt t="3793" x="6921500" y="2082800"/>
          <p14:tracePt t="3806" x="6915150" y="2082800"/>
          <p14:tracePt t="3820" x="6902450" y="2095500"/>
          <p14:tracePt t="3841" x="6883400" y="2108200"/>
          <p14:tracePt t="3861" x="6870700" y="2114550"/>
          <p14:tracePt t="3877" x="6864350" y="2120900"/>
          <p14:tracePt t="3890" x="6858000" y="2127250"/>
          <p14:tracePt t="3915" x="6851650" y="2133600"/>
          <p14:tracePt t="3925" x="6845300" y="2139950"/>
          <p14:tracePt t="3939" x="6832600" y="2146300"/>
          <p14:tracePt t="3952" x="6819900" y="2152650"/>
          <p14:tracePt t="3973" x="6781800" y="2184400"/>
          <p14:tracePt t="3987" x="6769100" y="2197100"/>
          <p14:tracePt t="4008" x="6731000" y="2228850"/>
          <p14:tracePt t="4022" x="6705600" y="2247900"/>
          <p14:tracePt t="4043" x="6635750" y="2298700"/>
          <p14:tracePt t="4057" x="6540500" y="2349500"/>
          <p14:tracePt t="4070" x="6489700" y="2374900"/>
          <p14:tracePt t="4091" x="6356350" y="2438400"/>
          <p14:tracePt t="4105" x="6127750" y="2501900"/>
          <p14:tracePt t="4126" x="5702300" y="2616200"/>
          <p14:tracePt t="4140" x="5600700" y="2635250"/>
          <p14:tracePt t="4154" x="5454650" y="2679700"/>
          <p14:tracePt t="4175" x="5302250" y="2717800"/>
          <p14:tracePt t="4189" x="5238750" y="2730500"/>
          <p14:tracePt t="4210" x="5175250" y="2730500"/>
          <p14:tracePt t="4223" x="5067300" y="2730500"/>
          <p14:tracePt t="4238" x="4908550" y="2730500"/>
          <p14:tracePt t="4258" x="4838700" y="2730500"/>
          <p14:tracePt t="4488" x="4800600" y="2736850"/>
          <p14:tracePt t="4501" x="4768850" y="2743200"/>
          <p14:tracePt t="4508" x="4730750" y="2755900"/>
          <p14:tracePt t="4515" x="4654550" y="2755900"/>
          <p14:tracePt t="4522" x="4629150" y="2768600"/>
          <p14:tracePt t="4543" x="4578350" y="2781300"/>
          <p14:tracePt t="4557" x="4476750" y="2806700"/>
          <p14:tracePt t="4571" x="4400550" y="2825750"/>
          <p14:tracePt t="4592" x="4127500" y="2882900"/>
          <p14:tracePt t="4605" x="3968750" y="2914650"/>
          <p14:tracePt t="4626" x="3816350" y="2921000"/>
          <p14:tracePt t="4640" x="3683000" y="2921000"/>
          <p14:tracePt t="4654" x="3606800" y="2921000"/>
          <p14:tracePt t="4675" x="3594100" y="2921000"/>
          <p14:tracePt t="4689" x="3587750" y="2914650"/>
          <p14:tracePt t="4710" x="3587750" y="2895600"/>
          <p14:tracePt t="4723" x="3594100" y="2876550"/>
          <p14:tracePt t="4737" x="3632200" y="2844800"/>
          <p14:tracePt t="4758" x="3740150" y="2768600"/>
          <p14:tracePt t="4772" x="3778250" y="2736850"/>
          <p14:tracePt t="4793" x="3860800" y="2673350"/>
          <p14:tracePt t="4807" x="3924300" y="2628900"/>
          <p14:tracePt t="4821" x="4019550" y="2565400"/>
          <p14:tracePt t="4842" x="4121150" y="2520950"/>
          <p14:tracePt t="4855" x="4203700" y="2476500"/>
          <p14:tracePt t="4876" x="4330700" y="2400300"/>
          <p14:tracePt t="4890" x="4375150" y="2374900"/>
          <p14:tracePt t="4904" x="4451350" y="2324100"/>
          <p14:tracePt t="4925" x="4565650" y="2266950"/>
          <p14:tracePt t="4939" x="4597400" y="2247900"/>
          <p14:tracePt t="4960" x="4660900" y="2209800"/>
          <p14:tracePt t="4973" x="4686300" y="2190750"/>
          <p14:tracePt t="4989" x="4699000" y="2190750"/>
          <p14:tracePt t="5008" x="4699000" y="2184400"/>
          <p14:tracePt t="5022" x="4711700" y="2178050"/>
          <p14:tracePt t="5043" x="4724400" y="2171700"/>
          <p14:tracePt t="5057" x="4737100" y="2165350"/>
          <p14:tracePt t="5071" x="4749800" y="2159000"/>
          <p14:tracePt t="5092" x="4762500" y="2146300"/>
          <p14:tracePt t="5105" x="4768850" y="2139950"/>
          <p14:tracePt t="5126" x="4775200" y="2127250"/>
          <p14:tracePt t="5140" x="4781550" y="2120900"/>
          <p14:tracePt t="5154" x="4781550" y="2108200"/>
          <p14:tracePt t="5175" x="4794250" y="2057400"/>
          <p14:tracePt t="5188" x="4794250" y="2012950"/>
          <p14:tracePt t="5210" x="4775200" y="1968500"/>
          <p14:tracePt t="5223" x="4762500" y="1955800"/>
          <p14:tracePt t="5238" x="4730750" y="1955800"/>
          <p14:tracePt t="5258" x="4686300" y="1955800"/>
          <p14:tracePt t="5272" x="4622800" y="1968500"/>
          <p14:tracePt t="5293" x="4546600" y="1987550"/>
          <p14:tracePt t="5307" x="4476750" y="2006600"/>
          <p14:tracePt t="5321" x="4464050" y="2019300"/>
          <p14:tracePt t="5341" x="4451350" y="2032000"/>
          <p14:tracePt t="5356" x="4457700" y="2044700"/>
          <p14:tracePt t="5376" x="4508500" y="2070100"/>
          <p14:tracePt t="5390" x="4559300" y="2101850"/>
          <p14:tracePt t="5411" x="4610100" y="2133600"/>
          <p14:tracePt t="5425" x="4635500" y="2152650"/>
          <p14:tracePt t="5438" x="4635500" y="2159000"/>
          <p14:tracePt t="5460" x="4635500" y="2184400"/>
          <p14:tracePt t="5473" x="4622800" y="2235200"/>
          <p14:tracePt t="5495" x="4591050" y="2266950"/>
          <p14:tracePt t="5508" x="4552950" y="2305050"/>
          <p14:tracePt t="5522" x="4483100" y="2381250"/>
          <p14:tracePt t="5542" x="4400550" y="2476500"/>
          <p14:tracePt t="5557" x="4356100" y="2552700"/>
          <p14:tracePt t="5577" x="4311650" y="2622550"/>
          <p14:tracePt t="5591" x="4260850" y="2698750"/>
          <p14:tracePt t="5605" x="4178300" y="2794000"/>
          <p14:tracePt t="5626" x="4083050" y="2889250"/>
          <p14:tracePt t="5640" x="3968750" y="2984500"/>
          <p14:tracePt t="5661" x="3740150" y="3149600"/>
          <p14:tracePt t="5675" x="3619500" y="3219450"/>
          <p14:tracePt t="5688" x="3390900" y="3333750"/>
          <p14:tracePt t="5710" x="2997200" y="3479800"/>
          <p14:tracePt t="5723" x="2851150" y="3530600"/>
          <p14:tracePt t="5744" x="2457450" y="3676650"/>
          <p14:tracePt t="5758" x="2292350" y="3727450"/>
          <p14:tracePt t="5772" x="2241550" y="3740150"/>
          <p14:tracePt t="5793" x="2146300" y="3733800"/>
          <p14:tracePt t="5990" x="2114550" y="3733800"/>
          <p14:tracePt t="5997" x="2095500" y="3733800"/>
          <p14:tracePt t="6013" x="2044700" y="3733800"/>
          <p14:tracePt t="6021" x="2000250" y="3740150"/>
          <p14:tracePt t="6023" x="1968500" y="3740150"/>
          <p14:tracePt t="6043" x="1930400" y="3746500"/>
          <p14:tracePt t="6057" x="1854200" y="3778250"/>
          <p14:tracePt t="6077" x="1682750" y="3860800"/>
          <p14:tracePt t="6092" x="1562100" y="3924300"/>
          <p14:tracePt t="6105" x="1504950" y="3962400"/>
          <p14:tracePt t="6126" x="1282700" y="4089400"/>
          <p14:tracePt t="6140" x="1136650" y="4165600"/>
          <p14:tracePt t="6161" x="1022350" y="4216400"/>
          <p14:tracePt t="6175" x="920750" y="4267200"/>
          <p14:tracePt t="6189" x="838200" y="4305300"/>
          <p14:tracePt t="6210" x="768350" y="4343400"/>
          <p14:tracePt t="6223" x="749300" y="4356100"/>
          <p14:tracePt t="6245" x="736600" y="4375150"/>
          <p14:tracePt t="6258" x="730250" y="4381500"/>
          <p14:tracePt t="6272" x="730250" y="4394200"/>
          <p14:tracePt t="6293" x="730250" y="4413250"/>
          <p14:tracePt t="6307" x="730250" y="4419600"/>
          <p14:tracePt t="6349" x="730250" y="4425950"/>
          <p14:tracePt t="6381" x="730250" y="4432300"/>
          <p14:tracePt t="6387" x="730250" y="4438650"/>
          <p14:tracePt t="6444" x="736600" y="4438650"/>
          <p14:tracePt t="6451" x="742950" y="4438650"/>
          <p14:tracePt t="6453" x="749300" y="4438650"/>
          <p14:tracePt t="6469" x="755650" y="4438650"/>
          <p14:tracePt t="6477" x="768350" y="4432300"/>
          <p14:tracePt t="6494" x="800100" y="4425950"/>
          <p14:tracePt t="6508" x="831850" y="4419600"/>
          <p14:tracePt t="6541" x="844550" y="4419600"/>
          <p14:tracePt t="6549" x="850900" y="4419600"/>
          <p14:tracePt t="6557" x="850900" y="4413250"/>
          <p14:tracePt t="6578" x="857250" y="4406900"/>
          <p14:tracePt t="6591" x="876300" y="4400550"/>
          <p14:tracePt t="6605" x="901700" y="4400550"/>
          <p14:tracePt t="6626" x="927100" y="4387850"/>
          <p14:tracePt t="6640" x="952500" y="4381500"/>
          <p14:tracePt t="6661" x="958850" y="4381500"/>
          <p14:tracePt t="6693" x="958850" y="4375150"/>
          <p14:tracePt t="6709" x="958850" y="4368800"/>
          <p14:tracePt t="6717" x="952500" y="4362450"/>
          <p14:tracePt t="6723" x="952500" y="4356100"/>
          <p14:tracePt t="6744" x="920750" y="4343400"/>
          <p14:tracePt t="6758" x="876300" y="4330700"/>
          <p14:tracePt t="6772" x="850900" y="4330700"/>
          <p14:tracePt t="6902" x="857250" y="4318000"/>
          <p14:tracePt t="6915" x="869950" y="4318000"/>
          <p14:tracePt t="6937" x="876300" y="4305300"/>
          <p14:tracePt t="6971" x="882650" y="4305300"/>
          <p14:tracePt t="6995" x="889000" y="4305300"/>
          <p14:tracePt t="7029" x="895350" y="4305300"/>
          <p14:tracePt t="7059" x="901700" y="4305300"/>
          <p14:tracePt t="7077" x="908050" y="4305300"/>
          <p14:tracePt t="7079" x="914400" y="4305300"/>
          <p14:tracePt t="7093" x="933450" y="4305300"/>
          <p14:tracePt t="7101" x="958850" y="4305300"/>
          <p14:tracePt t="7112" x="971550" y="4305300"/>
          <p14:tracePt t="7126" x="984250" y="4305300"/>
          <p14:tracePt t="7140" x="996950" y="4305300"/>
          <p14:tracePt t="7161" x="1003300" y="4305300"/>
          <p14:tracePt t="7175" x="1009650" y="4305300"/>
          <p14:tracePt t="7196" x="1028700" y="4305300"/>
          <p14:tracePt t="7210" x="1060450" y="4305300"/>
          <p14:tracePt t="7223" x="1098550" y="4305300"/>
          <p14:tracePt t="7245" x="1136650" y="4305300"/>
          <p14:tracePt t="7258" x="1143000" y="4305300"/>
          <p14:tracePt t="7279" x="1168400" y="4305300"/>
          <p14:tracePt t="7293" x="1225550" y="4305300"/>
          <p14:tracePt t="7307" x="1257300" y="4305300"/>
          <p14:tracePt t="7327" x="1346200" y="4305300"/>
          <p14:tracePt t="7341" x="1447800" y="4305300"/>
          <p14:tracePt t="7362" x="1543050" y="4305300"/>
          <p14:tracePt t="7376" x="1644650" y="4305300"/>
          <p14:tracePt t="7390" x="1771650" y="4305300"/>
          <p14:tracePt t="7411" x="1924050" y="4305300"/>
          <p14:tracePt t="7425" x="2108200" y="4305300"/>
          <p14:tracePt t="7446" x="2374900" y="4305300"/>
          <p14:tracePt t="7460" x="2527300" y="4305300"/>
          <p14:tracePt t="7473" x="2609850" y="4305300"/>
          <p14:tracePt t="7495" x="2838450" y="4305300"/>
          <p14:tracePt t="7508" x="2921000" y="4305300"/>
          <p14:tracePt t="7529" x="3194050" y="4305300"/>
          <p14:tracePt t="7543" x="3352800" y="4305300"/>
          <p14:tracePt t="7557" x="3492500" y="4305300"/>
          <p14:tracePt t="7578" x="3613150" y="4305300"/>
          <p14:tracePt t="7591" x="3714750" y="4305300"/>
          <p14:tracePt t="7612" x="3860800" y="4305300"/>
          <p14:tracePt t="7626" x="3917950" y="4305300"/>
          <p14:tracePt t="7640" x="4025900" y="4305300"/>
          <p14:tracePt t="7661" x="4140200" y="4305300"/>
          <p14:tracePt t="7675" x="4184650" y="4305300"/>
          <p14:tracePt t="7696" x="4311650" y="4305300"/>
          <p14:tracePt t="7710" x="4387850" y="4305300"/>
          <p14:tracePt t="7723" x="4432300" y="4305300"/>
          <p14:tracePt t="7744" x="4514850" y="4305300"/>
          <p14:tracePt t="7758" x="4578350" y="4305300"/>
          <p14:tracePt t="7779" x="4724400" y="4305300"/>
          <p14:tracePt t="7793" x="4756150" y="4305300"/>
          <p14:tracePt t="7806" x="4826000" y="4305300"/>
          <p14:tracePt t="7828" x="4857750" y="4305300"/>
          <p14:tracePt t="7841" x="4864100" y="4305300"/>
          <p14:tracePt t="7862" x="4895850" y="4305300"/>
          <p14:tracePt t="7876" x="4953000" y="4305300"/>
          <p14:tracePt t="7890" x="4972050" y="4305300"/>
          <p14:tracePt t="7911" x="5041900" y="4298950"/>
          <p14:tracePt t="7925" x="5054600" y="4298950"/>
          <p14:tracePt t="8378" x="5054600" y="4273550"/>
          <p14:tracePt t="8389" x="5041900" y="4273550"/>
          <p14:tracePt t="8391" x="4997450" y="4273550"/>
          <p14:tracePt t="8397" x="4826000" y="4273550"/>
          <p14:tracePt t="8411" x="4629150" y="4273550"/>
          <p14:tracePt t="8425" x="4457700" y="4286250"/>
          <p14:tracePt t="8446" x="4260850" y="4318000"/>
          <p14:tracePt t="8460" x="4203700" y="4324350"/>
          <p14:tracePt t="8480" x="4038600" y="4324350"/>
          <p14:tracePt t="8494" x="3879850" y="4324350"/>
          <p14:tracePt t="8508" x="3790950" y="4324350"/>
          <p14:tracePt t="8529" x="3517900" y="4324350"/>
          <p14:tracePt t="8543" x="3390900" y="4324350"/>
          <p14:tracePt t="8564" x="3238500" y="4324350"/>
          <p14:tracePt t="8578" x="3194050" y="4324350"/>
          <p14:tracePt t="8592" x="3117850" y="4305300"/>
          <p14:tracePt t="8612" x="3016250" y="4279900"/>
          <p14:tracePt t="8626" x="2921000" y="4254500"/>
          <p14:tracePt t="8647" x="2844800" y="4241800"/>
          <p14:tracePt t="8661" x="2832100" y="4235450"/>
          <p14:tracePt t="8675" x="2794000" y="4229100"/>
          <p14:tracePt t="8696" x="2717800" y="4203700"/>
          <p14:tracePt t="8709" x="2641600" y="4191000"/>
          <p14:tracePt t="8731" x="2590800" y="4171950"/>
          <p14:tracePt t="8744" x="2571750" y="4159250"/>
          <p14:tracePt t="8758" x="2527300" y="4133850"/>
          <p14:tracePt t="8779" x="2457450" y="4076700"/>
          <p14:tracePt t="8793" x="2425700" y="4064000"/>
          <p14:tracePt t="8813" x="2362200" y="4044950"/>
          <p14:tracePt t="8827" x="2330450" y="4038600"/>
          <p14:tracePt t="8841" x="2317750" y="4032250"/>
          <p14:tracePt t="8862" x="2305050" y="4025900"/>
          <p14:tracePt t="8876" x="2305050" y="4019550"/>
          <p14:tracePt t="8897" x="2260600" y="3994150"/>
          <p14:tracePt t="8911" x="2228850" y="3981450"/>
          <p14:tracePt t="8924" x="2197100" y="3975100"/>
          <p14:tracePt t="8946" x="2178050" y="3962400"/>
          <p14:tracePt t="8960" x="2139950" y="3949700"/>
          <p14:tracePt t="8980" x="2101850" y="3937000"/>
          <p14:tracePt t="8994" x="2076450" y="3930650"/>
          <p14:tracePt t="9008" x="2044700" y="3924300"/>
          <p14:tracePt t="9029" x="2006600" y="3886200"/>
          <p14:tracePt t="9043" x="1987550" y="3873500"/>
          <p14:tracePt t="9064" x="1949450" y="3835400"/>
          <p14:tracePt t="9077" x="1911350" y="3810000"/>
          <p14:tracePt t="9091" x="1892300" y="3803650"/>
          <p14:tracePt t="9112" x="1879600" y="3790950"/>
          <p14:tracePt t="9131" x="1879600" y="3784600"/>
          <p14:tracePt t="9147" x="1873250" y="3778250"/>
          <p14:tracePt t="9161" x="1854200" y="3765550"/>
          <p14:tracePt t="9175" x="1835150" y="3752850"/>
          <p14:tracePt t="9196" x="1816100" y="3740150"/>
          <p14:tracePt t="9210" x="1809750" y="3740150"/>
          <p14:tracePt t="9231" x="1809750" y="3733800"/>
          <p14:tracePt t="9244" x="1803400" y="3733800"/>
          <p14:tracePt t="9258" x="1803400" y="3727450"/>
          <p14:tracePt t="9279" x="1797050" y="3727450"/>
          <p14:tracePt t="9309" x="1797050" y="3721100"/>
          <p14:tracePt t="9315" x="1797050" y="3714750"/>
          <p14:tracePt t="9333" x="1784350" y="3708400"/>
          <p14:tracePt t="9624" x="1784350" y="3695700"/>
          <p14:tracePt t="9651" x="1778000" y="3695700"/>
          <p14:tracePt t="9669" x="1765300" y="3695700"/>
          <p14:tracePt t="9687" x="1758950" y="3695700"/>
          <p14:tracePt t="9693" x="1752600" y="3695700"/>
          <p14:tracePt t="9695" x="1746250" y="3695700"/>
          <p14:tracePt t="9707" x="1739900" y="3695700"/>
          <p14:tracePt t="9715" x="1733550" y="3695700"/>
          <p14:tracePt t="9730" x="1720850" y="3695700"/>
          <p14:tracePt t="9744" x="1708150" y="3695700"/>
          <p14:tracePt t="9765" x="1670050" y="3695700"/>
          <p14:tracePt t="9779" x="1638300" y="3695700"/>
          <p14:tracePt t="9793" x="1600200" y="3695700"/>
          <p14:tracePt t="9814" x="1587500" y="3695700"/>
          <p14:tracePt t="9827" x="1574800" y="3695700"/>
          <p14:tracePt t="9861" x="1574800" y="3702050"/>
          <p14:tracePt t="9958" x="1581150" y="3702050"/>
          <p14:tracePt t="9973" x="1600200" y="3702050"/>
          <p14:tracePt t="9981" x="1625600" y="3702050"/>
          <p14:tracePt t="9988" x="1651000" y="3702050"/>
          <p14:tracePt t="9997" x="1682750" y="3708400"/>
          <p14:tracePt t="10015" x="1733550" y="3708400"/>
          <p14:tracePt t="10029" x="1803400" y="3708400"/>
          <p14:tracePt t="10043" x="1822450" y="3708400"/>
          <p14:tracePt t="10064" x="1885950" y="3708400"/>
          <p14:tracePt t="10078" x="1892300" y="3708400"/>
          <p14:tracePt t="10125" x="1873250" y="3708400"/>
          <p14:tracePt t="10131" x="1854200" y="3714750"/>
          <p14:tracePt t="10141" x="1835150" y="3714750"/>
          <p14:tracePt t="10149" x="1809750" y="3714750"/>
          <p14:tracePt t="10161" x="1771650" y="3714750"/>
          <p14:tracePt t="10182" x="1631950" y="3727450"/>
          <p14:tracePt t="10196" x="1587500" y="3733800"/>
          <p14:tracePt t="10209" x="1574800" y="3740150"/>
          <p14:tracePt t="10245" x="1593850" y="3740150"/>
          <p14:tracePt t="10261" x="1612900" y="3740150"/>
          <p14:tracePt t="10269" x="1638300" y="3740150"/>
          <p14:tracePt t="10279" x="1676400" y="3733800"/>
          <p14:tracePt t="10293" x="1720850" y="3733800"/>
          <p14:tracePt t="10313" x="1746250" y="3733800"/>
          <p14:tracePt t="10381" x="1739900" y="3733800"/>
          <p14:tracePt t="10389" x="1727200" y="3733800"/>
          <p14:tracePt t="10395" x="1701800" y="3733800"/>
          <p14:tracePt t="10403" x="1689100" y="3733800"/>
          <p14:tracePt t="10411" x="1670050" y="3733800"/>
          <p14:tracePt t="10432" x="1663700" y="3733800"/>
          <p14:tracePt t="10475" x="1657350" y="3733800"/>
          <p14:tracePt t="10499" x="1670050" y="3727450"/>
          <p14:tracePt t="10509" x="1682750" y="3721100"/>
          <p14:tracePt t="10515" x="1695450" y="3721100"/>
          <p14:tracePt t="10525" x="1701800" y="3721100"/>
          <p14:tracePt t="10533" x="1714500" y="3721100"/>
          <p14:tracePt t="10543" x="1733550" y="3721100"/>
          <p14:tracePt t="10670" x="1720850" y="3721100"/>
          <p14:tracePt t="10677" x="1708150" y="3708400"/>
          <p14:tracePt t="10683" x="1682750" y="3708400"/>
          <p14:tracePt t="10693" x="1663700" y="3708400"/>
          <p14:tracePt t="10701" x="1651000" y="3708400"/>
          <p14:tracePt t="10709" x="1625600" y="3708400"/>
          <p14:tracePt t="10730" x="1574800" y="3708400"/>
          <p14:tracePt t="10744" x="1562100" y="3708400"/>
          <p14:tracePt t="10821" x="1568450" y="3714750"/>
          <p14:tracePt t="10837" x="1587500" y="3727450"/>
          <p14:tracePt t="10845" x="1625600" y="3733800"/>
          <p14:tracePt t="10851" x="1663700" y="3746500"/>
          <p14:tracePt t="10861" x="1676400" y="3746500"/>
          <p14:tracePt t="10869" x="1701800" y="3746500"/>
          <p14:tracePt t="10876" x="1733550" y="3746500"/>
          <p14:tracePt t="10897" x="1797050" y="3740150"/>
          <p14:tracePt t="10915" x="1803400" y="3740150"/>
          <p14:tracePt t="10941" x="1803400" y="3727450"/>
          <p14:tracePt t="10955" x="1797050" y="3727450"/>
          <p14:tracePt t="10963" x="1790700" y="3714750"/>
          <p14:tracePt t="10981" x="1746250" y="3702050"/>
          <p14:tracePt t="10994" x="1727200" y="3702050"/>
          <p14:tracePt t="11015" x="1612900" y="3702050"/>
          <p14:tracePt t="11029" x="1524000" y="3702050"/>
          <p14:tracePt t="11049" x="1511300" y="3702050"/>
          <p14:tracePt t="11063" x="1511300" y="3708400"/>
          <p14:tracePt t="11085" x="1517650" y="3714750"/>
          <p14:tracePt t="11098" x="1543050" y="3721100"/>
          <p14:tracePt t="11112" x="1593850" y="3721100"/>
          <p14:tracePt t="11133" x="1714500" y="3721100"/>
          <p14:tracePt t="11147" x="1746250" y="3721100"/>
          <p14:tracePt t="11161" x="1784350" y="3714750"/>
          <p14:tracePt t="11182" x="1784350" y="3702050"/>
          <p14:tracePt t="11197" x="1784350" y="3695700"/>
          <p14:tracePt t="11217" x="1765300" y="3676650"/>
          <p14:tracePt t="11230" x="1720850" y="3676650"/>
          <p14:tracePt t="11244" x="1708150" y="3676650"/>
          <p14:tracePt t="11265" x="1689100" y="3676650"/>
          <p14:tracePt t="11279" x="1682750" y="3676650"/>
          <p14:tracePt t="11299" x="1682750" y="3683000"/>
          <p14:tracePt t="11314" x="1682750" y="3695700"/>
          <p14:tracePt t="11339" x="1682750" y="3702050"/>
          <p14:tracePt t="11353" x="1689100" y="3708400"/>
          <p14:tracePt t="11373" x="1695450" y="3714750"/>
          <p14:tracePt t="11383" x="1701800" y="3721100"/>
          <p14:tracePt t="11397" x="1720850" y="3727450"/>
          <p14:tracePt t="11411" x="1727200" y="3733800"/>
          <p14:tracePt t="11432" x="1739900" y="3740150"/>
          <p14:tracePt t="11639" x="1746250" y="3740150"/>
          <p14:tracePt t="11661" x="1746250" y="3733800"/>
          <p14:tracePt t="11669" x="1758950" y="3733800"/>
          <p14:tracePt t="11675" x="1758950" y="3721100"/>
          <p14:tracePt t="11682" x="1771650" y="3708400"/>
          <p14:tracePt t="11696" x="1790700" y="3708400"/>
          <p14:tracePt t="11716" x="1860550" y="3695700"/>
          <p14:tracePt t="11730" x="1885950" y="3689350"/>
          <p14:tracePt t="11744" x="1962150" y="3670300"/>
          <p14:tracePt t="11765" x="2051050" y="3644900"/>
          <p14:tracePt t="11779" x="2089150" y="3625850"/>
          <p14:tracePt t="11799" x="2203450" y="3581400"/>
          <p14:tracePt t="11814" x="2286000" y="3530600"/>
          <p14:tracePt t="11827" x="2336800" y="3505200"/>
          <p14:tracePt t="11848" x="2501900" y="3409950"/>
          <p14:tracePt t="11862" x="2609850" y="3340100"/>
          <p14:tracePt t="11883" x="2743200" y="3232150"/>
          <p14:tracePt t="11897" x="2781300" y="3194050"/>
          <p14:tracePt t="11911" x="2870200" y="3105150"/>
          <p14:tracePt t="11932" x="2990850" y="2940050"/>
          <p14:tracePt t="11945" x="3003550" y="2882900"/>
          <p14:tracePt t="11966" x="3009900" y="2717800"/>
          <p14:tracePt t="11980" x="2971800" y="2622550"/>
          <p14:tracePt t="11994" x="2940050" y="2565400"/>
          <p14:tracePt t="12015" x="2762250" y="2413000"/>
          <p14:tracePt t="12029" x="2565400" y="2298700"/>
          <p14:tracePt t="12049" x="2311400" y="2152650"/>
          <p14:tracePt t="12064" x="2298700" y="2133600"/>
          <p14:tracePt t="12077" x="2298700" y="2120900"/>
          <p14:tracePt t="12098" x="2349500" y="2076450"/>
          <p14:tracePt t="12112" x="2387600" y="2057400"/>
          <p14:tracePt t="12133" x="2578100" y="1993900"/>
          <p14:tracePt t="12147" x="2698750" y="1974850"/>
          <p14:tracePt t="12161" x="2755900" y="1968500"/>
          <p14:tracePt t="12181" x="2908300" y="1974850"/>
          <p14:tracePt t="12196" x="2952750" y="1987550"/>
          <p14:tracePt t="12217" x="2959100" y="1987550"/>
          <p14:tracePt t="12235" x="2959100" y="1993900"/>
          <p14:tracePt t="12244" x="2959100" y="2000250"/>
          <p14:tracePt t="12265" x="2921000" y="2032000"/>
          <p14:tracePt t="12279" x="2914650" y="2051050"/>
          <p14:tracePt t="12299" x="2889250" y="2146300"/>
          <p14:tracePt t="12313" x="2882900" y="2190750"/>
          <p14:tracePt t="12327" x="2876550" y="2228850"/>
          <p14:tracePt t="12348" x="2863850" y="2292350"/>
          <p14:tracePt t="12362" x="2851150" y="2355850"/>
          <p14:tracePt t="12383" x="2832100" y="2489200"/>
          <p14:tracePt t="12397" x="2832100" y="2533650"/>
          <p14:tracePt t="12411" x="2832100" y="2641600"/>
          <p14:tracePt t="12431" x="2844800" y="2762250"/>
          <p14:tracePt t="12445" x="2870200" y="2933700"/>
          <p14:tracePt t="12467" x="2889250" y="3016250"/>
          <p14:tracePt t="12480" x="2914650" y="3162300"/>
          <p14:tracePt t="12501" x="2952750" y="3390900"/>
          <p14:tracePt t="12517" x="2952750" y="3422650"/>
          <p14:tracePt t="12528" x="2952750" y="3441700"/>
          <p14:tracePt t="12549" x="2965450" y="3517900"/>
          <p14:tracePt t="12563" x="2959100" y="3543300"/>
          <p14:tracePt t="12584" x="2965450" y="3625850"/>
          <p14:tracePt t="12598" x="2965450" y="3670300"/>
          <p14:tracePt t="12612" x="2971800" y="3670300"/>
          <p14:tracePt t="12633" x="2978150" y="3708400"/>
          <p14:tracePt t="12647" x="2978150" y="3733800"/>
          <p14:tracePt t="12668" x="2978150" y="3759200"/>
          <p14:tracePt t="12682" x="2946400" y="3790950"/>
          <p14:tracePt t="12695" x="2901950" y="3841750"/>
          <p14:tracePt t="12716" x="2819400" y="3905250"/>
          <p14:tracePt t="12730" x="2774950" y="3937000"/>
          <p14:tracePt t="12751" x="2667000" y="3962400"/>
          <p14:tracePt t="12765" x="2501900" y="4019550"/>
          <p14:tracePt t="12779" x="2457450" y="4032250"/>
          <p14:tracePt t="12800" x="2406650" y="4038600"/>
          <p14:tracePt t="12813" x="2368550" y="4044950"/>
          <p14:tracePt t="12834" x="2336800" y="4051300"/>
          <p14:tracePt t="12848" x="2266950" y="4064000"/>
          <p14:tracePt t="12862" x="2216150" y="4064000"/>
          <p14:tracePt t="12883" x="2171700" y="4064000"/>
          <p14:tracePt t="12899" x="2152650" y="4064000"/>
          <p14:tracePt t="12917" x="2146300" y="4064000"/>
          <p14:tracePt t="12932" x="2139950" y="4057650"/>
          <p14:tracePt t="12945" x="2133600" y="4051300"/>
          <p14:tracePt t="12967" x="2114550" y="4032250"/>
          <p14:tracePt t="12980" x="2108200" y="4032250"/>
          <p14:tracePt t="13001" x="2101850" y="4025900"/>
          <p14:tracePt t="13019" x="2101850" y="4019550"/>
          <p14:tracePt t="13029" x="2095500" y="4019550"/>
          <p14:tracePt t="13050" x="2089150" y="4006850"/>
          <p14:tracePt t="13064" x="2076450" y="3981450"/>
          <p14:tracePt t="13085" x="2070100" y="3956050"/>
          <p14:tracePt t="13101" x="2070100" y="3943350"/>
          <p14:tracePt t="13112" x="2070100" y="3937000"/>
          <p14:tracePt t="13133" x="2082800" y="3930650"/>
          <p14:tracePt t="13147" x="2095500" y="3924300"/>
          <p14:tracePt t="13168" x="2165350" y="3905250"/>
          <p14:tracePt t="13182" x="2222500" y="3898900"/>
          <p14:tracePt t="13195" x="2292350" y="3892550"/>
          <p14:tracePt t="13217" x="2400300" y="3892550"/>
          <p14:tracePt t="13230" x="2514600" y="3892550"/>
          <p14:tracePt t="13252" x="2603500" y="3892550"/>
          <p14:tracePt t="13265" x="2609850" y="3892550"/>
          <p14:tracePt t="13279" x="2616200" y="3892550"/>
          <p14:tracePt t="13300" x="2609850" y="3892550"/>
          <p14:tracePt t="13314" x="2578100" y="3892550"/>
          <p14:tracePt t="13334" x="2476500" y="3892550"/>
          <p14:tracePt t="13348" x="2349500" y="3892550"/>
          <p14:tracePt t="13362" x="2279650" y="3892550"/>
          <p14:tracePt t="13383" x="2095500" y="3917950"/>
          <p14:tracePt t="13397" x="2006600" y="3930650"/>
          <p14:tracePt t="13418" x="1949450" y="3930650"/>
          <p14:tracePt t="13461" x="1955800" y="3930650"/>
          <p14:tracePt t="13475" x="1987550" y="3911600"/>
          <p14:tracePt t="13483" x="2025650" y="3911600"/>
          <p14:tracePt t="13489" x="2038350" y="3911600"/>
          <p14:tracePt t="13501" x="2070100" y="3898900"/>
          <p14:tracePt t="13515" x="2152650" y="3873500"/>
          <p14:tracePt t="13529" x="2203450" y="3860800"/>
          <p14:tracePt t="13550" x="2362200" y="3829050"/>
          <p14:tracePt t="13564" x="2457450" y="3803650"/>
          <p14:tracePt t="13585" x="2559050" y="3778250"/>
          <p14:tracePt t="13598" x="2616200" y="3771900"/>
          <p14:tracePt t="13612" x="2635250" y="3771900"/>
          <p14:tracePt t="13645" x="2628900" y="3771900"/>
          <p14:tracePt t="13651" x="2609850" y="3771900"/>
          <p14:tracePt t="13669" x="2578100" y="3771900"/>
          <p14:tracePt t="13682" x="2546350" y="3771900"/>
          <p14:tracePt t="13695" x="2489200" y="3771900"/>
          <p14:tracePt t="13717" x="2419350" y="3771900"/>
          <p14:tracePt t="13730" x="2406650" y="3771900"/>
          <p14:tracePt t="13751" x="2374900" y="3771900"/>
          <p14:tracePt t="13915" x="2381250" y="3771900"/>
          <p14:tracePt t="13921" x="2387600" y="3771900"/>
          <p14:tracePt t="14327" x="2413000" y="3759200"/>
          <p14:tracePt t="14341" x="2406650" y="3759200"/>
          <p14:tracePt t="14343" x="2381250" y="3759200"/>
          <p14:tracePt t="14348" x="2362200" y="3759200"/>
          <p14:tracePt t="14369" x="2311400" y="3771900"/>
          <p14:tracePt t="14383" x="2286000" y="3784600"/>
          <p14:tracePt t="14397" x="2235200" y="3797300"/>
          <p14:tracePt t="14418" x="2184400" y="3803650"/>
          <p14:tracePt t="14432" x="2120900" y="3816350"/>
          <p14:tracePt t="14452" x="1981200" y="3841750"/>
          <p14:tracePt t="14466" x="1930400" y="3841750"/>
          <p14:tracePt t="14480" x="1835150" y="3841750"/>
          <p14:tracePt t="14501" x="1714500" y="3841750"/>
          <p14:tracePt t="14515" x="1663700" y="3841750"/>
          <p14:tracePt t="14536" x="1479550" y="3841750"/>
          <p14:tracePt t="14549" x="1358900" y="3841750"/>
          <p14:tracePt t="14563" x="1257300" y="3841750"/>
          <p14:tracePt t="14584" x="1250950" y="3848100"/>
          <p14:tracePt t="14613" x="1257300" y="3848100"/>
          <p14:tracePt t="14620" x="1276350" y="3848100"/>
          <p14:tracePt t="14633" x="1301750" y="3848100"/>
          <p14:tracePt t="14647" x="1339850" y="3848100"/>
          <p14:tracePt t="14667" x="1371600" y="3841750"/>
          <p14:tracePt t="14681" x="1377950" y="3841750"/>
          <p14:tracePt t="14747" x="1371600" y="3841750"/>
          <p14:tracePt t="14755" x="1365250" y="3841750"/>
          <p14:tracePt t="14761" x="1352550" y="3841750"/>
          <p14:tracePt t="14771" x="1346200" y="3841750"/>
          <p14:tracePt t="14786" x="1333500" y="3841750"/>
          <p14:tracePt t="14799" x="1327150" y="3841750"/>
          <p14:tracePt t="14813" x="1314450" y="3841750"/>
          <p14:tracePt t="14835" x="1295400" y="3841750"/>
          <p14:tracePt t="14853" x="1289050" y="3841750"/>
          <p14:tracePt t="14875" x="1289050" y="3835400"/>
          <p14:tracePt t="14893" x="1276350" y="3835400"/>
          <p14:tracePt t="14907" x="1263650" y="3829050"/>
          <p14:tracePt t="15086" x="1257300" y="3829050"/>
          <p14:tracePt t="15117" x="1250950" y="3829050"/>
          <p14:tracePt t="15178" x="1244600" y="3829050"/>
          <p14:tracePt t="15187" x="1238250" y="3829050"/>
          <p14:tracePt t="15207" x="1231900" y="3829050"/>
          <p14:tracePt t="15215" x="1219200" y="3829050"/>
          <p14:tracePt t="15221" x="1193800" y="3829050"/>
          <p14:tracePt t="15230" x="1181100" y="3829050"/>
          <p14:tracePt t="15251" x="1155700" y="3829050"/>
          <p14:tracePt t="15265" x="1143000" y="3829050"/>
          <p14:tracePt t="15286" x="1143000" y="3841750"/>
          <p14:tracePt t="15300" x="1123950" y="3841750"/>
          <p14:tracePt t="15320" x="1092200" y="3854450"/>
          <p14:tracePt t="15334" x="1041400" y="3867150"/>
          <p14:tracePt t="15348" x="1003300" y="3873500"/>
          <p14:tracePt t="15369" x="958850" y="3886200"/>
          <p14:tracePt t="15383" x="933450" y="3898900"/>
          <p14:tracePt t="15411" x="920750" y="3898900"/>
          <p14:tracePt t="15443" x="920750" y="3911600"/>
          <p14:tracePt t="15451" x="920750" y="3917950"/>
          <p14:tracePt t="15457" x="920750" y="3924300"/>
          <p14:tracePt t="15466" x="927100" y="3930650"/>
          <p14:tracePt t="15487" x="927100" y="3943350"/>
          <p14:tracePt t="15501" x="952500" y="3962400"/>
          <p14:tracePt t="15515" x="971550" y="3962400"/>
          <p14:tracePt t="15535" x="1022350" y="3962400"/>
          <p14:tracePt t="15549" x="1085850" y="3962400"/>
          <p14:tracePt t="15570" x="1098550" y="3956050"/>
          <p14:tracePt t="15585" x="1104900" y="3937000"/>
          <p14:tracePt t="15598" x="1123950" y="3905250"/>
          <p14:tracePt t="15619" x="1098550" y="3854450"/>
          <p14:tracePt t="15633" x="1092200" y="3848100"/>
          <p14:tracePt t="15654" x="1041400" y="3810000"/>
          <p14:tracePt t="15668" x="1016000" y="3803650"/>
          <p14:tracePt t="15681" x="971550" y="3790950"/>
          <p14:tracePt t="15702" x="914400" y="3790950"/>
          <p14:tracePt t="15716" x="850900" y="3803650"/>
          <p14:tracePt t="15737" x="838200" y="3810000"/>
          <p14:tracePt t="15751" x="825500" y="3816350"/>
          <p14:tracePt t="15765" x="819150" y="3822700"/>
          <p14:tracePt t="15786" x="819150" y="3829050"/>
          <p14:tracePt t="15799" x="819150" y="3841750"/>
          <p14:tracePt t="15820" x="825500" y="3854450"/>
          <p14:tracePt t="15835" x="831850" y="3854450"/>
          <p14:tracePt t="15857" x="838200" y="3854450"/>
          <p14:tracePt t="15907" x="825500" y="3860800"/>
          <p14:tracePt t="15923" x="800100" y="3860800"/>
          <p14:tracePt t="15933" x="768350" y="3860800"/>
          <p14:tracePt t="15939" x="749300" y="3867150"/>
          <p14:tracePt t="15949" x="736600" y="3879850"/>
          <p14:tracePt t="15957" x="723900" y="3879850"/>
          <p14:tracePt t="15966" x="711200" y="3879850"/>
          <p14:tracePt t="15987" x="698500" y="3879850"/>
          <p14:tracePt t="16093" x="698500" y="3892550"/>
          <p14:tracePt t="16119" x="704850" y="3898900"/>
          <p14:tracePt t="16125" x="704850" y="3905250"/>
          <p14:tracePt t="16131" x="711200" y="3905250"/>
          <p14:tracePt t="16139" x="711200" y="3911600"/>
          <p14:tracePt t="16169" x="717550" y="3917950"/>
          <p14:tracePt t="16286" x="717550" y="3924300"/>
          <p14:tracePt t="16323" x="717550" y="3930650"/>
          <p14:tracePt t="16347" x="723900" y="3937000"/>
          <p14:tracePt t="16371" x="730250" y="3943350"/>
          <p14:tracePt t="16379" x="736600" y="3943350"/>
          <p14:tracePt t="16385" x="742950" y="3949700"/>
          <p14:tracePt t="16395" x="749300" y="3956050"/>
          <p14:tracePt t="16403" x="762000" y="3956050"/>
          <p14:tracePt t="16418" x="768350" y="3956050"/>
          <p14:tracePt t="16431" x="787400" y="3962400"/>
          <p14:tracePt t="16452" x="838200" y="3975100"/>
          <p14:tracePt t="16466" x="876300" y="3987800"/>
          <p14:tracePt t="16487" x="965200" y="4006850"/>
          <p14:tracePt t="16501" x="1060450" y="4032250"/>
          <p14:tracePt t="16515" x="1117600" y="4044950"/>
          <p14:tracePt t="16536" x="1250950" y="4083050"/>
          <p14:tracePt t="16549" x="1301750" y="4095750"/>
          <p14:tracePt t="16571" x="1384300" y="4146550"/>
          <p14:tracePt t="16584" x="1422400" y="4178300"/>
          <p14:tracePt t="16605" x="1492250" y="4229100"/>
          <p14:tracePt t="16619" x="1517650" y="4260850"/>
          <p14:tracePt t="16633" x="1517650" y="4267200"/>
          <p14:tracePt t="16654" x="1524000" y="4292600"/>
          <p14:tracePt t="16668" x="1524000" y="4298950"/>
          <p14:tracePt t="16682" x="1524000" y="4318000"/>
          <p14:tracePt t="16869" x="1517650" y="4311650"/>
          <p14:tracePt t="16897" x="1511300" y="4311650"/>
          <p14:tracePt t="16917" x="1504950" y="4311650"/>
          <p14:tracePt t="16923" x="1492250" y="4298950"/>
          <p14:tracePt t="16933" x="1485900" y="4298950"/>
          <p14:tracePt t="16941" x="1479550" y="4298950"/>
          <p14:tracePt t="16957" x="1473200" y="4298950"/>
          <p14:tracePt t="16967" x="1460500" y="4298950"/>
          <p14:tracePt t="16987" x="1454150" y="4298950"/>
          <p14:tracePt t="17001" x="1447800" y="4298950"/>
          <p14:tracePt t="17022" x="1416050" y="4298950"/>
          <p14:tracePt t="17036" x="1365250" y="4298950"/>
          <p14:tracePt t="17049" x="1327150" y="4311650"/>
          <p14:tracePt t="17070" x="1276350" y="4324350"/>
          <p14:tracePt t="17084" x="1276350" y="4330700"/>
          <p14:tracePt t="17105" x="1263650" y="4330700"/>
          <p14:tracePt t="17119" x="1250950" y="4337050"/>
          <p14:tracePt t="17133" x="1231900" y="4337050"/>
          <p14:tracePt t="17154" x="1219200" y="4343400"/>
          <p14:tracePt t="17168" x="1174750" y="4356100"/>
          <p14:tracePt t="17188" x="1117600" y="4362450"/>
          <p14:tracePt t="17203" x="1092200" y="4362450"/>
          <p14:tracePt t="17216" x="1085850" y="4362450"/>
          <p14:tracePt t="17238" x="1073150" y="4362450"/>
          <p14:tracePt t="17251" x="1066800" y="4362450"/>
          <p14:tracePt t="17272" x="1054100" y="4362450"/>
          <p14:tracePt t="17285" x="1041400" y="4362450"/>
          <p14:tracePt t="17299" x="1035050" y="4356100"/>
          <p14:tracePt t="17320" x="1022350" y="4356100"/>
          <p14:tracePt t="17334" x="1009650" y="4356100"/>
          <p14:tracePt t="17355" x="996950" y="4343400"/>
          <p14:tracePt t="17369" x="990600" y="4343400"/>
          <p14:tracePt t="17383" x="984250" y="4343400"/>
          <p14:tracePt t="17404" x="958850" y="4343400"/>
          <p14:tracePt t="17418" x="952500" y="4343400"/>
          <p14:tracePt t="17438" x="946150" y="4343400"/>
          <p14:tracePt t="17494" x="939800" y="4330700"/>
          <p14:tracePt t="17507" x="933450" y="4330700"/>
          <p14:tracePt t="17517" x="927100" y="4330700"/>
          <p14:tracePt t="17539" x="920750" y="4330700"/>
          <p14:tracePt t="17569" x="914400" y="4330700"/>
          <p14:tracePt t="17587" x="908050" y="4330700"/>
          <p14:tracePt t="17613" x="895350" y="4330700"/>
          <p14:tracePt t="17638" x="889000" y="4318000"/>
          <p14:tracePt t="17725" x="876300" y="4318000"/>
          <p14:tracePt t="17797" x="876300" y="4311650"/>
          <p14:tracePt t="17894" x="876300" y="4305300"/>
          <p14:tracePt t="17899" x="869950" y="4305300"/>
          <p14:tracePt t="17942" x="869950" y="4298950"/>
          <p14:tracePt t="17971" x="869950" y="4292600"/>
          <p14:tracePt t="18475" x="882650" y="4292600"/>
          <p14:tracePt t="18476" x="895350" y="4292600"/>
          <p14:tracePt t="18485" x="908050" y="4292600"/>
          <p14:tracePt t="18491" x="920750" y="4292600"/>
          <p14:tracePt t="18501" x="933450" y="4292600"/>
          <p14:tracePt t="18522" x="958850" y="4292600"/>
          <p14:tracePt t="18535" x="965200" y="4292600"/>
          <p14:tracePt t="18557" x="990600" y="4292600"/>
          <p14:tracePt t="18570" x="1009650" y="4292600"/>
          <p14:tracePt t="18584" x="1054100" y="4292600"/>
          <p14:tracePt t="18605" x="1117600" y="4292600"/>
          <p14:tracePt t="18619" x="1174750" y="4292600"/>
          <p14:tracePt t="18640" x="1231900" y="4292600"/>
          <p14:tracePt t="18654" x="1295400" y="4292600"/>
          <p14:tracePt t="18668" x="1333500" y="4292600"/>
          <p14:tracePt t="18688" x="1441450" y="4292600"/>
          <p14:tracePt t="18702" x="1663700" y="4286250"/>
          <p14:tracePt t="18723" x="1746250" y="4286250"/>
          <p14:tracePt t="18737" x="1917700" y="4279900"/>
          <p14:tracePt t="18751" x="2082800" y="4279900"/>
          <p14:tracePt t="18772" x="2254250" y="4279900"/>
          <p14:tracePt t="18785" x="2438400" y="4279900"/>
          <p14:tracePt t="18806" x="2724150" y="4273550"/>
          <p14:tracePt t="18820" x="2921000" y="4273550"/>
          <p14:tracePt t="18834" x="3130550" y="4273550"/>
          <p14:tracePt t="18855" x="3340100" y="4273550"/>
          <p14:tracePt t="18869" x="3511550" y="4273550"/>
          <p14:tracePt t="18890" x="3663950" y="4273550"/>
          <p14:tracePt t="18904" x="3816350" y="4273550"/>
          <p14:tracePt t="18917" x="3962400" y="4273550"/>
          <p14:tracePt t="18938" x="4095750" y="4273550"/>
          <p14:tracePt t="18952" x="4210050" y="4273550"/>
          <p14:tracePt t="18973" x="4349750" y="4273550"/>
          <p14:tracePt t="18987" x="4394200" y="4273550"/>
          <p14:tracePt t="19001" x="4419600" y="4273550"/>
          <p14:tracePt t="19022" x="4476750" y="4267200"/>
          <p14:tracePt t="19035" x="4527550" y="4267200"/>
          <p14:tracePt t="19056" x="4591050" y="4254500"/>
          <p14:tracePt t="19070" x="4635500" y="4254500"/>
          <p14:tracePt t="19084" x="4692650" y="4248150"/>
          <p14:tracePt t="19105" x="4711700" y="4248150"/>
          <p14:tracePt t="19119" x="4724400" y="4248150"/>
          <p14:tracePt t="19140" x="4743450" y="4248150"/>
          <p14:tracePt t="19153" x="4756150" y="4248150"/>
          <p14:tracePt t="19168" x="4775200" y="4248150"/>
          <p14:tracePt t="19188" x="4794250" y="4248150"/>
          <p14:tracePt t="19257" x="4800600" y="4248150"/>
          <p14:tracePt t="19267" x="4800600" y="4254500"/>
          <p14:tracePt t="19398" x="4806950" y="4254500"/>
          <p14:tracePt t="19435" x="4813300" y="4254500"/>
          <p14:tracePt t="19441" x="4819650" y="4254500"/>
          <p14:tracePt t="19445" x="4832350" y="4254500"/>
          <p14:tracePt t="19452" x="4857750" y="4254500"/>
          <p14:tracePt t="19473" x="4908550" y="4254500"/>
          <p14:tracePt t="19487" x="4933950" y="4254500"/>
          <p14:tracePt t="19501" x="4959350" y="4254500"/>
          <p14:tracePt t="19522" x="4984750" y="4254500"/>
          <p14:tracePt t="19535" x="4997450" y="4254500"/>
          <p14:tracePt t="19557" x="5029200" y="4260850"/>
          <p14:tracePt t="19571" x="5054600" y="4260850"/>
          <p14:tracePt t="19591" x="5073650" y="4267200"/>
          <p14:tracePt t="19605" x="5080000" y="4267200"/>
          <p14:tracePt t="19757" x="5067300" y="4267200"/>
          <p14:tracePt t="19773" x="5054600" y="4267200"/>
          <p14:tracePt t="19780" x="5029200" y="4267200"/>
          <p14:tracePt t="19787" x="5010150" y="4267200"/>
          <p14:tracePt t="19795" x="4978400" y="4267200"/>
          <p14:tracePt t="19806" x="4946650" y="4267200"/>
          <p14:tracePt t="19820" x="4895850" y="4267200"/>
          <p14:tracePt t="19841" x="4800600" y="4267200"/>
          <p14:tracePt t="19855" x="4705350" y="4267200"/>
          <p14:tracePt t="19869" x="4641850" y="4279900"/>
          <p14:tracePt t="19890" x="4578350" y="4286250"/>
          <p14:tracePt t="19904" x="4470400" y="4286250"/>
          <p14:tracePt t="19925" x="4356100" y="4286250"/>
          <p14:tracePt t="19938" x="4286250" y="4286250"/>
          <p14:tracePt t="19952" x="3917950" y="4286250"/>
          <p14:tracePt t="19973" x="3575050" y="4286250"/>
          <p14:tracePt t="19987" x="3435350" y="4286250"/>
          <p14:tracePt t="20008" x="3168650" y="4286250"/>
          <p14:tracePt t="20022" x="3079750" y="4286250"/>
          <p14:tracePt t="20035" x="2990850" y="4286250"/>
          <p14:tracePt t="20057" x="2908300" y="4286250"/>
          <p14:tracePt t="20070" x="2806700" y="4286250"/>
          <p14:tracePt t="20091" x="2660650" y="4286250"/>
          <p14:tracePt t="20105" x="2647950" y="4286250"/>
          <p14:tracePt t="20119" x="2597150" y="4286250"/>
          <p14:tracePt t="20140" x="2552700" y="4286250"/>
          <p14:tracePt t="20154" x="2527300" y="4286250"/>
          <p14:tracePt t="20174" x="2476500" y="4292600"/>
          <p14:tracePt t="20189" x="2444750" y="4292600"/>
          <p14:tracePt t="20202" x="2432050" y="4292600"/>
          <p14:tracePt t="20275" x="2438400" y="4292600"/>
          <p14:tracePt t="20289" x="2444750" y="4292600"/>
          <p14:tracePt t="20299" x="2463800" y="4292600"/>
          <p14:tracePt t="20307" x="2501900" y="4292600"/>
          <p14:tracePt t="20313" x="2520950" y="4292600"/>
          <p14:tracePt t="20323" x="2546350" y="4292600"/>
          <p14:tracePt t="20341" x="2647950" y="4292600"/>
          <p14:tracePt t="20355" x="2705100" y="4279900"/>
          <p14:tracePt t="20369" x="2825750" y="4273550"/>
          <p14:tracePt t="20389" x="3022600" y="4260850"/>
          <p14:tracePt t="20403" x="3149600" y="4260850"/>
          <p14:tracePt t="20424" x="3263900" y="4260850"/>
          <p14:tracePt t="20438" x="3365500" y="4260850"/>
          <p14:tracePt t="20452" x="3429000" y="4260850"/>
          <p14:tracePt t="20473" x="3562350" y="4260850"/>
          <p14:tracePt t="20487" x="3568700" y="4260850"/>
          <p14:tracePt t="20523" x="3530600" y="4260850"/>
          <p14:tracePt t="20525" x="3517900" y="4267200"/>
          <p14:tracePt t="20541" x="3486150" y="4267200"/>
          <p14:tracePt t="20556" x="3384550" y="4273550"/>
          <p14:tracePt t="20570" x="3244850" y="4286250"/>
          <p14:tracePt t="20591" x="3073400" y="4286250"/>
          <p14:tracePt t="20605" x="2889250" y="4286250"/>
          <p14:tracePt t="20619" x="2800350" y="4286250"/>
          <p14:tracePt t="20640" x="2641600" y="4286250"/>
          <p14:tracePt t="20653" x="2578100" y="4286250"/>
          <p14:tracePt t="20674" x="2533650" y="4286250"/>
          <p14:tracePt t="20717" x="2546350" y="4286250"/>
          <p14:tracePt t="20733" x="2565400" y="4286250"/>
          <p14:tracePt t="20741" x="2603500" y="4286250"/>
          <p14:tracePt t="20747" x="2660650" y="4286250"/>
          <p14:tracePt t="20758" x="2711450" y="4286250"/>
          <p14:tracePt t="20772" x="2825750" y="4279900"/>
          <p14:tracePt t="20786" x="2895600" y="4279900"/>
          <p14:tracePt t="20806" x="3136900" y="4273550"/>
          <p14:tracePt t="20820" x="3282950" y="4267200"/>
          <p14:tracePt t="20841" x="3460750" y="4267200"/>
          <p14:tracePt t="20855" x="3498850" y="4267200"/>
          <p14:tracePt t="20869" x="3511550" y="4267200"/>
          <p14:tracePt t="20889" x="3505200" y="4267200"/>
          <p14:tracePt t="20903" x="3479800" y="4267200"/>
          <p14:tracePt t="20925" x="3390900" y="4286250"/>
          <p14:tracePt t="20938" x="3327400" y="4298950"/>
          <p14:tracePt t="20952" x="3194050" y="4324350"/>
          <p14:tracePt t="20973" x="2940050" y="4330700"/>
          <p14:tracePt t="20987" x="2768600" y="4330700"/>
          <p14:tracePt t="21008" x="2654300" y="4330700"/>
          <p14:tracePt t="21022" x="2641600" y="4330700"/>
          <p14:tracePt t="21051" x="2660650" y="4330700"/>
          <p14:tracePt t="21056" x="2673350" y="4330700"/>
          <p14:tracePt t="21070" x="2692400" y="4330700"/>
          <p14:tracePt t="21091" x="2787650" y="4330700"/>
          <p14:tracePt t="21105" x="2832100" y="4330700"/>
          <p14:tracePt t="21126" x="2990850" y="4330700"/>
          <p14:tracePt t="21140" x="3105150" y="4330700"/>
          <p14:tracePt t="21154" x="3187700" y="4330700"/>
          <p14:tracePt t="21174" x="3282950" y="4330700"/>
          <p14:tracePt t="21188" x="3384550" y="4330700"/>
          <p14:tracePt t="21209" x="3479800" y="4330700"/>
          <p14:tracePt t="21223" x="3568700" y="4330700"/>
          <p14:tracePt t="21237" x="3632200" y="4330700"/>
          <p14:tracePt t="21258" x="3638550" y="4330700"/>
          <p14:tracePt t="21291" x="3632200" y="4330700"/>
          <p14:tracePt t="21297" x="3613150" y="4330700"/>
          <p14:tracePt t="21306" x="3600450" y="4330700"/>
          <p14:tracePt t="21320" x="3587750" y="4330700"/>
          <p14:tracePt t="21341" x="3549650" y="4349750"/>
          <p14:tracePt t="21355" x="3543300" y="4349750"/>
          <p14:tracePt t="21411" x="3556000" y="4349750"/>
          <p14:tracePt t="21417" x="3568700" y="4349750"/>
          <p14:tracePt t="21427" x="3581400" y="4349750"/>
          <p14:tracePt t="21435" x="3600450" y="4349750"/>
          <p14:tracePt t="21441" x="3632200" y="4349750"/>
          <p14:tracePt t="21459" x="3663950" y="4349750"/>
          <p14:tracePt t="21473" x="3714750" y="4349750"/>
          <p14:tracePt t="21487" x="3810000" y="4343400"/>
          <p14:tracePt t="21508" x="3841750" y="4343400"/>
          <p14:tracePt t="21522" x="3911600" y="4343400"/>
          <p14:tracePt t="21543" x="4076700" y="4343400"/>
          <p14:tracePt t="21556" x="4184650" y="4343400"/>
          <p14:tracePt t="21570" x="4305300" y="4343400"/>
          <p14:tracePt t="21591" x="4400550" y="4337050"/>
          <p14:tracePt t="21605" x="4457700" y="4337050"/>
          <p14:tracePt t="21626" x="4527550" y="4337050"/>
          <p14:tracePt t="21639" x="4610100" y="4337050"/>
          <p14:tracePt t="21654" x="4711700" y="4337050"/>
          <p14:tracePt t="21674" x="4857750" y="4337050"/>
          <p14:tracePt t="21688" x="4902200" y="4337050"/>
          <p14:tracePt t="21709" x="4959350" y="4337050"/>
          <p14:tracePt t="21723" x="4965700" y="4337050"/>
          <p14:tracePt t="21737" x="4984750" y="4337050"/>
          <p14:tracePt t="21758" x="5041900" y="4337050"/>
          <p14:tracePt t="21772" x="5099050" y="4330700"/>
          <p14:tracePt t="21792" x="5130800" y="4324350"/>
          <p14:tracePt t="21806" x="5137150" y="4318000"/>
          <p14:tracePt t="21821" x="5143500" y="4318000"/>
          <p14:tracePt t="21948" x="5149850" y="4318000"/>
          <p14:tracePt t="22019" x="5118100" y="4324350"/>
          <p14:tracePt t="22027" x="5080000" y="4337050"/>
          <p14:tracePt t="22029" x="5060950" y="4337050"/>
          <p14:tracePt t="22043" x="5022850" y="4343400"/>
          <p14:tracePt t="22057" x="4819650" y="4349750"/>
          <p14:tracePt t="22070" x="4648200" y="4349750"/>
          <p14:tracePt t="22091" x="4146550" y="4349750"/>
          <p14:tracePt t="22105" x="3479800" y="4349750"/>
          <p14:tracePt t="22126" x="2552700" y="4349750"/>
          <p14:tracePt t="22139" x="2133600" y="4349750"/>
          <p14:tracePt t="22153" x="1803400" y="4349750"/>
          <p14:tracePt t="22174" x="1562100" y="4349750"/>
          <p14:tracePt t="22188" x="1479550" y="4349750"/>
          <p14:tracePt t="22209" x="1466850" y="4362450"/>
          <p14:tracePt t="22223" x="1530350" y="4362450"/>
          <p14:tracePt t="22237" x="1574800" y="4362450"/>
          <p14:tracePt t="22258" x="1670050" y="4362450"/>
          <p14:tracePt t="22272" x="1803400" y="4362450"/>
          <p14:tracePt t="22292" x="1949450" y="4362450"/>
          <p14:tracePt t="22306" x="2038350" y="4362450"/>
          <p14:tracePt t="22320" x="2298700" y="4356100"/>
          <p14:tracePt t="22341" x="2457450" y="4330700"/>
          <p14:tracePt t="22355" x="2565400" y="4298950"/>
          <p14:tracePt t="22376" x="2647950" y="4286250"/>
          <p14:tracePt t="22389" x="2686050" y="4279900"/>
          <p14:tracePt t="22411" x="2800350" y="4267200"/>
          <p14:tracePt t="22424" x="2844800" y="4267200"/>
          <p14:tracePt t="22438" x="2933700" y="4267200"/>
          <p14:tracePt t="22459" x="3035300" y="4267200"/>
          <p14:tracePt t="22473" x="3155950" y="4267200"/>
          <p14:tracePt t="22493" x="3308350" y="4267200"/>
          <p14:tracePt t="22508" x="3409950" y="4267200"/>
          <p14:tracePt t="22522" x="3454400" y="4267200"/>
          <p14:tracePt t="22543" x="3581400" y="4267200"/>
          <p14:tracePt t="22556" x="3619500" y="4267200"/>
          <p14:tracePt t="22577" x="3638550" y="4267200"/>
          <p14:tracePt t="22591" x="3657600" y="4267200"/>
          <p14:tracePt t="22605" x="3733800" y="4267200"/>
          <p14:tracePt t="22626" x="3765550" y="4267200"/>
          <p14:tracePt t="22640" x="3841750" y="4267200"/>
          <p14:tracePt t="22660" x="3917950" y="4254500"/>
          <p14:tracePt t="22675" x="3943350" y="4248150"/>
          <p14:tracePt t="22688" x="3949700" y="4248150"/>
          <p14:tracePt t="22709" x="4013200" y="4248150"/>
          <p14:tracePt t="22723" x="4083050" y="4248150"/>
          <p14:tracePt t="22744" x="4159250" y="4248150"/>
          <p14:tracePt t="22758" x="4216400" y="4241800"/>
          <p14:tracePt t="22771" x="4229100" y="4241800"/>
          <p14:tracePt t="22792" x="4267200" y="4241800"/>
          <p14:tracePt t="22806" x="4324350" y="4260850"/>
          <p14:tracePt t="22827" x="4425950" y="4279900"/>
          <p14:tracePt t="22841" x="4476750" y="4279900"/>
          <p14:tracePt t="22855" x="4584700" y="4279900"/>
          <p14:tracePt t="22876" x="4673600" y="4279900"/>
          <p14:tracePt t="22889" x="4692650" y="4292600"/>
          <p14:tracePt t="22910" x="4737100" y="4324350"/>
          <p14:tracePt t="22924" x="4775200" y="4343400"/>
          <p14:tracePt t="22938" x="4819650" y="4356100"/>
          <p14:tracePt t="22959" x="4851400" y="4356100"/>
          <p14:tracePt t="22973" x="4870450" y="4356100"/>
          <p14:tracePt t="22994" x="4876800" y="4356100"/>
          <p14:tracePt t="23007" x="4883150" y="4362450"/>
          <p14:tracePt t="23021" x="4908550" y="4381500"/>
          <p14:tracePt t="23042" x="4946650" y="4387850"/>
          <p14:tracePt t="23056" x="4959350" y="4387850"/>
          <p14:tracePt t="23077" x="4978400" y="4387850"/>
          <p14:tracePt t="23107" x="4991100" y="4387850"/>
          <p14:tracePt t="23109" x="5003800" y="4387850"/>
          <p14:tracePt t="23126" x="5022850" y="4387850"/>
          <p14:tracePt t="23140" x="5054600" y="4375150"/>
          <p14:tracePt t="23161" x="5073650" y="4356100"/>
          <p14:tracePt t="23188" x="5073650" y="4349750"/>
          <p14:tracePt t="23252" x="5080000" y="4349750"/>
          <p14:tracePt t="23257" x="5086350" y="4337050"/>
          <p14:tracePt t="23275" x="5092700" y="4337050"/>
          <p14:tracePt t="23786" x="5086350" y="4330700"/>
          <p14:tracePt t="23831" x="5073650" y="4330700"/>
          <p14:tracePt t="23833" x="5060950" y="4330700"/>
          <p14:tracePt t="23841" x="5048250" y="4324350"/>
          <p14:tracePt t="23848" x="5029200" y="4324350"/>
          <p14:tracePt t="23885" x="5022850" y="4324350"/>
          <p14:tracePt t="23899" x="5010150" y="4318000"/>
          <p14:tracePt t="23907" x="5003800" y="4318000"/>
          <p14:tracePt t="23910" x="4984750" y="4318000"/>
          <p14:tracePt t="23924" x="4972050" y="4311650"/>
          <p14:tracePt t="23945" x="4953000" y="4311650"/>
          <p14:tracePt t="23959" x="4927600" y="4311650"/>
          <p14:tracePt t="23973" x="4889500" y="4298950"/>
          <p14:tracePt t="23994" x="4826000" y="4286250"/>
          <p14:tracePt t="24008" x="4762500" y="4273550"/>
          <p14:tracePt t="24028" x="4394200" y="4241800"/>
          <p14:tracePt t="24056" x="4222750" y="4241800"/>
          <p14:tracePt t="24077" x="4089400" y="4241800"/>
          <p14:tracePt t="24091" x="4000500" y="4241800"/>
          <p14:tracePt t="24112" x="3873500" y="4241800"/>
          <p14:tracePt t="24126" x="3644900" y="4241800"/>
          <p14:tracePt t="24139" x="3282950" y="4241800"/>
          <p14:tracePt t="24160" x="3009900" y="4292600"/>
          <p14:tracePt t="24174" x="2870200" y="4305300"/>
          <p14:tracePt t="24195" x="2762250" y="4305300"/>
          <p14:tracePt t="24209" x="2730500" y="4305300"/>
          <p14:tracePt t="24223" x="2660650" y="4298950"/>
          <p14:tracePt t="24244" x="2444750" y="4248150"/>
          <p14:tracePt t="24258" x="2368550" y="4229100"/>
          <p14:tracePt t="24278" x="2165350" y="4216400"/>
          <p14:tracePt t="24292" x="2108200" y="4216400"/>
          <p14:tracePt t="24306" x="2082800" y="4216400"/>
          <p14:tracePt t="24327" x="2032000" y="4197350"/>
          <p14:tracePt t="24341" x="1993900" y="4197350"/>
          <p14:tracePt t="24362" x="1930400" y="4197350"/>
          <p14:tracePt t="24376" x="1879600" y="4197350"/>
          <p14:tracePt t="24389" x="1752600" y="4197350"/>
          <p14:tracePt t="24410" x="1536700" y="4197350"/>
          <p14:tracePt t="24424" x="1485900" y="4197350"/>
          <p14:tracePt t="24445" x="1346200" y="4197350"/>
          <p14:tracePt t="24459" x="1276350" y="4197350"/>
          <p14:tracePt t="24473" x="1238250" y="4197350"/>
          <p14:tracePt t="24494" x="1041400" y="4197350"/>
          <p14:tracePt t="24508" x="876300" y="4197350"/>
          <p14:tracePt t="24529" x="711200" y="4197350"/>
          <p14:tracePt t="24542" x="660400" y="4197350"/>
          <p14:tracePt t="24556" x="647700" y="4197350"/>
          <p14:tracePt t="24577" x="635000" y="4197350"/>
          <p14:tracePt t="24591" x="622300" y="4191000"/>
          <p14:tracePt t="24612" x="584200" y="4184650"/>
          <p14:tracePt t="24626" x="558800" y="4184650"/>
          <p14:tracePt t="24639" x="501650" y="4184650"/>
          <p14:tracePt t="24661" x="419100" y="4184650"/>
          <p14:tracePt t="24674" x="330200" y="4184650"/>
          <p14:tracePt t="24695" x="273050" y="4184650"/>
          <p14:tracePt t="24709" x="247650" y="4184650"/>
          <p14:tracePt t="24723" x="222250" y="4184650"/>
          <p14:tracePt t="24744" x="146050" y="4210050"/>
          <p14:tracePt t="24758" x="95250" y="422275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C163E-E8C1-2A21-A6E1-35A8E0E7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775"/>
            <a:ext cx="9144000" cy="46196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191B03D-F014-F2EA-83E1-EC902CC77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253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8"/>
    </mc:Choice>
    <mc:Fallback>
      <p:transition spd="slow" advTm="2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2" x="133350" y="3454400"/>
          <p14:tracePt t="560" x="215900" y="3454400"/>
          <p14:tracePt t="566" x="292100" y="3454400"/>
          <p14:tracePt t="580" x="361950" y="3454400"/>
          <p14:tracePt t="601" x="546100" y="3479800"/>
          <p14:tracePt t="615" x="660400" y="3486150"/>
          <p14:tracePt t="636" x="774700" y="3498850"/>
          <p14:tracePt t="650" x="882650" y="3505200"/>
          <p14:tracePt t="664" x="996950" y="3524250"/>
          <p14:tracePt t="685" x="1130300" y="3556000"/>
          <p14:tracePt t="699" x="1155700" y="3568700"/>
          <p14:tracePt t="720" x="1231900" y="3594100"/>
          <p14:tracePt t="734" x="1327150" y="3625850"/>
          <p14:tracePt t="754" x="1485900" y="3663950"/>
          <p14:tracePt t="769" x="1562100" y="3663950"/>
          <p14:tracePt t="782" x="1631950" y="3663950"/>
          <p14:tracePt t="803" x="1663700" y="3663950"/>
          <p14:tracePt t="816" x="1708150" y="3657600"/>
          <p14:tracePt t="830" x="1739900" y="3651250"/>
          <p14:tracePt t="851" x="1816100" y="3625850"/>
          <p14:tracePt t="865" x="1828800" y="3606800"/>
          <p14:tracePt t="886" x="1847850" y="3575050"/>
          <p14:tracePt t="900" x="1873250" y="3530600"/>
          <p14:tracePt t="914" x="1892300" y="3448050"/>
          <p14:tracePt t="935" x="1892300" y="3333750"/>
          <p14:tracePt t="948" x="1873250" y="3200400"/>
          <p14:tracePt t="969" x="1809750" y="2971800"/>
          <p14:tracePt t="983" x="1765300" y="2882900"/>
          <p14:tracePt t="1004" x="1517650" y="2603500"/>
          <p14:tracePt t="1019" x="1333500" y="2463800"/>
          <p14:tracePt t="1032" x="1155700" y="2343150"/>
          <p14:tracePt t="1053" x="1016000" y="2260600"/>
          <p14:tracePt t="1067" x="882650" y="2197100"/>
          <p14:tracePt t="1087" x="736600" y="2146300"/>
          <p14:tracePt t="1101" x="571500" y="2095500"/>
          <p14:tracePt t="1115" x="438150" y="2063750"/>
          <p14:tracePt t="1136" x="381000" y="2044700"/>
          <p14:tracePt t="1184" x="381000" y="2038350"/>
          <p14:tracePt t="1232" x="381000" y="2019300"/>
          <p14:tracePt t="1246" x="381000" y="2006600"/>
          <p14:tracePt t="1255" x="381000" y="1987550"/>
          <p14:tracePt t="1260" x="393700" y="1968500"/>
          <p14:tracePt t="1270" x="393700" y="1955800"/>
          <p14:tracePt t="1282" x="393700" y="1949450"/>
          <p14:tracePt t="1303" x="400050" y="1936750"/>
          <p14:tracePt t="1317" x="400050" y="1924050"/>
          <p14:tracePt t="1337" x="361950" y="1924050"/>
          <p14:tracePt t="1351" x="355600" y="1930400"/>
          <p14:tracePt t="1365" x="349250" y="1930400"/>
          <p14:tracePt t="1386" x="349250" y="1936750"/>
          <p14:tracePt t="1402" x="355600" y="1943100"/>
          <p14:tracePt t="1420" x="374650" y="1943100"/>
          <p14:tracePt t="1435" x="419100" y="1936750"/>
          <p14:tracePt t="1448" x="463550" y="1936750"/>
          <p14:tracePt t="1469" x="476250" y="1936750"/>
          <p14:tracePt t="1483" x="482600" y="1936750"/>
          <p14:tracePt t="1504" x="469900" y="1962150"/>
          <p14:tracePt t="1518" x="457200" y="1968500"/>
          <p14:tracePt t="1532" x="431800" y="1987550"/>
          <p14:tracePt t="1553" x="381000" y="2006600"/>
          <p14:tracePt t="1584" x="400050" y="2006600"/>
          <p14:tracePt t="1592" x="419100" y="2006600"/>
          <p14:tracePt t="1601" x="450850" y="2006600"/>
          <p14:tracePt t="1615" x="501650" y="2006600"/>
          <p14:tracePt t="1636" x="679450" y="1968500"/>
          <p14:tracePt t="1650" x="723900" y="1962150"/>
          <p14:tracePt t="1670" x="736600" y="1949450"/>
          <p14:tracePt t="1688" x="730250" y="1949450"/>
          <p14:tracePt t="1698" x="723900" y="1949450"/>
          <p14:tracePt t="1719" x="692150" y="1949450"/>
          <p14:tracePt t="1733" x="685800" y="1949450"/>
          <p14:tracePt t="1872" x="692150" y="1949450"/>
          <p14:tracePt t="1886" x="698500" y="1936750"/>
          <p14:tracePt t="1910" x="685800" y="1936750"/>
          <p14:tracePt t="1928" x="654050" y="1936750"/>
          <p14:tracePt t="1934" x="628650" y="1930400"/>
          <p14:tracePt t="2162" x="628650" y="1924050"/>
          <p14:tracePt t="2192" x="628650" y="1917700"/>
          <p14:tracePt t="2218" x="635000" y="1917700"/>
          <p14:tracePt t="2230" x="641350" y="1917700"/>
          <p14:tracePt t="2239" x="660400" y="1924050"/>
          <p14:tracePt t="2244" x="698500" y="1936750"/>
          <p14:tracePt t="2254" x="723900" y="1955800"/>
          <p14:tracePt t="2268" x="800100" y="2000250"/>
          <p14:tracePt t="2281" x="838200" y="2025650"/>
          <p14:tracePt t="2302" x="901700" y="2089150"/>
          <p14:tracePt t="2316" x="946150" y="2120900"/>
          <p14:tracePt t="2337" x="1022350" y="2197100"/>
          <p14:tracePt t="2351" x="1047750" y="2216150"/>
          <p14:tracePt t="2372" x="1111250" y="2292350"/>
          <p14:tracePt t="2386" x="1168400" y="2362200"/>
          <p14:tracePt t="2400" x="1244600" y="2425700"/>
          <p14:tracePt t="2421" x="1308100" y="2476500"/>
          <p14:tracePt t="2434" x="1365250" y="2527300"/>
          <p14:tracePt t="2455" x="1416050" y="2571750"/>
          <p14:tracePt t="2469" x="1447800" y="2616200"/>
          <p14:tracePt t="2483" x="1492250" y="2660650"/>
          <p14:tracePt t="2504" x="1536700" y="2724150"/>
          <p14:tracePt t="2518" x="1549400" y="2743200"/>
          <p14:tracePt t="2539" x="1600200" y="2768600"/>
          <p14:tracePt t="2552" x="1574800" y="2768600"/>
          <p14:tracePt t="2566" x="1562100" y="2768600"/>
          <p14:tracePt t="2588" x="1492250" y="2762250"/>
          <p14:tracePt t="2766" x="1492250" y="2755900"/>
          <p14:tracePt t="2774" x="1492250" y="2736850"/>
          <p14:tracePt t="2789" x="1492250" y="2730500"/>
          <p14:tracePt t="2795" x="1498600" y="2717800"/>
          <p14:tracePt t="2802" x="1492250" y="2698750"/>
          <p14:tracePt t="2816" x="1479550" y="2679700"/>
          <p14:tracePt t="2838" x="1479550" y="2654300"/>
          <p14:tracePt t="2851" x="1479550" y="2647950"/>
          <p14:tracePt t="2872" x="1447800" y="2635250"/>
          <p14:tracePt t="2886" x="1428750" y="2628900"/>
          <p14:tracePt t="2900" x="1384300" y="2616200"/>
          <p14:tracePt t="2920" x="1320800" y="2597150"/>
          <p14:tracePt t="2934" x="1270000" y="2584450"/>
          <p14:tracePt t="2955" x="1200150" y="2565400"/>
          <p14:tracePt t="2969" x="1149350" y="2565400"/>
          <p14:tracePt t="2983" x="1098550" y="2565400"/>
          <p14:tracePt t="3004" x="920750" y="2559050"/>
          <p14:tracePt t="3018" x="781050" y="2527300"/>
          <p14:tracePt t="3039" x="749300" y="2514600"/>
          <p14:tracePt t="3053" x="717550" y="2495550"/>
          <p14:tracePt t="3066" x="685800" y="2476500"/>
          <p14:tracePt t="3087" x="666750" y="2463800"/>
          <p14:tracePt t="3101" x="660400" y="2451100"/>
          <p14:tracePt t="3126" x="654050" y="2438400"/>
          <p14:tracePt t="3144" x="654050" y="2425700"/>
          <p14:tracePt t="3160" x="647700" y="2419350"/>
          <p14:tracePt t="3171" x="647700" y="2400300"/>
          <p14:tracePt t="3185" x="647700" y="2387600"/>
          <p14:tracePt t="3205" x="622300" y="2343150"/>
          <p14:tracePt t="3219" x="603250" y="2279650"/>
          <p14:tracePt t="3233" x="577850" y="2235200"/>
          <p14:tracePt t="3254" x="558800" y="2203450"/>
          <p14:tracePt t="3268" x="558800" y="2197100"/>
          <p14:tracePt t="3289" x="546100" y="2190750"/>
          <p14:tracePt t="3302" x="546100" y="2184400"/>
          <p14:tracePt t="3316" x="546100" y="2171700"/>
          <p14:tracePt t="3337" x="546100" y="2165350"/>
          <p14:tracePt t="3351" x="539750" y="2152650"/>
          <p14:tracePt t="3489" x="533400" y="2139950"/>
          <p14:tracePt t="3526" x="533400" y="2133600"/>
          <p14:tracePt t="3548" x="533400" y="2127250"/>
          <p14:tracePt t="3584" x="527050" y="2127250"/>
          <p14:tracePt t="3592" x="527050" y="2120900"/>
          <p14:tracePt t="3608" x="520700" y="2114550"/>
          <p14:tracePt t="3616" x="514350" y="2108200"/>
          <p14:tracePt t="3622" x="514350" y="2101850"/>
          <p14:tracePt t="3636" x="508000" y="2101850"/>
          <p14:tracePt t="3650" x="495300" y="2095500"/>
          <p14:tracePt t="3670" x="488950" y="2082800"/>
          <p14:tracePt t="4674" x="508000" y="2082800"/>
          <p14:tracePt t="4688" x="514350" y="2082800"/>
          <p14:tracePt t="4694" x="520700" y="2082800"/>
          <p14:tracePt t="4700" x="527050" y="2082800"/>
          <p14:tracePt t="4706" x="533400" y="2082800"/>
          <p14:tracePt t="4720" x="539750" y="2089150"/>
          <p14:tracePt t="4740" x="552450" y="2108200"/>
          <p14:tracePt t="4754" x="584200" y="2159000"/>
          <p14:tracePt t="4768" x="635000" y="2222500"/>
          <p14:tracePt t="4789" x="723900" y="2317750"/>
          <p14:tracePt t="4803" x="793750" y="2425700"/>
          <p14:tracePt t="4823" x="908050" y="2609850"/>
          <p14:tracePt t="4837" x="933450" y="2692400"/>
          <p14:tracePt t="4851" x="1022350" y="2933700"/>
          <p14:tracePt t="4872" x="1181100" y="3536950"/>
          <p14:tracePt t="4886" x="1263650" y="3810000"/>
          <p14:tracePt t="4906" x="1511300" y="4686300"/>
          <p14:tracePt t="4920" x="1619250" y="5130800"/>
          <p14:tracePt t="4934" x="1638300" y="5276850"/>
          <p14:tracePt t="4955" x="1625600" y="5594350"/>
          <p14:tracePt t="4969" x="1606550" y="5759450"/>
          <p14:tracePt t="4990" x="1606550" y="5899150"/>
          <p14:tracePt t="5004" x="1606550" y="6019800"/>
          <p14:tracePt t="5018" x="1625600" y="6102350"/>
          <p14:tracePt t="5039" x="1625600" y="6153150"/>
          <p14:tracePt t="5052" x="1625600" y="6159500"/>
          <p14:tracePt t="5073" x="1625600" y="6165850"/>
          <p14:tracePt t="5088" x="1625600" y="6178550"/>
          <p14:tracePt t="5108" x="1631950" y="6191250"/>
          <p14:tracePt t="5122" x="1631950" y="6197600"/>
          <p14:tracePt t="5136" x="1631950" y="6210300"/>
          <p14:tracePt t="5304" x="1631950" y="6203950"/>
          <p14:tracePt t="5310" x="1631950" y="6197600"/>
          <p14:tracePt t="5320" x="1631950" y="6191250"/>
          <p14:tracePt t="5328" x="1631950" y="6178550"/>
          <p14:tracePt t="5337" x="1631950" y="6165850"/>
          <p14:tracePt t="5358" x="1631950" y="6127750"/>
          <p14:tracePt t="5372" x="1631950" y="6115050"/>
          <p14:tracePt t="5386" x="1631950" y="6102350"/>
          <p14:tracePt t="5406" x="1631950" y="6026150"/>
          <p14:tracePt t="5420" x="1631950" y="6007100"/>
          <p14:tracePt t="5441" x="1606550" y="5816600"/>
          <p14:tracePt t="5455" x="1562100" y="5619750"/>
          <p14:tracePt t="5469" x="1543050" y="5524500"/>
          <p14:tracePt t="5490" x="1492250" y="5219700"/>
          <p14:tracePt t="5504" x="1454150" y="5029200"/>
          <p14:tracePt t="5525" x="1416050" y="4692650"/>
          <p14:tracePt t="5539" x="1397000" y="4546600"/>
          <p14:tracePt t="5552" x="1320800" y="4222750"/>
          <p14:tracePt t="5573" x="1206500" y="3962400"/>
          <p14:tracePt t="5587" x="1111250" y="3816350"/>
          <p14:tracePt t="5608" x="1022350" y="3657600"/>
          <p14:tracePt t="5622" x="990600" y="3562350"/>
          <p14:tracePt t="5636" x="984250" y="3517900"/>
          <p14:tracePt t="5657" x="958850" y="3403600"/>
          <p14:tracePt t="5670" x="952500" y="3352800"/>
          <p14:tracePt t="5691" x="952500" y="3327400"/>
          <p14:tracePt t="5705" x="952500" y="3321050"/>
          <p14:tracePt t="5775" x="952500" y="3333750"/>
          <p14:tracePt t="5782" x="952500" y="3352800"/>
          <p14:tracePt t="5788" x="958850" y="3397250"/>
          <p14:tracePt t="5798" x="971550" y="3460750"/>
          <p14:tracePt t="5806" x="990600" y="3530600"/>
          <p14:tracePt t="5823" x="1028700" y="3689350"/>
          <p14:tracePt t="5837" x="1098550" y="3898900"/>
          <p14:tracePt t="5858" x="1231900" y="4368800"/>
          <p14:tracePt t="5872" x="1276350" y="4540250"/>
          <p14:tracePt t="5886" x="1384300" y="4984750"/>
          <p14:tracePt t="5906" x="1536700" y="5480050"/>
          <p14:tracePt t="5920" x="1708150" y="5937250"/>
          <p14:tracePt t="5941" x="1828800" y="6216650"/>
          <p14:tracePt t="5955" x="1930400" y="6388100"/>
          <p14:tracePt t="5969" x="1955800" y="6419850"/>
          <p14:tracePt t="5990" x="1968500" y="6445250"/>
          <p14:tracePt t="6004" x="1974850" y="6445250"/>
          <p14:tracePt t="6038" x="1974850" y="6457950"/>
          <p14:tracePt t="6046" x="1981200" y="6457950"/>
          <p14:tracePt t="6052" x="2000250" y="6457950"/>
          <p14:tracePt t="6073" x="2038350" y="6457950"/>
          <p14:tracePt t="6087" x="2057400" y="6457950"/>
          <p14:tracePt t="6108" x="2127250" y="6445250"/>
          <p14:tracePt t="6122" x="2190750" y="6432550"/>
          <p14:tracePt t="6136" x="2254250" y="6413500"/>
          <p14:tracePt t="6156" x="2298700" y="6388100"/>
          <p14:tracePt t="6170" x="2368550" y="6350000"/>
          <p14:tracePt t="6191" x="2470150" y="6324600"/>
          <p14:tracePt t="6205" x="2527300" y="6311900"/>
          <p14:tracePt t="6219" x="2692400" y="6267450"/>
          <p14:tracePt t="6240" x="2971800" y="6197600"/>
          <p14:tracePt t="6254" x="3098800" y="6159500"/>
          <p14:tracePt t="6274" x="3441700" y="6057900"/>
          <p14:tracePt t="6288" x="3683000" y="6000750"/>
          <p14:tracePt t="6303" x="3803650" y="5975350"/>
          <p14:tracePt t="6323" x="4159250" y="5886450"/>
          <p14:tracePt t="6337" x="4362450" y="5842000"/>
          <p14:tracePt t="6358" x="4591050" y="5784850"/>
          <p14:tracePt t="6372" x="4654550" y="5772150"/>
          <p14:tracePt t="6392" x="4762500" y="5734050"/>
          <p14:tracePt t="6406" x="4794250" y="5727700"/>
          <p14:tracePt t="6420" x="4806950" y="5727700"/>
          <p14:tracePt t="6441" x="4838700" y="5721350"/>
          <p14:tracePt t="6456" x="4845050" y="5721350"/>
          <p14:tracePt t="6469" x="4851400" y="5721350"/>
          <p14:tracePt t="6504" x="4845050" y="5721350"/>
          <p14:tracePt t="6520" x="4832350" y="5721350"/>
          <p14:tracePt t="6544" x="4826000" y="5721350"/>
          <p14:tracePt t="6552" x="4819650" y="5721350"/>
          <p14:tracePt t="6554" x="4794250" y="5721350"/>
          <p14:tracePt t="6573" x="4756150" y="5721350"/>
          <p14:tracePt t="6587" x="4705350" y="5721350"/>
          <p14:tracePt t="6608" x="4654550" y="5721350"/>
          <p14:tracePt t="6867" x="4635500" y="5721350"/>
          <p14:tracePt t="6880" x="4610100" y="5721350"/>
          <p14:tracePt t="6892" x="4559300" y="5702300"/>
          <p14:tracePt t="6900" x="4540250" y="5695950"/>
          <p14:tracePt t="6907" x="4483100" y="5683250"/>
          <p14:tracePt t="6921" x="4387850" y="5657850"/>
          <p14:tracePt t="6941" x="4311650" y="5619750"/>
          <p14:tracePt t="6955" x="4248150" y="5568950"/>
          <p14:tracePt t="6976" x="4216400" y="5492750"/>
          <p14:tracePt t="6990" x="4216400" y="5448300"/>
          <p14:tracePt t="7004" x="4241800" y="5416550"/>
          <p14:tracePt t="7025" x="4330700" y="5340350"/>
          <p14:tracePt t="7039" x="4362450" y="5314950"/>
          <p14:tracePt t="7059" x="4438650" y="5264150"/>
          <p14:tracePt t="7073" x="4540250" y="5194300"/>
          <p14:tracePt t="7087" x="4667250" y="5118100"/>
          <p14:tracePt t="7108" x="4857750" y="5041900"/>
          <p14:tracePt t="7122" x="4933950" y="5029200"/>
          <p14:tracePt t="7143" x="5073650" y="4984750"/>
          <p14:tracePt t="7156" x="5181600" y="4953000"/>
          <p14:tracePt t="7170" x="5264150" y="4940300"/>
          <p14:tracePt t="7191" x="5346700" y="4921250"/>
          <p14:tracePt t="7205" x="5461000" y="4921250"/>
          <p14:tracePt t="7226" x="5607050" y="4921250"/>
          <p14:tracePt t="7240" x="5683250" y="4921250"/>
          <p14:tracePt t="7254" x="5715000" y="4921250"/>
          <p14:tracePt t="7275" x="5734050" y="4933950"/>
          <p14:tracePt t="7289" x="5746750" y="4940300"/>
          <p14:tracePt t="7309" x="5803900" y="4972050"/>
          <p14:tracePt t="7323" x="5848350" y="4972050"/>
          <p14:tracePt t="7337" x="5918200" y="4972050"/>
          <p14:tracePt t="7358" x="5975350" y="4972050"/>
          <p14:tracePt t="7372" x="5988050" y="4972050"/>
          <p14:tracePt t="7408" x="5988050" y="4965700"/>
          <p14:tracePt t="7416" x="5988050" y="4953000"/>
          <p14:tracePt t="7422" x="5988050" y="4940300"/>
          <p14:tracePt t="7441" x="5969000" y="4883150"/>
          <p14:tracePt t="7456" x="5962650" y="4851400"/>
          <p14:tracePt t="7476" x="5943600" y="4749800"/>
          <p14:tracePt t="7490" x="5924550" y="4686300"/>
          <p14:tracePt t="7504" x="5918200" y="4641850"/>
          <p14:tracePt t="7524" x="5918200" y="4591050"/>
          <p14:tracePt t="7541" x="5918200" y="4540250"/>
          <p14:tracePt t="7559" x="5918200" y="4470400"/>
          <p14:tracePt t="7573" x="5911850" y="4419600"/>
          <p14:tracePt t="7587" x="5905500" y="4368800"/>
          <p14:tracePt t="7608" x="5873750" y="4311650"/>
          <p14:tracePt t="7622" x="5861050" y="4286250"/>
          <p14:tracePt t="7643" x="5848350" y="4273550"/>
          <p14:tracePt t="7656" x="5778500" y="4254500"/>
          <p14:tracePt t="7670" x="5721350" y="4241800"/>
          <p14:tracePt t="7691" x="5626100" y="4216400"/>
          <p14:tracePt t="7705" x="5511800" y="4191000"/>
          <p14:tracePt t="7726" x="5397500" y="4159250"/>
          <p14:tracePt t="7740" x="5270500" y="4133850"/>
          <p14:tracePt t="7754" x="5111750" y="4133850"/>
          <p14:tracePt t="7775" x="4927600" y="4133850"/>
          <p14:tracePt t="7788" x="4762500" y="4133850"/>
          <p14:tracePt t="7809" x="4610100" y="4140200"/>
          <p14:tracePt t="7823" x="4572000" y="4146550"/>
          <p14:tracePt t="7837" x="4508500" y="4165600"/>
          <p14:tracePt t="7858" x="4425950" y="4191000"/>
          <p14:tracePt t="7872" x="4362450" y="4203700"/>
          <p14:tracePt t="7892" x="4273550" y="4229100"/>
          <p14:tracePt t="7907" x="4235450" y="4235450"/>
          <p14:tracePt t="7927" x="4222750" y="4248150"/>
          <p14:tracePt t="7941" x="4229100" y="4248150"/>
          <p14:tracePt t="7955" x="4273550" y="4248150"/>
          <p14:tracePt t="7976" x="4400550" y="4260850"/>
          <p14:tracePt t="7990" x="4552950" y="4292600"/>
          <p14:tracePt t="8011" x="4838700" y="4375150"/>
          <p14:tracePt t="8025" x="5181600" y="4476750"/>
          <p14:tracePt t="8039" x="5511800" y="4578350"/>
          <p14:tracePt t="8059" x="5708650" y="4648200"/>
          <p14:tracePt t="8073" x="5715000" y="4660900"/>
          <p14:tracePt t="8094" x="5664200" y="4686300"/>
          <p14:tracePt t="8108" x="5632450" y="4686300"/>
          <p14:tracePt t="8122" x="5505450" y="4699000"/>
          <p14:tracePt t="8142" x="5308600" y="4724400"/>
          <p14:tracePt t="8156" x="5308600" y="4730750"/>
          <p14:tracePt t="8178" x="5346700" y="4737100"/>
          <p14:tracePt t="8191" x="5410200" y="4756150"/>
          <p14:tracePt t="8206" x="5461000" y="4768850"/>
          <p14:tracePt t="8226" x="5657850" y="4819650"/>
          <p14:tracePt t="8240" x="5791200" y="4864100"/>
          <p14:tracePt t="8261" x="5930900" y="4908550"/>
          <p14:tracePt t="8275" x="6019800" y="4933950"/>
          <p14:tracePt t="8289" x="6083300" y="4946650"/>
          <p14:tracePt t="8309" x="6083300" y="4953000"/>
          <p14:tracePt t="8367" x="6076950" y="4959350"/>
          <p14:tracePt t="8374" x="6070600" y="4965700"/>
          <p14:tracePt t="8380" x="6057900" y="4972050"/>
          <p14:tracePt t="8390" x="6019800" y="4991100"/>
          <p14:tracePt t="8398" x="6000750" y="4991100"/>
          <p14:tracePt t="8406" x="5975350" y="4997450"/>
          <p14:tracePt t="8428" x="5911850" y="5010150"/>
          <p14:tracePt t="8441" x="5899150" y="5022850"/>
          <p14:tracePt t="8455" x="5842000" y="5022850"/>
          <p14:tracePt t="8476" x="5791200" y="5035550"/>
          <p14:tracePt t="8490" x="5746750" y="5035550"/>
          <p14:tracePt t="8511" x="5702300" y="5035550"/>
          <p14:tracePt t="8524" x="5626100" y="5035550"/>
          <p14:tracePt t="8539" x="5543550" y="5035550"/>
          <p14:tracePt t="8559" x="5435600" y="5035550"/>
          <p14:tracePt t="8573" x="5314950" y="5035550"/>
          <p14:tracePt t="8594" x="5181600" y="5035550"/>
          <p14:tracePt t="8608" x="5143500" y="5022850"/>
          <p14:tracePt t="8622" x="5124450" y="5003800"/>
          <p14:tracePt t="8643" x="5060950" y="4984750"/>
          <p14:tracePt t="8656" x="5029200" y="4972050"/>
          <p14:tracePt t="8677" x="4965700" y="4965700"/>
          <p14:tracePt t="8691" x="4743450" y="4946650"/>
          <p14:tracePt t="8705" x="4654550" y="4946650"/>
          <p14:tracePt t="8726" x="4445000" y="4946650"/>
          <p14:tracePt t="8740" x="4248150" y="4946650"/>
          <p14:tracePt t="8760" x="3962400" y="4946650"/>
          <p14:tracePt t="8775" x="3816350" y="4953000"/>
          <p14:tracePt t="8788" x="3556000" y="4997450"/>
          <p14:tracePt t="8809" x="3219450" y="5054600"/>
          <p14:tracePt t="8823" x="3105150" y="5086350"/>
          <p14:tracePt t="8844" x="3054350" y="5099050"/>
          <p14:tracePt t="8858" x="3028950" y="5105400"/>
          <p14:tracePt t="8872" x="3016250" y="5118100"/>
          <p14:tracePt t="8893" x="2997200" y="5118100"/>
          <p14:tracePt t="8906" x="2984500" y="5124450"/>
          <p14:tracePt t="9136" x="2984500" y="5111750"/>
          <p14:tracePt t="9216" x="2971800" y="5111750"/>
          <p14:tracePt t="9303" x="2978150" y="5099050"/>
          <p14:tracePt t="9328" x="2978150" y="5086350"/>
          <p14:tracePt t="9336" x="2984500" y="5080000"/>
          <p14:tracePt t="9342" x="2984500" y="5073650"/>
          <p14:tracePt t="9352" x="2997200" y="5073650"/>
          <p14:tracePt t="9360" x="3003550" y="5060950"/>
          <p14:tracePt t="9372" x="3009900" y="5048250"/>
          <p14:tracePt t="9392" x="3060700" y="5016500"/>
          <p14:tracePt t="9406" x="3098800" y="5010150"/>
          <p14:tracePt t="9427" x="3175000" y="4984750"/>
          <p14:tracePt t="9441" x="3244850" y="4946650"/>
          <p14:tracePt t="9462" x="3435350" y="4883150"/>
          <p14:tracePt t="9476" x="3517900" y="4864100"/>
          <p14:tracePt t="9490" x="3740150" y="4800600"/>
          <p14:tracePt t="9511" x="4083050" y="4718050"/>
          <p14:tracePt t="9525" x="4159250" y="4692650"/>
          <p14:tracePt t="9545" x="4298950" y="4660900"/>
          <p14:tracePt t="9559" x="4324350" y="4660900"/>
          <p14:tracePt t="9573" x="4343400" y="4660900"/>
          <p14:tracePt t="9594" x="4419600" y="4660900"/>
          <p14:tracePt t="9608" x="4457700" y="4660900"/>
          <p14:tracePt t="9629" x="4483100" y="4660900"/>
          <p14:tracePt t="9643" x="4489450" y="4660900"/>
          <p14:tracePt t="9672" x="4508500" y="4667250"/>
          <p14:tracePt t="9688" x="4521200" y="4667250"/>
          <p14:tracePt t="9696" x="4540250" y="4667250"/>
          <p14:tracePt t="9712" x="4584700" y="4667250"/>
          <p14:tracePt t="9726" x="4622800" y="4667250"/>
          <p14:tracePt t="9740" x="4648200" y="4667250"/>
          <p14:tracePt t="9792" x="4660900" y="4667250"/>
          <p14:tracePt t="9808" x="4673600" y="4667250"/>
          <p14:tracePt t="9817" x="4686300" y="4667250"/>
          <p14:tracePt t="9822" x="4705350" y="4667250"/>
          <p14:tracePt t="9832" x="4724400" y="4667250"/>
          <p14:tracePt t="9844" x="4756150" y="4667250"/>
          <p14:tracePt t="9858" x="4826000" y="4667250"/>
          <p14:tracePt t="9879" x="4870450" y="4667250"/>
          <p14:tracePt t="9893" x="4889500" y="4667250"/>
          <p14:tracePt t="9906" x="4902200" y="4667250"/>
          <p14:tracePt t="9927" x="4953000" y="4667250"/>
          <p14:tracePt t="9941" x="5010150" y="4667250"/>
          <p14:tracePt t="9962" x="5054600" y="4667250"/>
          <p14:tracePt t="9976" x="5067300" y="4667250"/>
          <p14:tracePt t="10072" x="5067300" y="4673600"/>
          <p14:tracePt t="10082" x="5060950" y="4673600"/>
          <p14:tracePt t="10094" x="5048250" y="4673600"/>
          <p14:tracePt t="10102" x="5035550" y="4673600"/>
          <p14:tracePt t="10108" x="5029200" y="4679950"/>
          <p14:tracePt t="10129" x="4978400" y="4679950"/>
          <p14:tracePt t="10142" x="4933950" y="4692650"/>
          <p14:tracePt t="10156" x="4889500" y="4692650"/>
          <p14:tracePt t="10177" x="4838700" y="4692650"/>
          <p14:tracePt t="10191" x="4806950" y="4692650"/>
          <p14:tracePt t="10212" x="4724400" y="4692650"/>
          <p14:tracePt t="10226" x="4629150" y="4692650"/>
          <p14:tracePt t="10240" x="4552950" y="4692650"/>
          <p14:tracePt t="10261" x="4483100" y="4692650"/>
          <p14:tracePt t="10275" x="4432300" y="4679950"/>
          <p14:tracePt t="10318" x="4432300" y="4673600"/>
          <p14:tracePt t="10334" x="4438650" y="4673600"/>
          <p14:tracePt t="10344" x="4464050" y="4673600"/>
          <p14:tracePt t="10351" x="4476750" y="4673600"/>
          <p14:tracePt t="10360" x="4495800" y="4673600"/>
          <p14:tracePt t="10379" x="4533900" y="4673600"/>
          <p14:tracePt t="10393" x="4597400" y="4673600"/>
          <p14:tracePt t="10406" x="4622800" y="4667250"/>
          <p14:tracePt t="10427" x="4699000" y="4654550"/>
          <p14:tracePt t="10441" x="4775200" y="4648200"/>
          <p14:tracePt t="10462" x="4876800" y="4648200"/>
          <p14:tracePt t="10476" x="4883150" y="4648200"/>
          <p14:tracePt t="10516" x="4857750" y="4648200"/>
          <p14:tracePt t="10526" x="4845050" y="4654550"/>
          <p14:tracePt t="10536" x="4826000" y="4654550"/>
          <p14:tracePt t="10546" x="4800600" y="4660900"/>
          <p14:tracePt t="10559" x="4787900" y="4660900"/>
          <p14:tracePt t="10573" x="4775200" y="4660900"/>
          <p14:tracePt t="10608" x="4800600" y="4660900"/>
          <p14:tracePt t="10624" x="4826000" y="4660900"/>
          <p14:tracePt t="10633" x="4851400" y="4641850"/>
          <p14:tracePt t="10642" x="4876800" y="4641850"/>
          <p14:tracePt t="10656" x="4921250" y="4635500"/>
          <p14:tracePt t="10677" x="4965700" y="4635500"/>
          <p14:tracePt t="10691" x="4984750" y="4635500"/>
          <p14:tracePt t="10816" x="4978400" y="4635500"/>
          <p14:tracePt t="10824" x="4965700" y="4635500"/>
          <p14:tracePt t="10862" x="4953000" y="4635500"/>
          <p14:tracePt t="10864" x="4927600" y="4635500"/>
          <p14:tracePt t="10871" x="4889500" y="4635500"/>
          <p14:tracePt t="10878" x="4845050" y="4635500"/>
          <p14:tracePt t="10892" x="4756150" y="4635500"/>
          <p14:tracePt t="10913" x="4629150" y="4635500"/>
          <p14:tracePt t="10927" x="4591050" y="4641850"/>
          <p14:tracePt t="11032" x="4597400" y="4641850"/>
          <p14:tracePt t="11040" x="4610100" y="4641850"/>
          <p14:tracePt t="11046" x="4622800" y="4641850"/>
          <p14:tracePt t="11056" x="4635500" y="4641850"/>
          <p14:tracePt t="11064" x="4641850" y="4641850"/>
          <p14:tracePt t="11080" x="4667250" y="4641850"/>
          <p14:tracePt t="11094" x="4692650" y="4641850"/>
          <p14:tracePt t="11108" x="4705350" y="4641850"/>
          <p14:tracePt t="11128" x="4756150" y="4641850"/>
          <p14:tracePt t="11142" x="4787900" y="4641850"/>
          <p14:tracePt t="11376" x="4781550" y="4641850"/>
          <p14:tracePt t="11390" x="4768850" y="4641850"/>
          <p14:tracePt t="11399" x="4756150" y="4641850"/>
          <p14:tracePt t="11406" x="4737100" y="4641850"/>
          <p14:tracePt t="11414" x="4724400" y="4641850"/>
          <p14:tracePt t="11427" x="4699000" y="4641850"/>
          <p14:tracePt t="11448" x="4686300" y="4635500"/>
          <p14:tracePt t="11464" x="4673600" y="4635500"/>
          <p14:tracePt t="11478" x="4660900" y="4629150"/>
          <p14:tracePt t="11497" x="4648200" y="4622800"/>
          <p14:tracePt t="11512" x="4641850" y="4622800"/>
          <p14:tracePt t="11524" x="4635500" y="4622800"/>
          <p14:tracePt t="11545" x="4616450" y="4616450"/>
          <p14:tracePt t="11559" x="4610100" y="4616450"/>
          <p14:tracePt t="11580" x="4578350" y="4610100"/>
          <p14:tracePt t="11594" x="4533900" y="4610100"/>
          <p14:tracePt t="11608" x="4476750" y="4610100"/>
          <p14:tracePt t="11628" x="4432300" y="4610100"/>
          <p14:tracePt t="11643" x="4356100" y="4610100"/>
          <p14:tracePt t="11663" x="4279900" y="4610100"/>
          <p14:tracePt t="11677" x="4165600" y="4610100"/>
          <p14:tracePt t="11691" x="4051300" y="4610100"/>
          <p14:tracePt t="11712" x="3854450" y="4610100"/>
          <p14:tracePt t="11726" x="3797300" y="4610100"/>
          <p14:tracePt t="11747" x="3632200" y="4610100"/>
          <p14:tracePt t="11760" x="3556000" y="4610100"/>
          <p14:tracePt t="11774" x="3511550" y="4610100"/>
          <p14:tracePt t="11795" x="3492500" y="4610100"/>
          <p14:tracePt t="11809" x="3479800" y="4610100"/>
          <p14:tracePt t="11830" x="3441700" y="4610100"/>
          <p14:tracePt t="11844" x="3422650" y="4610100"/>
          <p14:tracePt t="11858" x="3378200" y="4610100"/>
          <p14:tracePt t="11878" x="3340100" y="4610100"/>
          <p14:tracePt t="11892" x="3276600" y="4610100"/>
          <p14:tracePt t="11913" x="3206750" y="4610100"/>
          <p14:tracePt t="11927" x="3200400" y="4610100"/>
          <p14:tracePt t="11941" x="3181350" y="4610100"/>
          <p14:tracePt t="11962" x="3117850" y="4610100"/>
          <p14:tracePt t="11976" x="3067050" y="4610100"/>
          <p14:tracePt t="11997" x="2997200" y="4610100"/>
          <p14:tracePt t="12011" x="2965450" y="4610100"/>
          <p14:tracePt t="12024" x="2921000" y="4610100"/>
          <p14:tracePt t="12045" x="2876550" y="4610100"/>
          <p14:tracePt t="12059" x="2838450" y="4610100"/>
          <p14:tracePt t="12080" x="2794000" y="4610100"/>
          <p14:tracePt t="12094" x="2781300" y="4610100"/>
          <p14:tracePt t="12232" x="2787650" y="4610100"/>
          <p14:tracePt t="12240" x="2800350" y="4610100"/>
          <p14:tracePt t="12261" x="2825750" y="4610100"/>
          <p14:tracePt t="12267" x="2857500" y="4610100"/>
          <p14:tracePt t="12281" x="2914650" y="4610100"/>
          <p14:tracePt t="12295" x="3028950" y="4610100"/>
          <p14:tracePt t="12309" x="3111500" y="4610100"/>
          <p14:tracePt t="12330" x="3397250" y="4610100"/>
          <p14:tracePt t="12344" x="3594100" y="4610100"/>
          <p14:tracePt t="12365" x="3771900" y="4610100"/>
          <p14:tracePt t="12378" x="3962400" y="4610100"/>
          <p14:tracePt t="12392" x="4222750" y="4610100"/>
          <p14:tracePt t="12413" x="4521200" y="4610100"/>
          <p14:tracePt t="12427" x="4781550" y="4610100"/>
          <p14:tracePt t="12448" x="5035550" y="4610100"/>
          <p14:tracePt t="12462" x="5143500" y="4610100"/>
          <p14:tracePt t="12476" x="5187950" y="4610100"/>
          <p14:tracePt t="12497" x="5308600" y="4610100"/>
          <p14:tracePt t="12511" x="5378450" y="4610100"/>
          <p14:tracePt t="12531" x="5448300" y="4610100"/>
          <p14:tracePt t="12546" x="5499100" y="4610100"/>
          <p14:tracePt t="12576" x="5505450" y="4610100"/>
          <p14:tracePt t="12592" x="5518150" y="4616450"/>
          <p14:tracePt t="12606" x="5530850" y="4616450"/>
          <p14:tracePt t="12624" x="5543550" y="4616450"/>
          <p14:tracePt t="12638" x="5549900" y="4616450"/>
          <p14:tracePt t="12929" x="5537200" y="4616450"/>
          <p14:tracePt t="12934" x="5524500" y="4616450"/>
          <p14:tracePt t="12948" x="5461000" y="4616450"/>
          <p14:tracePt t="12955" x="5422900" y="4616450"/>
          <p14:tracePt t="12962" x="5403850" y="4616450"/>
          <p14:tracePt t="12975" x="5378450" y="4616450"/>
          <p14:tracePt t="12996" x="5232400" y="4616450"/>
          <p14:tracePt t="13011" x="5118100" y="4616450"/>
          <p14:tracePt t="13031" x="4940300" y="4616450"/>
          <p14:tracePt t="13045" x="4876800" y="4616450"/>
          <p14:tracePt t="13059" x="4826000" y="4616450"/>
          <p14:tracePt t="13080" x="4832350" y="4616450"/>
          <p14:tracePt t="13094" x="4864100" y="4616450"/>
          <p14:tracePt t="13115" x="4940300" y="4616450"/>
          <p14:tracePt t="13128" x="5092700" y="4616450"/>
          <p14:tracePt t="13144" x="5137150" y="4616450"/>
          <p14:tracePt t="13163" x="5194300" y="4616450"/>
          <p14:tracePt t="13177" x="5245100" y="4616450"/>
          <p14:tracePt t="13198" x="5264150" y="4616450"/>
          <p14:tracePt t="13248" x="5257800" y="4616450"/>
          <p14:tracePt t="13254" x="5238750" y="4616450"/>
          <p14:tracePt t="13264" x="5213350" y="4616450"/>
          <p14:tracePt t="13272" x="5194300" y="4616450"/>
          <p14:tracePt t="13281" x="5168900" y="4616450"/>
          <p14:tracePt t="13295" x="5149850" y="4616450"/>
          <p14:tracePt t="13309" x="5130800" y="4616450"/>
          <p14:tracePt t="13330" x="5124450" y="4616450"/>
          <p14:tracePt t="13384" x="5143500" y="4616450"/>
          <p14:tracePt t="13392" x="5162550" y="4616450"/>
          <p14:tracePt t="13398" x="5175250" y="4616450"/>
          <p14:tracePt t="13408" x="5194300" y="4616450"/>
          <p14:tracePt t="13416" x="5200650" y="4616450"/>
          <p14:tracePt t="13427" x="5213350" y="4616450"/>
          <p14:tracePt t="13672" x="5207000" y="4616450"/>
          <p14:tracePt t="13680" x="5200650" y="4616450"/>
          <p14:tracePt t="13691" x="5187950" y="4616450"/>
          <p14:tracePt t="13698" x="5175250" y="4616450"/>
          <p14:tracePt t="13712" x="5162550" y="4616450"/>
          <p14:tracePt t="13798" x="5175250" y="4610100"/>
          <p14:tracePt t="13814" x="5187950" y="4610100"/>
          <p14:tracePt t="13824" x="5200650" y="4610100"/>
          <p14:tracePt t="13830" x="5207000" y="4610100"/>
          <p14:tracePt t="13840" x="5213350" y="4610100"/>
          <p14:tracePt t="13872" x="5207000" y="4610100"/>
          <p14:tracePt t="13888" x="5181600" y="4629150"/>
          <p14:tracePt t="13894" x="5162550" y="4629150"/>
          <p14:tracePt t="13899" x="5143500" y="4629150"/>
          <p14:tracePt t="13913" x="5118100" y="4629150"/>
          <p14:tracePt t="13927" x="5060950" y="4629150"/>
          <p14:tracePt t="13948" x="4991100" y="4629150"/>
          <p14:tracePt t="13962" x="4978400" y="4629150"/>
          <p14:tracePt t="13984" x="4984750" y="4629150"/>
          <p14:tracePt t="13998" x="5010150" y="4629150"/>
          <p14:tracePt t="14011" x="5022850" y="4629150"/>
          <p14:tracePt t="14031" x="5086350" y="4629150"/>
          <p14:tracePt t="14045" x="5111750" y="4629150"/>
          <p14:tracePt t="14066" x="5118100" y="4629150"/>
          <p14:tracePt t="14102" x="5118100" y="4635500"/>
          <p14:tracePt t="14110" x="5105400" y="4635500"/>
          <p14:tracePt t="14128" x="5099050" y="4635500"/>
          <p14:tracePt t="14136" x="5092700" y="4635500"/>
          <p14:tracePt t="14562" x="5092700" y="4641850"/>
          <p14:tracePt t="14570" x="5099050" y="4635500"/>
          <p14:tracePt t="14586" x="5099050" y="4622800"/>
          <p14:tracePt t="14594" x="5086350" y="4622800"/>
          <p14:tracePt t="14600" x="5048250" y="4603750"/>
          <p14:tracePt t="14837" x="5041900" y="4597400"/>
          <p14:tracePt t="14848" x="5035550" y="4597400"/>
          <p14:tracePt t="14858" x="4991100" y="4597400"/>
          <p14:tracePt t="14865" x="4933950" y="4597400"/>
          <p14:tracePt t="14871" x="4921250" y="4597400"/>
          <p14:tracePt t="14878" x="4908550" y="4597400"/>
          <p14:tracePt t="14899" x="4826000" y="4597400"/>
          <p14:tracePt t="14913" x="4756150" y="4597400"/>
          <p14:tracePt t="14928" x="4743450" y="4597400"/>
          <p14:tracePt t="14948" x="4737100" y="4597400"/>
          <p14:tracePt t="14962" x="4724400" y="4597400"/>
          <p14:tracePt t="14983" x="4667250" y="4597400"/>
          <p14:tracePt t="14997" x="4648200" y="4597400"/>
          <p14:tracePt t="15011" x="4591050" y="4597400"/>
          <p14:tracePt t="15031" x="4552950" y="4597400"/>
          <p14:tracePt t="15054" x="4540250" y="4597400"/>
          <p14:tracePt t="15110" x="4527550" y="4597400"/>
          <p14:tracePt t="15124" x="4514850" y="4597400"/>
          <p14:tracePt t="15134" x="4502150" y="4597400"/>
          <p14:tracePt t="15142" x="4476750" y="4597400"/>
          <p14:tracePt t="15149" x="4457700" y="4597400"/>
          <p14:tracePt t="15163" x="4438650" y="4597400"/>
          <p14:tracePt t="15184" x="4432300" y="4597400"/>
          <p14:tracePt t="15240" x="4438650" y="4597400"/>
          <p14:tracePt t="15246" x="4464050" y="4603750"/>
          <p14:tracePt t="15256" x="4483100" y="4603750"/>
          <p14:tracePt t="15268" x="4514850" y="4610100"/>
          <p14:tracePt t="15281" x="4559300" y="4616450"/>
          <p14:tracePt t="15295" x="4699000" y="4622800"/>
          <p14:tracePt t="15316" x="4857750" y="4622800"/>
          <p14:tracePt t="15330" x="4997450" y="4622800"/>
          <p14:tracePt t="15351" x="5111750" y="4622800"/>
          <p14:tracePt t="15365" x="5181600" y="4622800"/>
          <p14:tracePt t="15378" x="5200650" y="4622800"/>
          <p14:tracePt t="15400" x="5213350" y="4622800"/>
          <p14:tracePt t="15413" x="5213350" y="4603750"/>
          <p14:tracePt t="15434" x="5194300" y="4572000"/>
          <p14:tracePt t="15448" x="5137150" y="4552950"/>
          <p14:tracePt t="15462" x="5099050" y="4552950"/>
          <p14:tracePt t="15483" x="5003800" y="4540250"/>
          <p14:tracePt t="15496" x="4902200" y="4540250"/>
          <p14:tracePt t="15517" x="4826000" y="4540250"/>
          <p14:tracePt t="15531" x="4775200" y="4540250"/>
          <p14:tracePt t="15550" x="4775200" y="4546600"/>
          <p14:tracePt t="15568" x="4775200" y="4552950"/>
          <p14:tracePt t="15580" x="4775200" y="4559300"/>
          <p14:tracePt t="15601" x="4826000" y="4578350"/>
          <p14:tracePt t="15615" x="4845050" y="4597400"/>
          <p14:tracePt t="15628" x="4889500" y="4603750"/>
          <p14:tracePt t="15649" x="4933950" y="4610100"/>
          <p14:tracePt t="15663" x="4946650" y="4610100"/>
          <p14:tracePt t="15684" x="4953000" y="4610100"/>
          <p14:tracePt t="15710" x="4953000" y="4616450"/>
          <p14:tracePt t="15742" x="4953000" y="4622800"/>
          <p14:tracePt t="15986" x="4940300" y="4622800"/>
          <p14:tracePt t="16000" x="4927600" y="4629150"/>
          <p14:tracePt t="16006" x="4895850" y="4629150"/>
          <p14:tracePt t="16010" x="4857750" y="4629150"/>
          <p14:tracePt t="16017" x="4826000" y="4629150"/>
          <p14:tracePt t="16031" x="4699000" y="4629150"/>
          <p14:tracePt t="16045" x="4629150" y="4629150"/>
          <p14:tracePt t="16066" x="4413250" y="4629150"/>
          <p14:tracePt t="16080" x="4203700" y="4629150"/>
          <p14:tracePt t="16101" x="4140200" y="4629150"/>
          <p14:tracePt t="16115" x="4032250" y="4629150"/>
          <p14:tracePt t="16128" x="3911600" y="4629150"/>
          <p14:tracePt t="16149" x="3803650" y="4629150"/>
          <p14:tracePt t="16163" x="3702050" y="4629150"/>
          <p14:tracePt t="16184" x="3638550" y="4629150"/>
          <p14:tracePt t="16198" x="3625850" y="4622800"/>
          <p14:tracePt t="16214" x="3613150" y="4610100"/>
          <p14:tracePt t="16249" x="3613150" y="4597400"/>
          <p14:tracePt t="16264" x="3632200" y="4584700"/>
          <p14:tracePt t="16272" x="3644900" y="4584700"/>
          <p14:tracePt t="16281" x="3676650" y="4584700"/>
          <p14:tracePt t="16295" x="3721100" y="4584700"/>
          <p14:tracePt t="16316" x="3917950" y="4578350"/>
          <p14:tracePt t="16330" x="4032250" y="4572000"/>
          <p14:tracePt t="16351" x="4171950" y="4572000"/>
          <p14:tracePt t="16365" x="4216400" y="4572000"/>
          <p14:tracePt t="16378" x="4305300" y="4572000"/>
          <p14:tracePt t="16399" x="4470400" y="4572000"/>
          <p14:tracePt t="16413" x="4521200" y="4572000"/>
          <p14:tracePt t="16434" x="4584700" y="4572000"/>
          <p14:tracePt t="16464" x="4578350" y="4578350"/>
          <p14:tracePt t="16478" x="4565650" y="4578350"/>
          <p14:tracePt t="16486" x="4559300" y="4584700"/>
          <p14:tracePt t="16496" x="4552950" y="4584700"/>
          <p14:tracePt t="16517" x="4540250" y="4591050"/>
          <p14:tracePt t="16584" x="4533900" y="4591050"/>
          <p14:tracePt t="16646" x="4533900" y="4584700"/>
          <p14:tracePt t="16654" x="4533900" y="4578350"/>
          <p14:tracePt t="16656" x="4540250" y="4572000"/>
          <p14:tracePt t="16680" x="4552950" y="4572000"/>
          <p14:tracePt t="16686" x="4552950" y="4565650"/>
          <p14:tracePt t="16801" x="4546600" y="4565650"/>
          <p14:tracePt t="16816" x="4540250" y="4565650"/>
          <p14:tracePt t="16822" x="4521200" y="4565650"/>
          <p14:tracePt t="16828" x="4508500" y="4565650"/>
          <p14:tracePt t="16838" x="4495800" y="4565650"/>
          <p14:tracePt t="16851" x="4470400" y="4578350"/>
          <p14:tracePt t="16865" x="4419600" y="4591050"/>
          <p14:tracePt t="16885" x="4349750" y="4597400"/>
          <p14:tracePt t="16899" x="4222750" y="4635500"/>
          <p14:tracePt t="16913" x="4070350" y="4648200"/>
          <p14:tracePt t="16934" x="3810000" y="4648200"/>
          <p14:tracePt t="16948" x="3651250" y="4648200"/>
          <p14:tracePt t="16969" x="3524250" y="4635500"/>
          <p14:tracePt t="16982" x="3524250" y="4622800"/>
          <p14:tracePt t="17006" x="3524250" y="4616450"/>
          <p14:tracePt t="17018" x="3530600" y="4610100"/>
          <p14:tracePt t="17031" x="3575050" y="4597400"/>
          <p14:tracePt t="17052" x="3683000" y="4597400"/>
          <p14:tracePt t="17066" x="3810000" y="4597400"/>
          <p14:tracePt t="17080" x="3924300" y="4597400"/>
          <p14:tracePt t="17101" x="4006850" y="4603750"/>
          <p14:tracePt t="17114" x="4057650" y="4629150"/>
          <p14:tracePt t="17135" x="4064000" y="4648200"/>
          <p14:tracePt t="17149" x="4064000" y="4654550"/>
          <p14:tracePt t="17163" x="4057650" y="4673600"/>
          <p14:tracePt t="17184" x="4057650" y="4679950"/>
          <p14:tracePt t="17256" x="4064000" y="4679950"/>
          <p14:tracePt t="17270" x="4064000" y="4686300"/>
          <p14:tracePt t="17302" x="4064000" y="4692650"/>
          <p14:tracePt t="17401" x="4057650" y="4692650"/>
          <p14:tracePt t="17402" x="4044950" y="4692650"/>
          <p14:tracePt t="17417" x="4032250" y="4692650"/>
          <p14:tracePt t="17424" x="4013200" y="4686300"/>
          <p14:tracePt t="17434" x="3987800" y="4686300"/>
          <p14:tracePt t="17448" x="3962400" y="4673600"/>
          <p14:tracePt t="17469" x="3930650" y="4673600"/>
          <p14:tracePt t="17483" x="3917950" y="4673600"/>
          <p14:tracePt t="17497" x="3898900" y="4660900"/>
          <p14:tracePt t="17517" x="3873500" y="4660900"/>
          <p14:tracePt t="17531" x="3835400" y="4654550"/>
          <p14:tracePt t="17552" x="3810000" y="4654550"/>
          <p14:tracePt t="17566" x="3790950" y="4654550"/>
          <p14:tracePt t="17584" x="3778250" y="4654550"/>
          <p14:tracePt t="17601" x="3721100" y="4654550"/>
          <p14:tracePt t="17614" x="3683000" y="4654550"/>
          <p14:tracePt t="17635" x="3587750" y="4654550"/>
          <p14:tracePt t="17649" x="3467100" y="4654550"/>
          <p14:tracePt t="17663" x="3409950" y="4654550"/>
          <p14:tracePt t="17684" x="3232150" y="4654550"/>
          <p14:tracePt t="17698" x="3111500" y="4654550"/>
          <p14:tracePt t="17719" x="2901950" y="4654550"/>
          <p14:tracePt t="17733" x="2832100" y="4654550"/>
          <p14:tracePt t="17747" x="2711450" y="4654550"/>
          <p14:tracePt t="17768" x="2482850" y="4654550"/>
          <p14:tracePt t="17782" x="2432050" y="4654550"/>
          <p14:tracePt t="17802" x="2324100" y="4654550"/>
          <p14:tracePt t="17816" x="2286000" y="4654550"/>
          <p14:tracePt t="17830" x="2241550" y="4654550"/>
          <p14:tracePt t="17851" x="2178050" y="4654550"/>
          <p14:tracePt t="17864" x="2108200" y="4654550"/>
          <p14:tracePt t="17885" x="2070100" y="4654550"/>
          <p14:tracePt t="17899" x="2019300" y="4654550"/>
          <p14:tracePt t="17913" x="1987550" y="4654550"/>
          <p14:tracePt t="17934" x="1936750" y="4654550"/>
          <p14:tracePt t="17948" x="1911350" y="4660900"/>
          <p14:tracePt t="17969" x="1841500" y="4673600"/>
          <p14:tracePt t="17992" x="1847850" y="4673600"/>
          <p14:tracePt t="18004" x="1860550" y="4673600"/>
          <p14:tracePt t="18017" x="1911350" y="4673600"/>
          <p14:tracePt t="18031" x="1949450" y="4673600"/>
          <p14:tracePt t="18052" x="1968500" y="4673600"/>
          <p14:tracePt t="18111" x="1962150" y="4673600"/>
          <p14:tracePt t="18119" x="1949450" y="4673600"/>
          <p14:tracePt t="18120" x="1917700" y="4673600"/>
          <p14:tracePt t="18135" x="1885950" y="4673600"/>
          <p14:tracePt t="18149" x="1841500" y="4673600"/>
          <p14:tracePt t="18170" x="1727200" y="4673600"/>
          <p14:tracePt t="18184" x="1625600" y="4673600"/>
          <p14:tracePt t="18198" x="1543050" y="4673600"/>
          <p14:tracePt t="18219" x="1485900" y="4673600"/>
          <p14:tracePt t="18233" x="1460500" y="4673600"/>
          <p14:tracePt t="18254" x="1422400" y="4673600"/>
          <p14:tracePt t="18267" x="1403350" y="4673600"/>
          <p14:tracePt t="18286" x="1409700" y="4673600"/>
          <p14:tracePt t="18302" x="1454150" y="4673600"/>
          <p14:tracePt t="18316" x="1524000" y="4673600"/>
          <p14:tracePt t="18337" x="1606550" y="4673600"/>
          <p14:tracePt t="18351" x="1663700" y="4667250"/>
          <p14:tracePt t="18364" x="1676400" y="4667250"/>
          <p14:tracePt t="18408" x="1670050" y="4667250"/>
          <p14:tracePt t="18424" x="1657350" y="4667250"/>
          <p14:tracePt t="18430" x="1631950" y="4667250"/>
          <p14:tracePt t="18436" x="1600200" y="4667250"/>
          <p14:tracePt t="18448" x="1581150" y="4667250"/>
          <p14:tracePt t="18469" x="1524000" y="4667250"/>
          <p14:tracePt t="18482" x="1479550" y="4667250"/>
          <p14:tracePt t="18503" x="1416050" y="4667250"/>
          <p14:tracePt t="18517" x="1390650" y="4667250"/>
          <p14:tracePt t="18531" x="1365250" y="4660900"/>
          <p14:tracePt t="18557" x="1346200" y="4660900"/>
          <p14:tracePt t="18592" x="1371600" y="4660900"/>
          <p14:tracePt t="18600" x="1390650" y="4660900"/>
          <p14:tracePt t="18606" x="1422400" y="4660900"/>
          <p14:tracePt t="18616" x="1479550" y="4660900"/>
          <p14:tracePt t="18635" x="1581150" y="4660900"/>
          <p14:tracePt t="18649" x="1670050" y="4654550"/>
          <p14:tracePt t="18670" x="1828800" y="4641850"/>
          <p14:tracePt t="18684" x="1905000" y="4635500"/>
          <p14:tracePt t="18698" x="2082800" y="4635500"/>
          <p14:tracePt t="18719" x="2552700" y="4635500"/>
          <p14:tracePt t="18733" x="2774950" y="4635500"/>
          <p14:tracePt t="18753" x="3346450" y="4635500"/>
          <p14:tracePt t="18767" x="3575050" y="4635500"/>
          <p14:tracePt t="18781" x="3663950" y="4648200"/>
          <p14:tracePt t="18802" x="3930650" y="4711700"/>
          <p14:tracePt t="18816" x="4165600" y="4730750"/>
          <p14:tracePt t="18837" x="4362450" y="4743450"/>
          <p14:tracePt t="18851" x="4546600" y="4743450"/>
          <p14:tracePt t="18865" x="4711700" y="4724400"/>
          <p14:tracePt t="18886" x="4864100" y="4692650"/>
          <p14:tracePt t="18899" x="5022850" y="4648200"/>
          <p14:tracePt t="18920" x="5232400" y="4629150"/>
          <p14:tracePt t="18934" x="5378450" y="4629150"/>
          <p14:tracePt t="18948" x="5435600" y="4629150"/>
          <p14:tracePt t="18969" x="5613400" y="4629150"/>
          <p14:tracePt t="18983" x="5683250" y="4629150"/>
          <p14:tracePt t="19004" x="5721350" y="4629150"/>
          <p14:tracePt t="19017" x="5746750" y="4629150"/>
          <p14:tracePt t="19032" x="5759450" y="4629150"/>
          <p14:tracePt t="19096" x="5746750" y="4629150"/>
          <p14:tracePt t="19103" x="5734050" y="4629150"/>
          <p14:tracePt t="19121" x="5715000" y="4622800"/>
          <p14:tracePt t="19128" x="5683250" y="4622800"/>
          <p14:tracePt t="19135" x="5632450" y="4622800"/>
          <p14:tracePt t="19149" x="5581650" y="4622800"/>
          <p14:tracePt t="19170" x="5346700" y="4622800"/>
          <p14:tracePt t="19184" x="5168900" y="4622800"/>
          <p14:tracePt t="19198" x="5092700" y="4622800"/>
          <p14:tracePt t="19219" x="4965700" y="4622800"/>
          <p14:tracePt t="19248" x="4972050" y="4622800"/>
          <p14:tracePt t="19262" x="5003800" y="4622800"/>
          <p14:tracePt t="19270" x="5022850" y="4622800"/>
          <p14:tracePt t="19281" x="5054600" y="4622800"/>
          <p14:tracePt t="19302" x="5200650" y="4597400"/>
          <p14:tracePt t="19316" x="5257800" y="4591050"/>
          <p14:tracePt t="19337" x="5403850" y="4584700"/>
          <p14:tracePt t="19351" x="5454650" y="4584700"/>
          <p14:tracePt t="19390" x="5448300" y="4584700"/>
          <p14:tracePt t="19408" x="5435600" y="4584700"/>
          <p14:tracePt t="19416" x="5429250" y="4584700"/>
          <p14:tracePt t="19456" x="5435600" y="4584700"/>
          <p14:tracePt t="19462" x="5448300" y="4584700"/>
          <p14:tracePt t="19468" x="5473700" y="4584700"/>
          <p14:tracePt t="19478" x="5511800" y="4584700"/>
          <p14:tracePt t="19486" x="5537200" y="4584700"/>
          <p14:tracePt t="19503" x="5562600" y="4584700"/>
          <p14:tracePt t="19517" x="5613400" y="4584700"/>
          <p14:tracePt t="19538" x="5638800" y="4591050"/>
          <p14:tracePt t="19598" x="5645150" y="4591050"/>
          <p14:tracePt t="19632" x="5651500" y="4597400"/>
          <p14:tracePt t="19656" x="5651500" y="4603750"/>
          <p14:tracePt t="19672" x="5664200" y="4603750"/>
          <p14:tracePt t="19679" x="5664200" y="4610100"/>
          <p14:tracePt t="19708" x="5664200" y="4616450"/>
          <p14:tracePt t="19719" x="5676900" y="4616450"/>
          <p14:tracePt t="19752" x="5676900" y="4629150"/>
          <p14:tracePt t="19767" x="5676900" y="4635500"/>
          <p14:tracePt t="19775" x="5683250" y="4641850"/>
          <p14:tracePt t="19780" x="5689600" y="4648200"/>
          <p14:tracePt t="19791" x="5695950" y="4648200"/>
          <p14:tracePt t="19802" x="5715000" y="4654550"/>
          <p14:tracePt t="19816" x="5721350" y="4654550"/>
          <p14:tracePt t="19837" x="5746750" y="4667250"/>
          <p14:tracePt t="19851" x="5784850" y="4679950"/>
          <p14:tracePt t="19871" x="5822950" y="4679950"/>
          <p14:tracePt t="19885" x="5848350" y="4692650"/>
          <p14:tracePt t="19899" x="5886450" y="4699000"/>
          <p14:tracePt t="19920" x="5899150" y="4711700"/>
          <p14:tracePt t="19934" x="5899150" y="4718050"/>
          <p14:tracePt t="19955" x="5873750" y="4756150"/>
          <p14:tracePt t="19969" x="5810250" y="4794250"/>
          <p14:tracePt t="19983" x="5784850" y="4819650"/>
          <p14:tracePt t="20003" x="5702300" y="4864100"/>
          <p14:tracePt t="20018" x="5626100" y="4921250"/>
          <p14:tracePt t="20038" x="5543550" y="4984750"/>
          <p14:tracePt t="20052" x="5454650" y="5060950"/>
          <p14:tracePt t="20066" x="5365750" y="5118100"/>
          <p14:tracePt t="20087" x="5238750" y="5219700"/>
          <p14:tracePt t="20101" x="5194300" y="5251450"/>
          <p14:tracePt t="20122" x="5035550" y="5359400"/>
          <p14:tracePt t="20136" x="4933950" y="5429250"/>
          <p14:tracePt t="20149" x="4876800" y="5461000"/>
          <p14:tracePt t="20170" x="4730750" y="5549900"/>
          <p14:tracePt t="20184" x="4591050" y="5594350"/>
          <p14:tracePt t="20205" x="4438650" y="5638800"/>
          <p14:tracePt t="20219" x="4216400" y="5702300"/>
          <p14:tracePt t="20232" x="4000500" y="5753100"/>
          <p14:tracePt t="20254" x="3822700" y="5803900"/>
          <p14:tracePt t="20268" x="3676650" y="5848350"/>
          <p14:tracePt t="20288" x="3467100" y="5886450"/>
          <p14:tracePt t="20302" x="3289300" y="5905500"/>
          <p14:tracePt t="20316" x="3175000" y="5918200"/>
          <p14:tracePt t="20337" x="2686050" y="5918200"/>
          <p14:tracePt t="20351" x="2514600" y="5918200"/>
          <p14:tracePt t="20372" x="2184400" y="5918200"/>
          <p14:tracePt t="20386" x="2171700" y="5918200"/>
          <p14:tracePt t="20399" x="2171700" y="5892800"/>
          <p14:tracePt t="20420" x="2197100" y="5861050"/>
          <p14:tracePt t="20434" x="2228850" y="5829300"/>
          <p14:tracePt t="20455" x="2190750" y="5810250"/>
          <p14:tracePt t="20469" x="2178050" y="5810250"/>
          <p14:tracePt t="20483" x="2139950" y="5797550"/>
          <p14:tracePt t="20504" x="2108200" y="5784850"/>
          <p14:tracePt t="20712" x="2089150" y="5784850"/>
          <p14:tracePt t="20728" x="2063750" y="5778500"/>
          <p14:tracePt t="20734" x="2025650" y="5765800"/>
          <p14:tracePt t="20740" x="2019300" y="5759450"/>
          <p14:tracePt t="20754" x="2006600" y="5746750"/>
          <p14:tracePt t="20767" x="1930400" y="5695950"/>
          <p14:tracePt t="20788" x="1860550" y="5645150"/>
          <p14:tracePt t="20802" x="1816100" y="5613400"/>
          <p14:tracePt t="20823" x="1676400" y="5530850"/>
          <p14:tracePt t="20837" x="1555750" y="5473700"/>
          <p14:tracePt t="20851" x="1492250" y="5435600"/>
          <p14:tracePt t="20872" x="1384300" y="5302250"/>
          <p14:tracePt t="20886" x="1327150" y="5156200"/>
          <p14:tracePt t="20907" x="1289050" y="4984750"/>
          <p14:tracePt t="20920" x="1231900" y="4762500"/>
          <p14:tracePt t="20934" x="1162050" y="4540250"/>
          <p14:tracePt t="20955" x="1111250" y="4381500"/>
          <p14:tracePt t="20969" x="1060450" y="4235450"/>
          <p14:tracePt t="20989" x="1028700" y="4095750"/>
          <p14:tracePt t="21003" x="990600" y="3975100"/>
          <p14:tracePt t="21018" x="958850" y="3835400"/>
          <p14:tracePt t="21039" x="920750" y="3638550"/>
          <p14:tracePt t="21053" x="889000" y="3575050"/>
          <p14:tracePt t="21074" x="869950" y="3505200"/>
          <p14:tracePt t="21087" x="850900" y="3441700"/>
          <p14:tracePt t="21101" x="838200" y="3397250"/>
          <p14:tracePt t="21122" x="825500" y="3321050"/>
          <p14:tracePt t="21136" x="819150" y="3308350"/>
          <p14:tracePt t="21156" x="806450" y="3270250"/>
          <p14:tracePt t="21170" x="793750" y="3251200"/>
          <p14:tracePt t="21286" x="793750" y="3270250"/>
          <p14:tracePt t="21302" x="793750" y="3302000"/>
          <p14:tracePt t="21310" x="793750" y="3321050"/>
          <p14:tracePt t="21317" x="793750" y="3352800"/>
          <p14:tracePt t="21326" x="793750" y="3384550"/>
          <p14:tracePt t="21337" x="793750" y="3429000"/>
          <p14:tracePt t="21351" x="800100" y="3536950"/>
          <p14:tracePt t="21372" x="825500" y="3676650"/>
          <p14:tracePt t="21386" x="863600" y="3905250"/>
          <p14:tracePt t="21407" x="882650" y="4095750"/>
          <p14:tracePt t="21420" x="895350" y="4191000"/>
          <p14:tracePt t="21434" x="901700" y="4400550"/>
          <p14:tracePt t="21455" x="901700" y="4572000"/>
          <p14:tracePt t="21469" x="876300" y="4737100"/>
          <p14:tracePt t="21490" x="844550" y="4908550"/>
          <p14:tracePt t="21503" x="819150" y="4991100"/>
          <p14:tracePt t="21517" x="806450" y="5003800"/>
          <p14:tracePt t="21538" x="762000" y="5048250"/>
          <p14:tracePt t="21552" x="730250" y="5080000"/>
          <p14:tracePt t="21573" x="679450" y="5099050"/>
          <p14:tracePt t="21587" x="565150" y="5118100"/>
          <p14:tracePt t="21601" x="387350" y="51498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5CFC-EDF1-328B-E524-8149B5D00091}"/>
              </a:ext>
            </a:extLst>
          </p:cNvPr>
          <p:cNvSpPr txBox="1"/>
          <p:nvPr/>
        </p:nvSpPr>
        <p:spPr>
          <a:xfrm>
            <a:off x="1447799" y="2573505"/>
            <a:ext cx="624840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Bad Web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Contrast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Designing for Visual and Physical Impairments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Using Multiple Database Tables Part 1</a:t>
            </a:r>
          </a:p>
          <a:p>
            <a:endParaRPr lang="en-GB" sz="2000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This Week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C06C3B2-FEBE-E335-7621-B534361ED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575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3"/>
    </mc:Choice>
    <mc:Fallback>
      <p:transition spd="slow" advTm="14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ED18C-D7F6-DB38-0EE0-E1AD3A0B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6789"/>
            <a:ext cx="9144000" cy="609121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152400" y="7620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C52E25-E52B-CEE7-5188-12F822168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95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28"/>
    </mc:Choice>
    <mc:Fallback>
      <p:transition spd="slow" advTm="13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5" x="101600" y="1993900"/>
          <p14:tracePt t="617" x="171450" y="1981200"/>
          <p14:tracePt t="629" x="222250" y="1968500"/>
          <p14:tracePt t="648" x="247650" y="1962150"/>
          <p14:tracePt t="663" x="273050" y="1936750"/>
          <p14:tracePt t="676" x="304800" y="1924050"/>
          <p14:tracePt t="697" x="374650" y="1866900"/>
          <p14:tracePt t="711" x="412750" y="1860550"/>
          <p14:tracePt t="731" x="546100" y="1822450"/>
          <p14:tracePt t="746" x="609600" y="1809750"/>
          <p14:tracePt t="759" x="635000" y="1809750"/>
          <p14:tracePt t="781" x="641350" y="1797050"/>
          <p14:tracePt t="794" x="647700" y="1797050"/>
          <p14:tracePt t="815" x="654050" y="1797050"/>
          <p14:tracePt t="829" x="660400" y="1790700"/>
          <p14:tracePt t="843" x="666750" y="1784350"/>
          <p14:tracePt t="864" x="679450" y="1771650"/>
          <p14:tracePt t="879" x="679450" y="1765300"/>
          <p14:tracePt t="898" x="679450" y="1752600"/>
          <p14:tracePt t="912" x="679450" y="1739900"/>
          <p14:tracePt t="933" x="723900" y="1714500"/>
          <p14:tracePt t="947" x="742950" y="1701800"/>
          <p14:tracePt t="961" x="774700" y="1670050"/>
          <p14:tracePt t="982" x="812800" y="1657350"/>
          <p14:tracePt t="996" x="819150" y="1657350"/>
          <p14:tracePt t="1040" x="825500" y="1644650"/>
          <p14:tracePt t="1048" x="844550" y="1644650"/>
          <p14:tracePt t="1053" x="819150" y="1638300"/>
          <p14:tracePt t="1307" x="825500" y="1651000"/>
          <p14:tracePt t="1313" x="850900" y="1663700"/>
          <p14:tracePt t="1329" x="863600" y="1663700"/>
          <p14:tracePt t="1335" x="901700" y="1670050"/>
          <p14:tracePt t="1350" x="946150" y="1689100"/>
          <p14:tracePt t="1364" x="1079500" y="1752600"/>
          <p14:tracePt t="1378" x="1200150" y="1816100"/>
          <p14:tracePt t="1399" x="1371600" y="1930400"/>
          <p14:tracePt t="1413" x="1416050" y="1955800"/>
          <p14:tracePt t="1434" x="1619250" y="2025650"/>
          <p14:tracePt t="1447" x="1689100" y="2051050"/>
          <p14:tracePt t="1461" x="1758950" y="2057400"/>
          <p14:tracePt t="1461" x="1835150" y="2063750"/>
          <p14:tracePt t="1482" x="1987550" y="2063750"/>
          <p14:tracePt t="1496" x="2108200" y="2063750"/>
          <p14:tracePt t="1517" x="2209800" y="2057400"/>
          <p14:tracePt t="1531" x="2254250" y="2057400"/>
          <p14:tracePt t="1544" x="2317750" y="2057400"/>
          <p14:tracePt t="1565" x="2362200" y="2051050"/>
          <p14:tracePt t="1579" x="2425700" y="2032000"/>
          <p14:tracePt t="1600" x="2514600" y="1993900"/>
          <p14:tracePt t="1614" x="2546350" y="1974850"/>
          <p14:tracePt t="1628" x="2590800" y="1949450"/>
          <p14:tracePt t="1649" x="2635250" y="1917700"/>
          <p14:tracePt t="1662" x="2660650" y="1911350"/>
          <p14:tracePt t="1683" x="2749550" y="1879600"/>
          <p14:tracePt t="1697" x="2774950" y="1866900"/>
          <p14:tracePt t="1711" x="2800350" y="1860550"/>
          <p14:tracePt t="1732" x="2813050" y="1854200"/>
          <p14:tracePt t="1745" x="2813050" y="1847850"/>
          <p14:tracePt t="1767" x="2813050" y="1841500"/>
          <p14:tracePt t="1808" x="2806700" y="1841500"/>
          <p14:tracePt t="1816" x="2794000" y="1841500"/>
          <p14:tracePt t="1822" x="2774950" y="1828800"/>
          <p14:tracePt t="1832" x="2755900" y="1828800"/>
          <p14:tracePt t="1850" x="2686050" y="1816100"/>
          <p14:tracePt t="1864" x="2571750" y="1803400"/>
          <p14:tracePt t="1878" x="2514600" y="1803400"/>
          <p14:tracePt t="1898" x="2470150" y="1803400"/>
          <p14:tracePt t="1912" x="2419350" y="1803400"/>
          <p14:tracePt t="1933" x="2406650" y="1803400"/>
          <p14:tracePt t="1947" x="2387600" y="1803400"/>
          <p14:tracePt t="1961" x="2355850" y="1803400"/>
          <p14:tracePt t="1982" x="2311400" y="1803400"/>
          <p14:tracePt t="1996" x="2197100" y="1803400"/>
          <p14:tracePt t="2017" x="2019300" y="1822450"/>
          <p14:tracePt t="2031" x="1968500" y="1835150"/>
          <p14:tracePt t="2044" x="1873250" y="1854200"/>
          <p14:tracePt t="2065" x="1746250" y="1892300"/>
          <p14:tracePt t="2079" x="1676400" y="1905000"/>
          <p14:tracePt t="2100" x="1568450" y="1936750"/>
          <p14:tracePt t="2114" x="1428750" y="1962150"/>
          <p14:tracePt t="2128" x="1276350" y="1981200"/>
          <p14:tracePt t="2148" x="1130300" y="1987550"/>
          <p14:tracePt t="2162" x="1028700" y="1987550"/>
          <p14:tracePt t="2183" x="927100" y="1987550"/>
          <p14:tracePt t="2197" x="895350" y="1987550"/>
          <p14:tracePt t="2211" x="819150" y="1987550"/>
          <p14:tracePt t="2232" x="673100" y="1987550"/>
          <p14:tracePt t="2246" x="628650" y="1987550"/>
          <p14:tracePt t="2267" x="552450" y="1987550"/>
          <p14:tracePt t="2280" x="539750" y="1987550"/>
          <p14:tracePt t="2294" x="533400" y="1987550"/>
          <p14:tracePt t="2315" x="514350" y="1987550"/>
          <p14:tracePt t="2329" x="508000" y="1981200"/>
          <p14:tracePt t="2350" x="495300" y="1974850"/>
          <p14:tracePt t="2363" x="488950" y="1974850"/>
          <p14:tracePt t="2378" x="488950" y="1949450"/>
          <p14:tracePt t="2398" x="488950" y="1930400"/>
          <p14:tracePt t="2412" x="488950" y="1924050"/>
          <p14:tracePt t="2433" x="476250" y="1911350"/>
          <p14:tracePt t="2447" x="476250" y="1898650"/>
          <p14:tracePt t="2461" x="476250" y="1885950"/>
          <p14:tracePt t="2482" x="482600" y="1866900"/>
          <p14:tracePt t="2495" x="482600" y="1860550"/>
          <p14:tracePt t="2517" x="482600" y="1847850"/>
          <p14:tracePt t="2536" x="482600" y="1841500"/>
          <p14:tracePt t="2551" x="482600" y="1835150"/>
          <p14:tracePt t="2565" x="495300" y="1828800"/>
          <p14:tracePt t="2589" x="495300" y="1822450"/>
          <p14:tracePt t="2608" x="495300" y="1816100"/>
          <p14:tracePt t="2614" x="508000" y="1816100"/>
          <p14:tracePt t="2638" x="508000" y="1809750"/>
          <p14:tracePt t="2648" x="508000" y="1803400"/>
          <p14:tracePt t="2662" x="508000" y="1797050"/>
          <p14:tracePt t="2683" x="508000" y="1790700"/>
          <p14:tracePt t="2697" x="520700" y="1778000"/>
          <p14:tracePt t="2744" x="520700" y="1765300"/>
          <p14:tracePt t="2824" x="520700" y="1758950"/>
          <p14:tracePt t="2840" x="520700" y="1752600"/>
          <p14:tracePt t="2874" x="514350" y="1746250"/>
          <p14:tracePt t="2896" x="514350" y="1739900"/>
          <p14:tracePt t="2902" x="514350" y="1733550"/>
          <p14:tracePt t="2913" x="501650" y="1727200"/>
          <p14:tracePt t="2920" x="501650" y="1720850"/>
          <p14:tracePt t="2933" x="501650" y="1714500"/>
          <p14:tracePt t="2947" x="501650" y="1695450"/>
          <p14:tracePt t="2969" x="488950" y="1657350"/>
          <p14:tracePt t="2982" x="495300" y="1657350"/>
          <p14:tracePt t="2996" x="495300" y="1644650"/>
          <p14:tracePt t="3016" x="514350" y="1625600"/>
          <p14:tracePt t="3031" x="514350" y="1619250"/>
          <p14:tracePt t="3051" x="533400" y="1600200"/>
          <p14:tracePt t="3065" x="546100" y="1581150"/>
          <p14:tracePt t="3079" x="558800" y="1568450"/>
          <p14:tracePt t="3099" x="577850" y="1555750"/>
          <p14:tracePt t="3113" x="590550" y="1549400"/>
          <p14:tracePt t="3134" x="603250" y="1543050"/>
          <p14:tracePt t="3182" x="596900" y="1543050"/>
          <p14:tracePt t="3207" x="596900" y="1536700"/>
          <p14:tracePt t="3256" x="596900" y="1530350"/>
          <p14:tracePt t="3280" x="596900" y="1524000"/>
          <p14:tracePt t="3296" x="603250" y="1511300"/>
          <p14:tracePt t="3303" x="603250" y="1498600"/>
          <p14:tracePt t="3306" x="615950" y="1492250"/>
          <p14:tracePt t="3319" x="628650" y="1485900"/>
          <p14:tracePt t="3333" x="641350" y="1473200"/>
          <p14:tracePt t="3349" x="654050" y="1473200"/>
          <p14:tracePt t="3363" x="673100" y="1473200"/>
          <p14:tracePt t="3384" x="692150" y="1466850"/>
          <p14:tracePt t="3398" x="698500" y="1466850"/>
          <p14:tracePt t="3412" x="711200" y="1466850"/>
          <p14:tracePt t="3433" x="723900" y="1466850"/>
          <p14:tracePt t="3447" x="749300" y="1466850"/>
          <p14:tracePt t="3468" x="819150" y="1466850"/>
          <p14:tracePt t="3482" x="863600" y="1460500"/>
          <p14:tracePt t="3495" x="920750" y="1441450"/>
          <p14:tracePt t="3516" x="977900" y="1422400"/>
          <p14:tracePt t="3530" x="1009650" y="1416050"/>
          <p14:tracePt t="3551" x="1066800" y="1409700"/>
          <p14:tracePt t="3565" x="1092200" y="1409700"/>
          <p14:tracePt t="3579" x="1117600" y="1409700"/>
          <p14:tracePt t="3600" x="1174750" y="1409700"/>
          <p14:tracePt t="3614" x="1193800" y="1409700"/>
          <p14:tracePt t="3635" x="1244600" y="1409700"/>
          <p14:tracePt t="3648" x="1263650" y="1409700"/>
          <p14:tracePt t="3662" x="1282700" y="1409700"/>
          <p14:tracePt t="3683" x="1333500" y="1409700"/>
          <p14:tracePt t="3697" x="1358900" y="1409700"/>
          <p14:tracePt t="3718" x="1403350" y="1409700"/>
          <p14:tracePt t="3732" x="1428750" y="1409700"/>
          <p14:tracePt t="3745" x="1479550" y="1409700"/>
          <p14:tracePt t="3766" x="1536700" y="1409700"/>
          <p14:tracePt t="3780" x="1549400" y="1409700"/>
          <p14:tracePt t="3801" x="1600200" y="1409700"/>
          <p14:tracePt t="3815" x="1638300" y="1409700"/>
          <p14:tracePt t="3829" x="1689100" y="1409700"/>
          <p14:tracePt t="3850" x="1765300" y="1409700"/>
          <p14:tracePt t="3864" x="1841500" y="1390650"/>
          <p14:tracePt t="3884" x="1962150" y="1371600"/>
          <p14:tracePt t="3898" x="2000250" y="1365250"/>
          <p14:tracePt t="3912" x="2095500" y="1365250"/>
          <p14:tracePt t="3933" x="2279650" y="1365250"/>
          <p14:tracePt t="3947" x="2343150" y="1365250"/>
          <p14:tracePt t="3968" x="2501900" y="1365250"/>
          <p14:tracePt t="3982" x="2514600" y="1365250"/>
          <p14:tracePt t="3995" x="2527300" y="1365250"/>
          <p14:tracePt t="4016" x="2514600" y="1365250"/>
          <p14:tracePt t="4031" x="2470150" y="1365250"/>
          <p14:tracePt t="4051" x="2425700" y="1365250"/>
          <p14:tracePt t="4065" x="2343150" y="1365250"/>
          <p14:tracePt t="4079" x="2292350" y="1384300"/>
          <p14:tracePt t="4136" x="2311400" y="1384300"/>
          <p14:tracePt t="4144" x="2336800" y="1384300"/>
          <p14:tracePt t="4146" x="2355850" y="1384300"/>
          <p14:tracePt t="4160" x="2381250" y="1384300"/>
          <p14:tracePt t="4169" x="2400300" y="1384300"/>
          <p14:tracePt t="4183" x="2457450" y="1384300"/>
          <p14:tracePt t="4197" x="2489200" y="1384300"/>
          <p14:tracePt t="4218" x="2571750" y="1384300"/>
          <p14:tracePt t="4232" x="2578100" y="1384300"/>
          <p14:tracePt t="4264" x="2565400" y="1384300"/>
          <p14:tracePt t="4270" x="2546350" y="1384300"/>
          <p14:tracePt t="4280" x="2514600" y="1390650"/>
          <p14:tracePt t="4301" x="2470150" y="1403350"/>
          <p14:tracePt t="4315" x="2444750" y="1403350"/>
          <p14:tracePt t="4336" x="2444750" y="1416050"/>
          <p14:tracePt t="4384" x="2438400" y="1416050"/>
          <p14:tracePt t="4390" x="2438400" y="1422400"/>
          <p14:tracePt t="4400" x="2432050" y="1428750"/>
          <p14:tracePt t="4407" x="2425700" y="1435100"/>
          <p14:tracePt t="4419" x="2425700" y="1441450"/>
          <p14:tracePt t="4433" x="2413000" y="1454150"/>
          <p14:tracePt t="4447" x="2406650" y="1466850"/>
          <p14:tracePt t="4468" x="2400300" y="1473200"/>
          <p14:tracePt t="4482" x="2349500" y="1524000"/>
          <p14:tracePt t="4503" x="2324100" y="1536700"/>
          <p14:tracePt t="4517" x="2286000" y="1562100"/>
          <p14:tracePt t="4531" x="2241550" y="1581150"/>
          <p14:tracePt t="4551" x="2159000" y="1612900"/>
          <p14:tracePt t="4565" x="2089150" y="1631950"/>
          <p14:tracePt t="4586" x="2044700" y="1638300"/>
          <p14:tracePt t="4600" x="1968500" y="1651000"/>
          <p14:tracePt t="4614" x="1924050" y="1663700"/>
          <p14:tracePt t="4636" x="1809750" y="1682750"/>
          <p14:tracePt t="4648" x="1758950" y="1701800"/>
          <p14:tracePt t="4669" x="1727200" y="1701800"/>
          <p14:tracePt t="4683" x="1701800" y="1714500"/>
          <p14:tracePt t="4697" x="1682750" y="1714500"/>
          <p14:tracePt t="4718" x="1670050" y="1720850"/>
          <p14:tracePt t="4732" x="1644650" y="1733550"/>
          <p14:tracePt t="4753" x="1612900" y="1733550"/>
          <p14:tracePt t="4767" x="1574800" y="1746250"/>
          <p14:tracePt t="4780" x="1549400" y="1746250"/>
          <p14:tracePt t="4801" x="1504950" y="1758950"/>
          <p14:tracePt t="4815" x="1479550" y="1771650"/>
          <p14:tracePt t="4836" x="1473200" y="1771650"/>
          <p14:tracePt t="4850" x="1460500" y="1771650"/>
          <p14:tracePt t="4864" x="1447800" y="1771650"/>
          <p14:tracePt t="4884" x="1422400" y="1784350"/>
          <p14:tracePt t="4898" x="1397000" y="1784350"/>
          <p14:tracePt t="4919" x="1365250" y="1790700"/>
          <p14:tracePt t="4933" x="1358900" y="1790700"/>
          <p14:tracePt t="4947" x="1352550" y="1790700"/>
          <p14:tracePt t="4976" x="1346200" y="1790700"/>
          <p14:tracePt t="4983" x="1339850" y="1790700"/>
          <p14:tracePt t="5002" x="1308100" y="1790700"/>
          <p14:tracePt t="5016" x="1295400" y="1790700"/>
          <p14:tracePt t="5030" x="1282700" y="1790700"/>
          <p14:tracePt t="5051" x="1263650" y="1790700"/>
          <p14:tracePt t="5065" x="1257300" y="1790700"/>
          <p14:tracePt t="5086" x="1238250" y="1790700"/>
          <p14:tracePt t="5100" x="1231900" y="1790700"/>
          <p14:tracePt t="5114" x="1219200" y="1790700"/>
          <p14:tracePt t="5135" x="1193800" y="1790700"/>
          <p14:tracePt t="5148" x="1187450" y="1790700"/>
          <p14:tracePt t="5169" x="1143000" y="1797050"/>
          <p14:tracePt t="5183" x="1117600" y="1803400"/>
          <p14:tracePt t="5197" x="1104900" y="1803400"/>
          <p14:tracePt t="5218" x="1079500" y="1816100"/>
          <p14:tracePt t="5232" x="1060450" y="1816100"/>
          <p14:tracePt t="5253" x="1047750" y="1822450"/>
          <p14:tracePt t="5267" x="1041400" y="1822450"/>
          <p14:tracePt t="5280" x="1028700" y="1822450"/>
          <p14:tracePt t="5301" x="996950" y="1828800"/>
          <p14:tracePt t="5315" x="977900" y="1828800"/>
          <p14:tracePt t="5336" x="901700" y="1828800"/>
          <p14:tracePt t="5350" x="857250" y="1835150"/>
          <p14:tracePt t="5364" x="831850" y="1835150"/>
          <p14:tracePt t="5385" x="774700" y="1847850"/>
          <p14:tracePt t="5399" x="749300" y="1854200"/>
          <p14:tracePt t="5419" x="717550" y="1860550"/>
          <p14:tracePt t="5433" x="698500" y="1866900"/>
          <p14:tracePt t="5447" x="692150" y="1866900"/>
          <p14:tracePt t="5468" x="685800" y="1866900"/>
          <p14:tracePt t="5494" x="673100" y="1866900"/>
          <p14:tracePt t="5517" x="666750" y="1866900"/>
          <p14:tracePt t="5528" x="660400" y="1866900"/>
          <p14:tracePt t="5552" x="654050" y="1866900"/>
          <p14:tracePt t="5575" x="647700" y="1854200"/>
          <p14:tracePt t="5775" x="647700" y="1841500"/>
          <p14:tracePt t="5830" x="647700" y="1835150"/>
          <p14:tracePt t="5840" x="647700" y="1816100"/>
          <p14:tracePt t="5848" x="660400" y="1803400"/>
          <p14:tracePt t="5854" x="673100" y="1790700"/>
          <p14:tracePt t="5870" x="704850" y="1784350"/>
          <p14:tracePt t="5884" x="755650" y="1746250"/>
          <p14:tracePt t="5898" x="787400" y="1727200"/>
          <p14:tracePt t="5920" x="812800" y="1708150"/>
          <p14:tracePt t="5933" x="812800" y="1695450"/>
          <p14:tracePt t="5954" x="825500" y="1695450"/>
          <p14:tracePt t="5968" x="844550" y="1670050"/>
          <p14:tracePt t="5982" x="869950" y="1670050"/>
          <p14:tracePt t="6003" x="946150" y="1651000"/>
          <p14:tracePt t="6017" x="1009650" y="1651000"/>
          <p14:tracePt t="6038" x="1104900" y="1651000"/>
          <p14:tracePt t="6051" x="1193800" y="1651000"/>
          <p14:tracePt t="6065" x="1270000" y="1651000"/>
          <p14:tracePt t="6086" x="1352550" y="1651000"/>
          <p14:tracePt t="6100" x="1441450" y="1651000"/>
          <p14:tracePt t="6121" x="1574800" y="1651000"/>
          <p14:tracePt t="6134" x="1676400" y="1651000"/>
          <p14:tracePt t="6148" x="1727200" y="1651000"/>
          <p14:tracePt t="6169" x="1911350" y="1651000"/>
          <p14:tracePt t="6183" x="1981200" y="1651000"/>
          <p14:tracePt t="6204" x="2184400" y="1651000"/>
          <p14:tracePt t="6218" x="2292350" y="1651000"/>
          <p14:tracePt t="6232" x="2381250" y="1651000"/>
          <p14:tracePt t="6253" x="2419350" y="1651000"/>
          <p14:tracePt t="6267" x="2463800" y="1651000"/>
          <p14:tracePt t="6287" x="2540000" y="1651000"/>
          <p14:tracePt t="6301" x="2559050" y="1651000"/>
          <p14:tracePt t="6315" x="2571750" y="1651000"/>
          <p14:tracePt t="6352" x="2552700" y="1651000"/>
          <p14:tracePt t="6358" x="2533650" y="1651000"/>
          <p14:tracePt t="6370" x="2495550" y="1663700"/>
          <p14:tracePt t="6385" x="2438400" y="1682750"/>
          <p14:tracePt t="6398" x="2425700" y="1682750"/>
          <p14:tracePt t="6419" x="2336800" y="1708150"/>
          <p14:tracePt t="6433" x="2266950" y="1714500"/>
          <p14:tracePt t="6454" x="2159000" y="1733550"/>
          <p14:tracePt t="6468" x="2127250" y="1739900"/>
          <p14:tracePt t="6488" x="2120900" y="1739900"/>
          <p14:tracePt t="6520" x="2127250" y="1739900"/>
          <p14:tracePt t="6525" x="2133600" y="1739900"/>
          <p14:tracePt t="6537" x="2152650" y="1739900"/>
          <p14:tracePt t="6551" x="2203450" y="1739900"/>
          <p14:tracePt t="6565" x="2228850" y="1739900"/>
          <p14:tracePt t="6586" x="2324100" y="1739900"/>
          <p14:tracePt t="6600" x="2349500" y="1739900"/>
          <p14:tracePt t="6632" x="2343150" y="1739900"/>
          <p14:tracePt t="6640" x="2330450" y="1739900"/>
          <p14:tracePt t="6656" x="2305050" y="1739900"/>
          <p14:tracePt t="6669" x="2254250" y="1739900"/>
          <p14:tracePt t="6683" x="2222500" y="1739900"/>
          <p14:tracePt t="6704" x="2165350" y="1739900"/>
          <p14:tracePt t="6838" x="2152650" y="1739900"/>
          <p14:tracePt t="6855" x="2139950" y="1739900"/>
          <p14:tracePt t="6863" x="2120900" y="1739900"/>
          <p14:tracePt t="6871" x="2095500" y="1739900"/>
          <p14:tracePt t="6879" x="2063750" y="1739900"/>
          <p14:tracePt t="6885" x="2051050" y="1739900"/>
          <p14:tracePt t="6898" x="2025650" y="1739900"/>
          <p14:tracePt t="6919" x="1949450" y="1758950"/>
          <p14:tracePt t="6933" x="1924050" y="1765300"/>
          <p14:tracePt t="6954" x="1790700" y="1790700"/>
          <p14:tracePt t="6968" x="1682750" y="1803400"/>
          <p14:tracePt t="6989" x="1619250" y="1816100"/>
          <p14:tracePt t="7003" x="1574800" y="1828800"/>
          <p14:tracePt t="7016" x="1562100" y="1835150"/>
          <p14:tracePt t="7054" x="1562100" y="1841500"/>
          <p14:tracePt t="7064" x="1562100" y="1847850"/>
          <p14:tracePt t="7072" x="1562100" y="1866900"/>
          <p14:tracePt t="7086" x="1562100" y="1885950"/>
          <p14:tracePt t="7099" x="1562100" y="1930400"/>
          <p14:tracePt t="7121" x="1587500" y="2012950"/>
          <p14:tracePt t="7135" x="1612900" y="2051050"/>
          <p14:tracePt t="7156" x="1651000" y="2114550"/>
          <p14:tracePt t="7169" x="1733550" y="2235200"/>
          <p14:tracePt t="7204" x="1816100" y="2393950"/>
          <p14:tracePt t="7218" x="1854200" y="2457450"/>
          <p14:tracePt t="7239" x="1873250" y="2520950"/>
          <p14:tracePt t="7253" x="1898650" y="2597150"/>
          <p14:tracePt t="7267" x="1917700" y="2667000"/>
          <p14:tracePt t="7288" x="1943100" y="2762250"/>
          <p14:tracePt t="7301" x="1943100" y="2794000"/>
          <p14:tracePt t="7322" x="1943100" y="2832100"/>
          <p14:tracePt t="7336" x="1930400" y="2876550"/>
          <p14:tracePt t="7352" x="1924050" y="2895600"/>
          <p14:tracePt t="7370" x="1905000" y="2959100"/>
          <p14:tracePt t="7384" x="1898650" y="3003550"/>
          <p14:tracePt t="7405" x="1873250" y="3073400"/>
          <p14:tracePt t="7419" x="1866900" y="3117850"/>
          <p14:tracePt t="7433" x="1854200" y="3149600"/>
          <p14:tracePt t="7454" x="1847850" y="3175000"/>
          <p14:tracePt t="7468" x="1841500" y="3194050"/>
          <p14:tracePt t="7489" x="1841500" y="3219450"/>
          <p14:tracePt t="7503" x="1841500" y="3225800"/>
          <p14:tracePt t="7516" x="1841500" y="3232150"/>
          <p14:tracePt t="7890" x="1841500" y="3257550"/>
          <p14:tracePt t="7904" x="1847850" y="3276600"/>
          <p14:tracePt t="7912" x="1847850" y="3314700"/>
          <p14:tracePt t="7919" x="1847850" y="3346450"/>
          <p14:tracePt t="7927" x="1854200" y="3365500"/>
          <p14:tracePt t="7936" x="1866900" y="3416300"/>
          <p14:tracePt t="7954" x="1898650" y="3562350"/>
          <p14:tracePt t="7968" x="1968500" y="3816350"/>
          <p14:tracePt t="7989" x="2032000" y="4146550"/>
          <p14:tracePt t="8003" x="2038350" y="4241800"/>
          <p14:tracePt t="8017" x="2057400" y="4387850"/>
          <p14:tracePt t="8037" x="2057400" y="4514850"/>
          <p14:tracePt t="8051" x="2057400" y="4540250"/>
          <p14:tracePt t="8072" x="2019300" y="4565650"/>
          <p14:tracePt t="8086" x="2006600" y="4572000"/>
          <p14:tracePt t="8099" x="1987550" y="4572000"/>
          <p14:tracePt t="8120" x="1949450" y="4578350"/>
          <p14:tracePt t="8134" x="1936750" y="4578350"/>
          <p14:tracePt t="8155" x="1924050" y="4578350"/>
          <p14:tracePt t="8169" x="1911350" y="4565650"/>
          <p14:tracePt t="8183" x="1905000" y="4540250"/>
          <p14:tracePt t="8204" x="1885950" y="4514850"/>
          <p14:tracePt t="8218" x="1866900" y="4457700"/>
          <p14:tracePt t="8239" x="1860550" y="4400550"/>
          <p14:tracePt t="8253" x="1841500" y="4279900"/>
          <p14:tracePt t="8267" x="1822450" y="4133850"/>
          <p14:tracePt t="8287" x="1809750" y="3619500"/>
          <p14:tracePt t="8301" x="1816100" y="3060700"/>
          <p14:tracePt t="8322" x="1758950" y="2578100"/>
          <p14:tracePt t="8336" x="1644650" y="2133600"/>
          <p14:tracePt t="8350" x="1549400" y="1879600"/>
          <p14:tracePt t="8370" x="1511300" y="1809750"/>
          <p14:tracePt t="8416" x="1511300" y="1816100"/>
          <p14:tracePt t="8432" x="1498600" y="1828800"/>
          <p14:tracePt t="8440" x="1492250" y="1860550"/>
          <p14:tracePt t="8446" x="1492250" y="1873250"/>
          <p14:tracePt t="8455" x="1492250" y="1911350"/>
          <p14:tracePt t="8468" x="1466850" y="1962150"/>
          <p14:tracePt t="8489" x="1435100" y="2184400"/>
          <p14:tracePt t="8503" x="1422400" y="2266950"/>
          <p14:tracePt t="8523" x="1327150" y="2501900"/>
          <p14:tracePt t="8537" x="1250950" y="2628900"/>
          <p14:tracePt t="8551" x="1219200" y="2673350"/>
          <p14:tracePt t="8572" x="1104900" y="2762250"/>
          <p14:tracePt t="8586" x="996950" y="2774950"/>
          <p14:tracePt t="8607" x="895350" y="2781300"/>
          <p14:tracePt t="8621" x="781050" y="2762250"/>
          <p14:tracePt t="8635" x="679450" y="2705100"/>
          <p14:tracePt t="8656" x="590550" y="2571750"/>
          <p14:tracePt t="8669" x="584200" y="2508250"/>
          <p14:tracePt t="8690" x="628650" y="2286000"/>
          <p14:tracePt t="8704" x="692150" y="2165350"/>
          <p14:tracePt t="8718" x="730250" y="2114550"/>
          <p14:tracePt t="8738" x="876300" y="2006600"/>
          <p14:tracePt t="8752" x="996950" y="1962150"/>
          <p14:tracePt t="8773" x="1136650" y="1917700"/>
          <p14:tracePt t="8787" x="1276350" y="1898650"/>
          <p14:tracePt t="8801" x="1371600" y="1879600"/>
          <p14:tracePt t="8822" x="1397000" y="1873250"/>
          <p14:tracePt t="8836" x="1428750" y="1866900"/>
          <p14:tracePt t="8857" x="1454150" y="1854200"/>
          <p14:tracePt t="8870" x="1460500" y="1847850"/>
          <p14:tracePt t="8888" x="1466850" y="1841500"/>
          <p14:tracePt t="8905" x="1466850" y="1828800"/>
          <p14:tracePt t="8919" x="1460500" y="1816100"/>
          <p14:tracePt t="8940" x="1441450" y="1803400"/>
          <p14:tracePt t="8954" x="1422400" y="1778000"/>
          <p14:tracePt t="8968" x="1365250" y="1727200"/>
          <p14:tracePt t="8989" x="1308100" y="1651000"/>
          <p14:tracePt t="9002" x="1257300" y="1581150"/>
          <p14:tracePt t="9023" x="1257300" y="1555750"/>
          <p14:tracePt t="9037" x="1263650" y="1536700"/>
          <p14:tracePt t="9051" x="1276350" y="1536700"/>
          <p14:tracePt t="9072" x="1352550" y="1536700"/>
          <p14:tracePt t="9086" x="1365250" y="1536700"/>
          <p14:tracePt t="9107" x="1485900" y="1555750"/>
          <p14:tracePt t="9121" x="1568450" y="1574800"/>
          <p14:tracePt t="9134" x="1587500" y="1587500"/>
          <p14:tracePt t="9174" x="1587500" y="1593850"/>
          <p14:tracePt t="9182" x="1581150" y="1600200"/>
          <p14:tracePt t="9200" x="1568450" y="1606550"/>
          <p14:tracePt t="9208" x="1562100" y="1606550"/>
          <p14:tracePt t="9218" x="1543050" y="1606550"/>
          <p14:tracePt t="9238" x="1536700" y="1612900"/>
          <p14:tracePt t="9256" x="1543050" y="1612900"/>
          <p14:tracePt t="9273" x="1574800" y="1612900"/>
          <p14:tracePt t="9287" x="1612900" y="1612900"/>
          <p14:tracePt t="9301" x="1619250" y="1612900"/>
          <p14:tracePt t="9322" x="1631950" y="1612900"/>
          <p14:tracePt t="9344" x="1625600" y="1612900"/>
          <p14:tracePt t="9368" x="1619250" y="1612900"/>
          <p14:tracePt t="9376" x="1600200" y="1612900"/>
          <p14:tracePt t="9392" x="1574800" y="1612900"/>
          <p14:tracePt t="9405" x="1530350" y="1625600"/>
          <p14:tracePt t="9419" x="1511300" y="1625600"/>
          <p14:tracePt t="9440" x="1447800" y="1657350"/>
          <p14:tracePt t="9454" x="1422400" y="1689100"/>
          <p14:tracePt t="9468" x="1409700" y="1714500"/>
          <p14:tracePt t="9489" x="1397000" y="1752600"/>
          <p14:tracePt t="9502" x="1397000" y="1784350"/>
          <p14:tracePt t="9524" x="1384300" y="1828800"/>
          <p14:tracePt t="9537" x="1352550" y="1860550"/>
          <p14:tracePt t="9551" x="1333500" y="1892300"/>
          <p14:tracePt t="9572" x="1314450" y="1936750"/>
          <p14:tracePt t="9586" x="1282700" y="1949450"/>
          <p14:tracePt t="9606" x="1250950" y="1981200"/>
          <p14:tracePt t="9621" x="1231900" y="2012950"/>
          <p14:tracePt t="9634" x="1206500" y="2044700"/>
          <p14:tracePt t="9656" x="1206500" y="2082800"/>
          <p14:tracePt t="9669" x="1206500" y="2095500"/>
          <p14:tracePt t="9690" x="1212850" y="2120900"/>
          <p14:tracePt t="9704" x="1238250" y="2146300"/>
          <p14:tracePt t="9718" x="1250950" y="2152650"/>
          <p14:tracePt t="9739" x="1276350" y="2171700"/>
          <p14:tracePt t="9766" x="1289050" y="2171700"/>
          <p14:tracePt t="9776" x="1314450" y="2165350"/>
          <p14:tracePt t="9787" x="1333500" y="2165350"/>
          <p14:tracePt t="9801" x="1346200" y="2165350"/>
          <p14:tracePt t="9994" x="1327150" y="2165350"/>
          <p14:tracePt t="10000" x="1314450" y="2165350"/>
          <p14:tracePt t="10016" x="1282700" y="2165350"/>
          <p14:tracePt t="10024" x="1244600" y="2165350"/>
          <p14:tracePt t="10039" x="1212850" y="2165350"/>
          <p14:tracePt t="10058" x="1162050" y="2165350"/>
          <p14:tracePt t="10072" x="1054100" y="2165350"/>
          <p14:tracePt t="10086" x="984250" y="2165350"/>
          <p14:tracePt t="10107" x="749300" y="2159000"/>
          <p14:tracePt t="10120" x="622300" y="2139950"/>
          <p14:tracePt t="10142" x="533400" y="2095500"/>
          <p14:tracePt t="10156" x="476250" y="2044700"/>
          <p14:tracePt t="10169" x="457200" y="1962150"/>
          <p14:tracePt t="10190" x="476250" y="1860550"/>
          <p14:tracePt t="10204" x="533400" y="1657350"/>
          <p14:tracePt t="10225" x="692150" y="1504950"/>
          <p14:tracePt t="10239" x="736600" y="1466850"/>
          <p14:tracePt t="10252" x="825500" y="1397000"/>
          <p14:tracePt t="10273" x="920750" y="1346200"/>
          <p14:tracePt t="10288" x="1009650" y="1327150"/>
          <p14:tracePt t="10308" x="1098550" y="1308100"/>
          <p14:tracePt t="10322" x="1193800" y="1301750"/>
          <p14:tracePt t="10336" x="1263650" y="1301750"/>
          <p14:tracePt t="10357" x="1276350" y="1301750"/>
          <p14:tracePt t="10370" x="1282700" y="1301750"/>
          <p14:tracePt t="10392" x="1301750" y="1346200"/>
          <p14:tracePt t="10405" x="1308100" y="1358900"/>
          <p14:tracePt t="10419" x="1346200" y="1397000"/>
          <p14:tracePt t="10440" x="1454150" y="1460500"/>
          <p14:tracePt t="10454" x="1466850" y="1466850"/>
          <p14:tracePt t="10475" x="1612900" y="1524000"/>
          <p14:tracePt t="10489" x="1752600" y="1562100"/>
          <p14:tracePt t="10503" x="1835150" y="1568450"/>
          <p14:tracePt t="10523" x="2095500" y="1574800"/>
          <p14:tracePt t="10537" x="2260600" y="1549400"/>
          <p14:tracePt t="10558" x="2425700" y="1504950"/>
          <p14:tracePt t="10572" x="2438400" y="1504950"/>
          <p14:tracePt t="10586" x="2489200" y="1504950"/>
          <p14:tracePt t="10607" x="2508250" y="1504950"/>
          <p14:tracePt t="10620" x="2565400" y="1511300"/>
          <p14:tracePt t="10642" x="2565400" y="1524000"/>
          <p14:tracePt t="10655" x="2559050" y="1549400"/>
          <p14:tracePt t="10669" x="2533650" y="1562100"/>
          <p14:tracePt t="10690" x="2438400" y="1600200"/>
          <p14:tracePt t="10704" x="2381250" y="1619250"/>
          <p14:tracePt t="10724" x="2330450" y="1625600"/>
          <p14:tracePt t="10738" x="2254250" y="1638300"/>
          <p14:tracePt t="10752" x="2222500" y="1657350"/>
          <p14:tracePt t="10774" x="2222500" y="1676400"/>
          <p14:tracePt t="10787" x="2222500" y="1682750"/>
          <p14:tracePt t="10809" x="2279650" y="1727200"/>
          <p14:tracePt t="10822" x="2324100" y="1727200"/>
          <p14:tracePt t="10836" x="2362200" y="1739900"/>
          <p14:tracePt t="10856" x="2470150" y="1758950"/>
          <p14:tracePt t="10870" x="2527300" y="1758950"/>
          <p14:tracePt t="10892" x="2578100" y="1758950"/>
          <p14:tracePt t="11095" x="2578100" y="1765300"/>
          <p14:tracePt t="11102" x="2571750" y="1771650"/>
          <p14:tracePt t="11113" x="2571750" y="1778000"/>
          <p14:tracePt t="11120" x="2571750" y="1790700"/>
          <p14:tracePt t="11128" x="2559050" y="1803400"/>
          <p14:tracePt t="11142" x="2540000" y="1809750"/>
          <p14:tracePt t="11155" x="2495550" y="1847850"/>
          <p14:tracePt t="11169" x="2419350" y="1892300"/>
          <p14:tracePt t="11190" x="2355850" y="1917700"/>
          <p14:tracePt t="11204" x="2317750" y="1936750"/>
          <p14:tracePt t="11224" x="2235200" y="1987550"/>
          <p14:tracePt t="11238" x="2178050" y="2025650"/>
          <p14:tracePt t="11259" x="2133600" y="2057400"/>
          <p14:tracePt t="11273" x="2082800" y="2089150"/>
          <p14:tracePt t="11287" x="2051050" y="2114550"/>
          <p14:tracePt t="11308" x="2019300" y="2127250"/>
          <p14:tracePt t="11322" x="2006600" y="2139950"/>
          <p14:tracePt t="11343" x="1993900" y="2152650"/>
          <p14:tracePt t="11357" x="1962150" y="2159000"/>
          <p14:tracePt t="11370" x="1930400" y="2165350"/>
          <p14:tracePt t="11392" x="1885950" y="2178050"/>
          <p14:tracePt t="11405" x="1879600" y="2178050"/>
          <p14:tracePt t="11426" x="1841500" y="2190750"/>
          <p14:tracePt t="11440" x="1822450" y="2190750"/>
          <p14:tracePt t="11454" x="1816100" y="2197100"/>
          <p14:tracePt t="11600" x="1816100" y="2190750"/>
          <p14:tracePt t="11614" x="1803400" y="2184400"/>
          <p14:tracePt t="11638" x="1803400" y="2178050"/>
          <p14:tracePt t="11660" x="1803400" y="2171700"/>
          <p14:tracePt t="11684" x="1803400" y="2159000"/>
          <p14:tracePt t="11708" x="1803400" y="2152650"/>
          <p14:tracePt t="11728" x="1803400" y="2146300"/>
          <p14:tracePt t="11754" x="1803400" y="2139950"/>
          <p14:tracePt t="11768" x="1803400" y="2133600"/>
          <p14:tracePt t="11792" x="1803400" y="2127250"/>
          <p14:tracePt t="11848" x="1809750" y="2127250"/>
          <p14:tracePt t="11872" x="1816100" y="2120900"/>
          <p14:tracePt t="11878" x="1822450" y="2120900"/>
          <p14:tracePt t="11887" x="1822450" y="2114550"/>
          <p14:tracePt t="11896" x="1828800" y="2114550"/>
          <p14:tracePt t="11912" x="1835150" y="2108200"/>
          <p14:tracePt t="11936" x="1841500" y="2108200"/>
          <p14:tracePt t="11944" x="1841500" y="2101850"/>
          <p14:tracePt t="11960" x="1847850" y="2101850"/>
          <p14:tracePt t="11975" x="1854200" y="2095500"/>
          <p14:tracePt t="12056" x="1854200" y="2089150"/>
          <p14:tracePt t="12080" x="1866900" y="2082800"/>
          <p14:tracePt t="12104" x="1879600" y="2070100"/>
          <p14:tracePt t="12774" x="1885950" y="2070100"/>
          <p14:tracePt t="12794" x="1866900" y="2070100"/>
          <p14:tracePt t="12799" x="1854200" y="2070100"/>
          <p14:tracePt t="12805" x="1822450" y="2076450"/>
          <p14:tracePt t="12812" x="1797050" y="2082800"/>
          <p14:tracePt t="12822" x="1771650" y="2089150"/>
          <p14:tracePt t="12843" x="1682750" y="2114550"/>
          <p14:tracePt t="12857" x="1606550" y="2133600"/>
          <p14:tracePt t="12877" x="1498600" y="2159000"/>
          <p14:tracePt t="12892" x="1454150" y="2165350"/>
          <p14:tracePt t="12905" x="1358900" y="2178050"/>
          <p14:tracePt t="12926" x="1200150" y="2197100"/>
          <p14:tracePt t="12940" x="1149350" y="2197100"/>
          <p14:tracePt t="12961" x="1022350" y="2197100"/>
          <p14:tracePt t="12974" x="958850" y="2209800"/>
          <p14:tracePt t="12988" x="946150" y="2209800"/>
          <p14:tracePt t="13009" x="914400" y="2209800"/>
          <p14:tracePt t="13023" x="882650" y="2209800"/>
          <p14:tracePt t="13044" x="850900" y="2209800"/>
          <p14:tracePt t="13058" x="844550" y="2209800"/>
          <p14:tracePt t="13072" x="819150" y="2203450"/>
          <p14:tracePt t="13093" x="793750" y="2197100"/>
          <p14:tracePt t="13107" x="768350" y="2190750"/>
          <p14:tracePt t="13127" x="755650" y="2184400"/>
          <p14:tracePt t="13141" x="742950" y="2184400"/>
          <p14:tracePt t="13155" x="717550" y="2171700"/>
          <p14:tracePt t="13176" x="685800" y="2152650"/>
          <p14:tracePt t="13190" x="666750" y="2139950"/>
          <p14:tracePt t="13211" x="654050" y="2127250"/>
          <p14:tracePt t="13225" x="622300" y="2101850"/>
          <p14:tracePt t="13238" x="609600" y="2089150"/>
          <p14:tracePt t="13259" x="590550" y="2070100"/>
          <p14:tracePt t="13273" x="584200" y="2063750"/>
          <p14:tracePt t="13294" x="584200" y="2057400"/>
          <p14:tracePt t="13344" x="584200" y="2051050"/>
          <p14:tracePt t="13358" x="577850" y="2038350"/>
          <p14:tracePt t="13368" x="577850" y="2025650"/>
          <p14:tracePt t="13400" x="577850" y="2019300"/>
          <p14:tracePt t="13406" x="577850" y="2012950"/>
          <p14:tracePt t="13430" x="577850" y="2006600"/>
          <p14:tracePt t="13446" x="577850" y="2000250"/>
          <p14:tracePt t="13452" x="577850" y="1993900"/>
          <p14:tracePt t="13476" x="577850" y="1981200"/>
          <p14:tracePt t="13520" x="577850" y="1968500"/>
          <p14:tracePt t="13995" x="577850" y="1962150"/>
          <p14:tracePt t="14002" x="577850" y="1955800"/>
          <p14:tracePt t="14022" x="577850" y="1949450"/>
          <p14:tracePt t="14908" x="584200" y="1949450"/>
          <p14:tracePt t="14926" x="590550" y="1943100"/>
          <p14:tracePt t="14942" x="596900" y="1936750"/>
          <p14:tracePt t="14968" x="603250" y="1930400"/>
          <p14:tracePt t="14998" x="609600" y="1930400"/>
          <p14:tracePt t="15008" x="609600" y="1924050"/>
          <p14:tracePt t="15032" x="622300" y="1924050"/>
          <p14:tracePt t="15129" x="622300" y="1911350"/>
          <p14:tracePt t="15166" x="628650" y="1911350"/>
          <p14:tracePt t="15597" x="628650" y="1885950"/>
          <p14:tracePt t="15610" x="647700" y="1885950"/>
          <p14:tracePt t="15613" x="673100" y="1885950"/>
          <p14:tracePt t="15620" x="717550" y="1885950"/>
          <p14:tracePt t="15627" x="736600" y="1885950"/>
          <p14:tracePt t="15641" x="774700" y="1885950"/>
          <p14:tracePt t="15662" x="812800" y="1885950"/>
          <p14:tracePt t="15676" x="850900" y="1885950"/>
          <p14:tracePt t="15697" x="996950" y="1885950"/>
          <p14:tracePt t="15711" x="1073150" y="1885950"/>
          <p14:tracePt t="15724" x="1257300" y="1892300"/>
          <p14:tracePt t="15745" x="1562100" y="1905000"/>
          <p14:tracePt t="15759" x="1746250" y="1905000"/>
          <p14:tracePt t="15780" x="1924050" y="1905000"/>
          <p14:tracePt t="15794" x="2095500" y="1917700"/>
          <p14:tracePt t="15808" x="2247900" y="1917700"/>
          <p14:tracePt t="15829" x="2406650" y="1917700"/>
          <p14:tracePt t="15842" x="2546350" y="1917700"/>
          <p14:tracePt t="15864" x="2698750" y="1917700"/>
          <p14:tracePt t="15878" x="2768600" y="1917700"/>
          <p14:tracePt t="15892" x="2781300" y="1917700"/>
          <p14:tracePt t="15912" x="2813050" y="1911350"/>
          <p14:tracePt t="15926" x="2825750" y="1911350"/>
          <p14:tracePt t="15947" x="2832100" y="1905000"/>
          <p14:tracePt t="15960" x="2857500" y="1905000"/>
          <p14:tracePt t="15974" x="2857500" y="1898650"/>
          <p14:tracePt t="15996" x="2870200" y="1898650"/>
          <p14:tracePt t="16171" x="2876550" y="1898650"/>
          <p14:tracePt t="16184" x="2895600" y="1898650"/>
          <p14:tracePt t="16190" x="2908300" y="1898650"/>
          <p14:tracePt t="16197" x="2927350" y="1898650"/>
          <p14:tracePt t="16215" x="2933700" y="1898650"/>
          <p14:tracePt t="16225" x="2940050" y="1898650"/>
          <p14:tracePt t="16246" x="2965450" y="1898650"/>
          <p14:tracePt t="16259" x="2978150" y="1898650"/>
          <p14:tracePt t="16280" x="2984500" y="1898650"/>
          <p14:tracePt t="16294" x="2990850" y="1905000"/>
          <p14:tracePt t="16309" x="2990850" y="1911350"/>
          <p14:tracePt t="16329" x="2990850" y="1917700"/>
          <p14:tracePt t="16343" x="2984500" y="1924050"/>
          <p14:tracePt t="16364" x="2965450" y="1930400"/>
          <p14:tracePt t="16377" x="2901950" y="1930400"/>
          <p14:tracePt t="16391" x="2851150" y="1917700"/>
          <p14:tracePt t="16412" x="2762250" y="1892300"/>
          <p14:tracePt t="16426" x="2692400" y="1873250"/>
          <p14:tracePt t="16447" x="2692400" y="1866900"/>
          <p14:tracePt t="16461" x="2692400" y="1854200"/>
          <p14:tracePt t="16474" x="2711450" y="1841500"/>
          <p14:tracePt t="16496" x="2794000" y="1828800"/>
          <p14:tracePt t="16509" x="2908300" y="1828800"/>
          <p14:tracePt t="16530" x="3048000" y="1828800"/>
          <p14:tracePt t="16544" x="3136900" y="1828800"/>
          <p14:tracePt t="16558" x="3168650" y="1828800"/>
          <p14:tracePt t="16579" x="3168650" y="1835150"/>
          <p14:tracePt t="16592" x="3162300" y="1835150"/>
          <p14:tracePt t="16613" x="3111500" y="1847850"/>
          <p14:tracePt t="16628" x="3067050" y="1866900"/>
          <p14:tracePt t="16642" x="3048000" y="1866900"/>
          <p14:tracePt t="16662" x="3041650" y="1866900"/>
          <p14:tracePt t="16718" x="3054350" y="1879600"/>
          <p14:tracePt t="16734" x="3067050" y="1879600"/>
          <p14:tracePt t="16744" x="3092450" y="1879600"/>
          <p14:tracePt t="16750" x="3124200" y="1885950"/>
          <p14:tracePt t="16760" x="3136900" y="1885950"/>
          <p14:tracePt t="16767" x="3155950" y="1892300"/>
          <p14:tracePt t="16780" x="3168650" y="1898650"/>
          <p14:tracePt t="16905" x="3162300" y="1905000"/>
          <p14:tracePt t="16934" x="3149600" y="1911350"/>
          <p14:tracePt t="16950" x="3143250" y="1911350"/>
          <p14:tracePt t="17009" x="3136900" y="1911350"/>
          <p14:tracePt t="17048" x="3136900" y="1917700"/>
          <p14:tracePt t="17056" x="3130550" y="1917700"/>
          <p14:tracePt t="17105" x="3124200" y="1917700"/>
          <p14:tracePt t="17156" x="3117850" y="1917700"/>
          <p14:tracePt t="17223" x="3111500" y="1917700"/>
          <p14:tracePt t="17360" x="3105150" y="1917700"/>
          <p14:tracePt t="17374" x="3098800" y="1917700"/>
          <p14:tracePt t="17384" x="3092450" y="1924050"/>
          <p14:tracePt t="17392" x="3086100" y="1924050"/>
          <p14:tracePt t="17398" x="3086100" y="1930400"/>
          <p14:tracePt t="17412" x="3073400" y="1936750"/>
          <p14:tracePt t="17426" x="3041650" y="1943100"/>
          <p14:tracePt t="17446" x="2946400" y="1955800"/>
          <p14:tracePt t="17461" x="2908300" y="1962150"/>
          <p14:tracePt t="17481" x="2832100" y="1987550"/>
          <p14:tracePt t="17495" x="2768600" y="1993900"/>
          <p14:tracePt t="17509" x="2755900" y="1993900"/>
          <p14:tracePt t="17530" x="2597150" y="2012950"/>
          <p14:tracePt t="17544" x="2425700" y="2012950"/>
          <p14:tracePt t="17565" x="2171700" y="2012950"/>
          <p14:tracePt t="17579" x="1879600" y="2012950"/>
          <p14:tracePt t="17593" x="1581150" y="2012950"/>
          <p14:tracePt t="17614" x="1244600" y="2012950"/>
          <p14:tracePt t="17628" x="1168400" y="2019300"/>
          <p14:tracePt t="17649" x="1009650" y="2019300"/>
          <p14:tracePt t="17662" x="927100" y="2019300"/>
          <p14:tracePt t="17676" x="882650" y="2019300"/>
          <p14:tracePt t="17697" x="838200" y="2019300"/>
          <p14:tracePt t="17711" x="831850" y="2019300"/>
          <p14:tracePt t="17744" x="825500" y="2019300"/>
          <p14:tracePt t="17768" x="819150" y="2019300"/>
          <p14:tracePt t="17806" x="819150" y="2006600"/>
          <p14:tracePt t="17824" x="819150" y="2000250"/>
          <p14:tracePt t="17829" x="819150" y="1993900"/>
          <p14:tracePt t="17840" x="819150" y="1987550"/>
          <p14:tracePt t="17848" x="806450" y="1987550"/>
          <p14:tracePt t="17863" x="806450" y="1981200"/>
          <p14:tracePt t="17877" x="806450" y="1968500"/>
          <p14:tracePt t="17898" x="812800" y="1962150"/>
          <p14:tracePt t="17912" x="831850" y="1962150"/>
          <p14:tracePt t="17926" x="850900" y="1949450"/>
          <p14:tracePt t="17947" x="876300" y="1949450"/>
          <p14:tracePt t="17960" x="901700" y="1949450"/>
          <p14:tracePt t="17982" x="952500" y="1936750"/>
          <p14:tracePt t="17995" x="1016000" y="1936750"/>
          <p14:tracePt t="18009" x="1066800" y="1936750"/>
          <p14:tracePt t="18030" x="1168400" y="1936750"/>
          <p14:tracePt t="18044" x="1295400" y="1936750"/>
          <p14:tracePt t="18065" x="1485900" y="1936750"/>
          <p14:tracePt t="18079" x="1676400" y="1936750"/>
          <p14:tracePt t="18093" x="1885950" y="1936750"/>
          <p14:tracePt t="18113" x="2146300" y="1936750"/>
          <p14:tracePt t="18127" x="2387600" y="1936750"/>
          <p14:tracePt t="18148" x="2552700" y="1936750"/>
          <p14:tracePt t="18162" x="2711450" y="1936750"/>
          <p14:tracePt t="18176" x="2749550" y="1936750"/>
          <p14:tracePt t="18197" x="2825750" y="1936750"/>
          <p14:tracePt t="18211" x="2908300" y="1936750"/>
          <p14:tracePt t="18232" x="2978150" y="1936750"/>
          <p14:tracePt t="18245" x="2990850" y="1936750"/>
          <p14:tracePt t="18302" x="2990850" y="1930400"/>
          <p14:tracePt t="18417" x="2990850" y="1924050"/>
          <p14:tracePt t="18513" x="2990850" y="1911350"/>
          <p14:tracePt t="18777" x="2984500" y="1911350"/>
          <p14:tracePt t="18786" x="2959100" y="1917700"/>
          <p14:tracePt t="18808" x="2889250" y="1930400"/>
          <p14:tracePt t="18814" x="2851150" y="1943100"/>
          <p14:tracePt t="18828" x="2806700" y="1955800"/>
          <p14:tracePt t="18849" x="2705100" y="1981200"/>
          <p14:tracePt t="18863" x="2641600" y="2000250"/>
          <p14:tracePt t="18877" x="2616200" y="2012950"/>
          <p14:tracePt t="18898" x="2514600" y="2038350"/>
          <p14:tracePt t="18912" x="2400300" y="2063750"/>
          <p14:tracePt t="18933" x="2254250" y="2089150"/>
          <p14:tracePt t="18947" x="2127250" y="2101850"/>
          <p14:tracePt t="18961" x="2063750" y="2120900"/>
          <p14:tracePt t="18981" x="2025650" y="2127250"/>
          <p14:tracePt t="18996" x="2025650" y="2133600"/>
          <p14:tracePt t="19016" x="2019300" y="2139950"/>
          <p14:tracePt t="19030" x="2000250" y="2152650"/>
          <p14:tracePt t="19044" x="1981200" y="2159000"/>
          <p14:tracePt t="19065" x="1930400" y="2228850"/>
          <p14:tracePt t="19079" x="1892300" y="2279650"/>
          <p14:tracePt t="19100" x="1860550" y="2330450"/>
          <p14:tracePt t="19113" x="1841500" y="2368550"/>
          <p14:tracePt t="19127" x="1809750" y="2470150"/>
          <p14:tracePt t="19148" x="1809750" y="2597150"/>
          <p14:tracePt t="19162" x="1803400" y="2762250"/>
          <p14:tracePt t="19183" x="1676400" y="3079750"/>
          <p14:tracePt t="19197" x="1574800" y="3352800"/>
          <p14:tracePt t="19211" x="1517650" y="3498850"/>
          <p14:tracePt t="19232" x="1257300" y="3949700"/>
          <p14:tracePt t="19246" x="1028700" y="4210050"/>
          <p14:tracePt t="19266" x="819150" y="4400550"/>
          <p14:tracePt t="19280" x="679450" y="4514850"/>
          <p14:tracePt t="19294" x="565150" y="4584700"/>
          <p14:tracePt t="19315" x="482600" y="4629150"/>
          <p14:tracePt t="19328" x="444500" y="4648200"/>
          <p14:tracePt t="19350" x="412750" y="4648200"/>
          <p14:tracePt t="19364" x="368300" y="4648200"/>
          <p14:tracePt t="19377" x="361950" y="4641850"/>
          <p14:tracePt t="19398" x="361950" y="4629150"/>
          <p14:tracePt t="19412" x="381000" y="4572000"/>
          <p14:tracePt t="19433" x="419100" y="4521200"/>
          <p14:tracePt t="19447" x="476250" y="4464050"/>
          <p14:tracePt t="19461" x="679450" y="4267200"/>
          <p14:tracePt t="19481" x="1073150" y="3956050"/>
          <p14:tracePt t="19495" x="1276350" y="3848100"/>
          <p14:tracePt t="19516" x="1428750" y="3803650"/>
          <p14:tracePt t="19530" x="1587500" y="3790950"/>
          <p14:tracePt t="19544" x="1765300" y="3790950"/>
          <p14:tracePt t="19565" x="1943100" y="3797300"/>
          <p14:tracePt t="19579" x="2082800" y="3879850"/>
          <p14:tracePt t="19600" x="2184400" y="4095750"/>
          <p14:tracePt t="19613" x="2190750" y="4171950"/>
          <p14:tracePt t="19627" x="2152650" y="4305300"/>
          <p14:tracePt t="19649" x="1943100" y="4476750"/>
          <p14:tracePt t="19662" x="1841500" y="4527550"/>
          <p14:tracePt t="19683" x="1428750" y="4635500"/>
          <p14:tracePt t="19697" x="1123950" y="4660900"/>
          <p14:tracePt t="19711" x="965200" y="4673600"/>
          <p14:tracePt t="19731" x="692150" y="4673600"/>
          <p14:tracePt t="19745" x="685800" y="4648200"/>
          <p14:tracePt t="19766" x="762000" y="4578350"/>
          <p14:tracePt t="19780" x="819150" y="4546600"/>
          <p14:tracePt t="19801" x="1009650" y="4413250"/>
          <p14:tracePt t="19815" x="1085850" y="4368800"/>
          <p14:tracePt t="19832" x="1181100" y="4330700"/>
          <p14:tracePt t="19849" x="1524000" y="4235450"/>
          <p14:tracePt t="19864" x="1657350" y="4229100"/>
          <p14:tracePt t="19884" x="1644650" y="4241800"/>
          <p14:tracePt t="19898" x="1600200" y="4267200"/>
          <p14:tracePt t="19912" x="1524000" y="4286250"/>
          <p14:tracePt t="19933" x="1428750" y="4311650"/>
          <p14:tracePt t="19947" x="1397000" y="4324350"/>
          <p14:tracePt t="19968" x="1384300" y="4324350"/>
          <p14:tracePt t="19984" x="1384300" y="4318000"/>
          <p14:tracePt t="19995" x="1390650" y="4305300"/>
          <p14:tracePt t="20016" x="1447800" y="4273550"/>
          <p14:tracePt t="20030" x="1479550" y="4254500"/>
          <p14:tracePt t="20051" x="1562100" y="4229100"/>
          <p14:tracePt t="20065" x="1625600" y="4197350"/>
          <p14:tracePt t="20079" x="1663700" y="4184650"/>
          <p14:tracePt t="20099" x="1771650" y="4114800"/>
          <p14:tracePt t="20113" x="1847850" y="4057650"/>
          <p14:tracePt t="20134" x="1974850" y="3879850"/>
          <p14:tracePt t="20148" x="2025650" y="3816350"/>
          <p14:tracePt t="20162" x="2114550" y="3702050"/>
          <p14:tracePt t="20183" x="2171700" y="3613150"/>
          <p14:tracePt t="20197" x="2171700" y="3606800"/>
          <p14:tracePt t="20218" x="2146300" y="3625850"/>
          <p14:tracePt t="20264" x="2133600" y="3619500"/>
          <p14:tracePt t="20270" x="2127250" y="3600450"/>
          <p14:tracePt t="20288" x="2120900" y="3575050"/>
          <p14:tracePt t="20295" x="2120900" y="3543300"/>
          <p14:tracePt t="20301" x="2101850" y="3498850"/>
          <p14:tracePt t="20315" x="2082800" y="3454400"/>
          <p14:tracePt t="20335" x="2070100" y="3416300"/>
          <p14:tracePt t="20349" x="2032000" y="3232150"/>
          <p14:tracePt t="20363" x="2019300" y="3187700"/>
          <p14:tracePt t="20384" x="1981200" y="3028950"/>
          <p14:tracePt t="20398" x="1943100" y="2959100"/>
          <p14:tracePt t="20412" x="1924050" y="2921000"/>
          <p14:tracePt t="20433" x="1892300" y="2870200"/>
          <p14:tracePt t="20447" x="1879600" y="2844800"/>
          <p14:tracePt t="20468" x="1866900" y="2819400"/>
          <p14:tracePt t="20481" x="1854200" y="2813050"/>
          <p14:tracePt t="20495" x="1835150" y="2800350"/>
          <p14:tracePt t="20516" x="1822450" y="2781300"/>
          <p14:tracePt t="20530" x="1816100" y="2774950"/>
          <p14:tracePt t="20557" x="1816100" y="2768600"/>
          <p14:tracePt t="20565" x="1809750" y="2762250"/>
          <p14:tracePt t="20579" x="1803400" y="2755900"/>
          <p14:tracePt t="20600" x="1790700" y="2736850"/>
          <p14:tracePt t="20624" x="1784350" y="2736850"/>
          <p14:tracePt t="20634" x="1784350" y="2724150"/>
          <p14:tracePt t="20648" x="1778000" y="2724150"/>
          <p14:tracePt t="20662" x="1771650" y="2724150"/>
          <p14:tracePt t="20683" x="1758950" y="2711450"/>
          <p14:tracePt t="20697" x="1752600" y="2698750"/>
          <p14:tracePt t="20718" x="1739900" y="2698750"/>
          <p14:tracePt t="20731" x="1733550" y="2698750"/>
          <p14:tracePt t="20792" x="1733550" y="2692400"/>
          <p14:tracePt t="20806" x="1727200" y="2686050"/>
          <p14:tracePt t="20816" x="1720850" y="2673350"/>
          <p14:tracePt t="20823" x="1695450" y="2660650"/>
          <p14:tracePt t="20829" x="1689100" y="2654300"/>
          <p14:tracePt t="20849" x="1682750" y="2641600"/>
          <p14:tracePt t="20865" x="1670050" y="2628900"/>
          <p14:tracePt t="20884" x="1657350" y="2609850"/>
          <p14:tracePt t="20898" x="1631950" y="2565400"/>
          <p14:tracePt t="20912" x="1619250" y="2546350"/>
          <p14:tracePt t="20933" x="1612900" y="2540000"/>
          <p14:tracePt t="20946" x="1606550" y="2514600"/>
          <p14:tracePt t="20968" x="1587500" y="2470150"/>
          <p14:tracePt t="20981" x="1581150" y="2432050"/>
          <p14:tracePt t="20995" x="1562100" y="2381250"/>
          <p14:tracePt t="21016" x="1530350" y="2330450"/>
          <p14:tracePt t="21030" x="1504950" y="2286000"/>
          <p14:tracePt t="21051" x="1492250" y="2273300"/>
          <p14:tracePt t="21064" x="1485900" y="2260600"/>
          <p14:tracePt t="21086" x="1473200" y="2235200"/>
          <p14:tracePt t="21099" x="1454150" y="2203450"/>
          <p14:tracePt t="21113" x="1441450" y="2178050"/>
          <p14:tracePt t="21134" x="1435100" y="2165350"/>
          <p14:tracePt t="21148" x="1422400" y="2152650"/>
          <p14:tracePt t="21200" x="1422400" y="2146300"/>
          <p14:tracePt t="21224" x="1422400" y="2139950"/>
          <p14:tracePt t="21262" x="1422400" y="2127250"/>
          <p14:tracePt t="21278" x="1422400" y="2114550"/>
          <p14:tracePt t="21294" x="1435100" y="2101850"/>
          <p14:tracePt t="21302" x="1441450" y="2095500"/>
          <p14:tracePt t="21326" x="1441450" y="2089150"/>
          <p14:tracePt t="21332" x="1447800" y="2089150"/>
          <p14:tracePt t="21342" x="1447800" y="2082800"/>
          <p14:tracePt t="21350" x="1454150" y="2082800"/>
          <p14:tracePt t="21363" x="1466850" y="2063750"/>
          <p14:tracePt t="21384" x="1479550" y="2063750"/>
          <p14:tracePt t="21560" x="1473200" y="2063750"/>
          <p14:tracePt t="21567" x="1441450" y="2051050"/>
          <p14:tracePt t="21579" x="1409700" y="2051050"/>
          <p14:tracePt t="21585" x="1384300" y="2051050"/>
          <p14:tracePt t="21599" x="1263650" y="2051050"/>
          <p14:tracePt t="21613" x="1187450" y="2051050"/>
          <p14:tracePt t="21634" x="958850" y="2063750"/>
          <p14:tracePt t="21649" x="895350" y="2089150"/>
          <p14:tracePt t="21669" x="882650" y="2089150"/>
          <p14:tracePt t="21683" x="882650" y="2095500"/>
          <p14:tracePt t="21697" x="857250" y="2108200"/>
          <p14:tracePt t="21718" x="819150" y="2139950"/>
          <p14:tracePt t="21731" x="800100" y="2139950"/>
          <p14:tracePt t="21752" x="717550" y="2171700"/>
          <p14:tracePt t="21766" x="685800" y="2190750"/>
          <p14:tracePt t="21780" x="679450" y="2190750"/>
          <p14:tracePt t="21801" x="673100" y="2190750"/>
          <p14:tracePt t="21822" x="673100" y="2197100"/>
          <p14:tracePt t="21872" x="673100" y="2203450"/>
          <p14:tracePt t="21880" x="685800" y="2216150"/>
          <p14:tracePt t="21885" x="698500" y="2216150"/>
          <p14:tracePt t="21895" x="711200" y="2222500"/>
          <p14:tracePt t="21902" x="742950" y="2235200"/>
          <p14:tracePt t="21919" x="793750" y="2247900"/>
          <p14:tracePt t="21933" x="825500" y="2247900"/>
          <p14:tracePt t="21946" x="869950" y="2266950"/>
          <p14:tracePt t="21968" x="901700" y="2266950"/>
          <p14:tracePt t="21981" x="939800" y="2266950"/>
          <p14:tracePt t="22002" x="984250" y="2254250"/>
          <p14:tracePt t="22016" x="1041400" y="2235200"/>
          <p14:tracePt t="22030" x="1079500" y="2222500"/>
          <p14:tracePt t="22051" x="1123950" y="2203450"/>
          <p14:tracePt t="22071" x="1130300" y="2203450"/>
          <p14:tracePt t="22086" x="1136650" y="2203450"/>
          <p14:tracePt t="22099" x="1136650" y="2197100"/>
          <p14:tracePt t="22113" x="1149350" y="2190750"/>
          <p14:tracePt t="22134" x="1187450" y="2178050"/>
          <p14:tracePt t="22148" x="1206500" y="2171700"/>
          <p14:tracePt t="22169" x="1244600" y="2165350"/>
          <p14:tracePt t="22183" x="1257300" y="2165350"/>
          <p14:tracePt t="22230" x="1263650" y="2159000"/>
          <p14:tracePt t="22240" x="1270000" y="2159000"/>
          <p14:tracePt t="22264" x="1276350" y="2159000"/>
          <p14:tracePt t="22361" x="1282700" y="2159000"/>
          <p14:tracePt t="22382" x="1289050" y="2159000"/>
          <p14:tracePt t="22398" x="1295400" y="2159000"/>
          <p14:tracePt t="22457" x="1301750" y="2159000"/>
          <p14:tracePt t="22480" x="1308100" y="2159000"/>
          <p14:tracePt t="22918" x="1320800" y="2159000"/>
          <p14:tracePt t="22925" x="1333500" y="2159000"/>
          <p14:tracePt t="22940" x="1339850" y="2159000"/>
          <p14:tracePt t="22950" x="1358900" y="2159000"/>
          <p14:tracePt t="22958" x="1371600" y="2159000"/>
          <p14:tracePt t="22968" x="1397000" y="2159000"/>
          <p14:tracePt t="22981" x="1428750" y="2159000"/>
          <p14:tracePt t="23002" x="1485900" y="2159000"/>
          <p14:tracePt t="23016" x="1574800" y="2146300"/>
          <p14:tracePt t="23037" x="1727200" y="2146300"/>
          <p14:tracePt t="23051" x="1771650" y="2146300"/>
          <p14:tracePt t="23065" x="1847850" y="2146300"/>
          <p14:tracePt t="23086" x="2006600" y="2146300"/>
          <p14:tracePt t="23100" x="2070100" y="2146300"/>
          <p14:tracePt t="23121" x="2266950" y="2127250"/>
          <p14:tracePt t="23134" x="2374900" y="2108200"/>
          <p14:tracePt t="23148" x="2413000" y="2101850"/>
          <p14:tracePt t="23169" x="2438400" y="2089150"/>
          <p14:tracePt t="23214" x="2444750" y="2089150"/>
          <p14:tracePt t="23246" x="2444750" y="2076450"/>
          <p14:tracePt t="23263" x="2438400" y="2076450"/>
          <p14:tracePt t="23272" x="2419350" y="2076450"/>
          <p14:tracePt t="23278" x="2381250" y="2063750"/>
          <p14:tracePt t="23287" x="2349500" y="2063750"/>
          <p14:tracePt t="23301" x="2330450" y="2063750"/>
          <p14:tracePt t="23314" x="2298700" y="2063750"/>
          <p14:tracePt t="23335" x="2273300" y="2063750"/>
          <p14:tracePt t="23358" x="2273300" y="2057400"/>
          <p14:tracePt t="23370" x="2266950" y="2057400"/>
          <p14:tracePt t="23384" x="2266950" y="2051050"/>
          <p14:tracePt t="23414" x="2266950" y="2044700"/>
          <p14:tracePt t="23430" x="2266950" y="2038350"/>
          <p14:tracePt t="23444" x="2266950" y="2032000"/>
          <p14:tracePt t="23585" x="2254250" y="2032000"/>
          <p14:tracePt t="23600" x="2247900" y="2025650"/>
          <p14:tracePt t="23607" x="2228850" y="2025650"/>
          <p14:tracePt t="23614" x="2216150" y="2019300"/>
          <p14:tracePt t="23624" x="2190750" y="2019300"/>
          <p14:tracePt t="23634" x="2178050" y="2019300"/>
          <p14:tracePt t="23648" x="2108200" y="2019300"/>
          <p14:tracePt t="23669" x="2063750" y="2019300"/>
          <p14:tracePt t="23682" x="1962150" y="2019300"/>
          <p14:tracePt t="23704" x="1689100" y="2019300"/>
          <p14:tracePt t="23718" x="1587500" y="2019300"/>
          <p14:tracePt t="23731" x="1327150" y="2019300"/>
          <p14:tracePt t="23752" x="1085850" y="2019300"/>
          <p14:tracePt t="23766" x="914400" y="2019300"/>
          <p14:tracePt t="23787" x="831850" y="2025650"/>
          <p14:tracePt t="23801" x="819150" y="2025650"/>
          <p14:tracePt t="23838" x="825500" y="2025650"/>
          <p14:tracePt t="23846" x="838200" y="2025650"/>
          <p14:tracePt t="23851" x="869950" y="2025650"/>
          <p14:tracePt t="23870" x="996950" y="2025650"/>
          <p14:tracePt t="23884" x="1079500" y="2025650"/>
          <p14:tracePt t="23898" x="1257300" y="2025650"/>
          <p14:tracePt t="23919" x="1524000" y="2025650"/>
          <p14:tracePt t="23933" x="1600200" y="2025650"/>
          <p14:tracePt t="23954" x="1790700" y="2025650"/>
          <p14:tracePt t="23968" x="1822450" y="2025650"/>
          <p14:tracePt t="24016" x="1803400" y="2038350"/>
          <p14:tracePt t="24021" x="1765300" y="2044700"/>
          <p14:tracePt t="24030" x="1746250" y="2051050"/>
          <p14:tracePt t="24037" x="1708150" y="2057400"/>
          <p14:tracePt t="24051" x="1689100" y="2063750"/>
          <p14:tracePt t="24072" x="1574800" y="2095500"/>
          <p14:tracePt t="24086" x="1530350" y="2101850"/>
          <p14:tracePt t="24112" x="1543050" y="2101850"/>
          <p14:tracePt t="24126" x="1574800" y="2101850"/>
          <p14:tracePt t="24134" x="1593850" y="2101850"/>
          <p14:tracePt t="24155" x="1682750" y="2082800"/>
          <p14:tracePt t="24169" x="1784350" y="2063750"/>
          <p14:tracePt t="24182" x="1841500" y="2051050"/>
          <p14:tracePt t="24204" x="1911350" y="2032000"/>
          <p14:tracePt t="24217" x="1924050" y="2032000"/>
          <p14:tracePt t="24238" x="1962150" y="2019300"/>
          <p14:tracePt t="24252" x="1993900" y="2012950"/>
          <p14:tracePt t="24266" x="2057400" y="2012950"/>
          <p14:tracePt t="24287" x="2082800" y="2012950"/>
          <p14:tracePt t="24340" x="2089150" y="2012950"/>
          <p14:tracePt t="24347" x="2095500" y="2012950"/>
          <p14:tracePt t="24370" x="2120900" y="2012950"/>
          <p14:tracePt t="24377" x="2159000" y="2012950"/>
          <p14:tracePt t="24384" x="2184400" y="2012950"/>
          <p14:tracePt t="24391" x="2197100" y="2012950"/>
          <p14:tracePt t="24405" x="2222500" y="2012950"/>
          <p14:tracePt t="24419" x="2235200" y="2012950"/>
          <p14:tracePt t="24433" x="2247900" y="2012950"/>
          <p14:tracePt t="24453" x="2317750" y="2012950"/>
          <p14:tracePt t="24468" x="2349500" y="2012950"/>
          <p14:tracePt t="24488" x="2413000" y="2006600"/>
          <p14:tracePt t="24502" x="2432050" y="2006600"/>
          <p14:tracePt t="25093" x="2444750" y="2006600"/>
          <p14:tracePt t="25101" x="2438400" y="2006600"/>
          <p14:tracePt t="25113" x="2393950" y="2006600"/>
          <p14:tracePt t="25120" x="2368550" y="2006600"/>
          <p14:tracePt t="25127" x="2273300" y="2025650"/>
          <p14:tracePt t="25134" x="2222500" y="2038350"/>
          <p14:tracePt t="25155" x="2101850" y="2070100"/>
          <p14:tracePt t="25169" x="2076450" y="2076450"/>
          <p14:tracePt t="25182" x="2057400" y="2082800"/>
          <p14:tracePt t="25204" x="2006600" y="2095500"/>
          <p14:tracePt t="25217" x="1987550" y="2108200"/>
          <p14:tracePt t="25238" x="1943100" y="2108200"/>
          <p14:tracePt t="25252" x="1917700" y="2120900"/>
          <p14:tracePt t="25266" x="1885950" y="2127250"/>
          <p14:tracePt t="25287" x="1860550" y="2133600"/>
          <p14:tracePt t="25300" x="1854200" y="2133600"/>
          <p14:tracePt t="25322" x="1828800" y="2133600"/>
          <p14:tracePt t="25335" x="1816100" y="2133600"/>
          <p14:tracePt t="25350" x="1752600" y="2133600"/>
          <p14:tracePt t="25370" x="1701800" y="2133600"/>
          <p14:tracePt t="25384" x="1670050" y="2133600"/>
          <p14:tracePt t="25405" x="1657350" y="2133600"/>
          <p14:tracePt t="25419" x="1638300" y="2133600"/>
          <p14:tracePt t="25440" x="1568450" y="2133600"/>
          <p14:tracePt t="25455" x="1555750" y="2133600"/>
          <p14:tracePt t="25468" x="1543050" y="2133600"/>
          <p14:tracePt t="25488" x="1498600" y="2133600"/>
          <p14:tracePt t="25502" x="1479550" y="2133600"/>
          <p14:tracePt t="25523" x="1460500" y="2133600"/>
          <p14:tracePt t="25537" x="1447800" y="2133600"/>
          <p14:tracePt t="25632" x="1454150" y="2133600"/>
          <p14:tracePt t="25646" x="1460500" y="2139950"/>
          <p14:tracePt t="25654" x="1479550" y="2146300"/>
          <p14:tracePt t="25656" x="1492250" y="2146300"/>
          <p14:tracePt t="25670" x="1504950" y="2146300"/>
          <p14:tracePt t="25690" x="1517650" y="2146300"/>
          <p14:tracePt t="25703" x="1530350" y="2146300"/>
          <p14:tracePt t="25718" x="1555750" y="2146300"/>
          <p14:tracePt t="25738" x="1562100" y="2146300"/>
          <p14:tracePt t="25752" x="1600200" y="2139950"/>
          <p14:tracePt t="25773" x="1657350" y="2139950"/>
          <p14:tracePt t="25787" x="1701800" y="2139950"/>
          <p14:tracePt t="25801" x="1746250" y="2139950"/>
          <p14:tracePt t="25822" x="1790700" y="2159000"/>
          <p14:tracePt t="25836" x="1797050" y="2165350"/>
          <p14:tracePt t="25856" x="1835150" y="2184400"/>
          <p14:tracePt t="25870" x="1854200" y="2197100"/>
          <p14:tracePt t="25885" x="1866900" y="2203450"/>
          <p14:tracePt t="25905" x="1879600" y="2203450"/>
          <p14:tracePt t="25918" x="1892300" y="2203450"/>
          <p14:tracePt t="25940" x="1898650" y="2203450"/>
          <p14:tracePt t="25954" x="1917700" y="2203450"/>
          <p14:tracePt t="25968" x="1962150" y="2190750"/>
          <p14:tracePt t="25988" x="2032000" y="2165350"/>
          <p14:tracePt t="26002" x="2095500" y="2152650"/>
          <p14:tracePt t="26023" x="2120900" y="2139950"/>
          <p14:tracePt t="26079" x="2120900" y="2133600"/>
          <p14:tracePt t="26086" x="2120900" y="2127250"/>
          <p14:tracePt t="26102" x="2133600" y="2120900"/>
          <p14:tracePt t="26110" x="2133600" y="2114550"/>
          <p14:tracePt t="26128" x="2133600" y="2101850"/>
          <p14:tracePt t="26135" x="2133600" y="2089150"/>
          <p14:tracePt t="26137" x="2146300" y="2082800"/>
          <p14:tracePt t="26158" x="2146300" y="2076450"/>
          <p14:tracePt t="26174" x="2139950" y="2076450"/>
          <p14:tracePt t="26281" x="2133600" y="2076450"/>
          <p14:tracePt t="26294" x="2127250" y="2076450"/>
          <p14:tracePt t="26301" x="2120900" y="2076450"/>
          <p14:tracePt t="26317" x="2114550" y="2076450"/>
          <p14:tracePt t="26342" x="2108200" y="2076450"/>
          <p14:tracePt t="27417" x="2108200" y="2057400"/>
          <p14:tracePt t="27432" x="2127250" y="2051050"/>
          <p14:tracePt t="27440" x="2171700" y="2032000"/>
          <p14:tracePt t="27446" x="2190750" y="2019300"/>
          <p14:tracePt t="27453" x="2203450" y="2012950"/>
          <p14:tracePt t="27474" x="2216150" y="2000250"/>
          <p14:tracePt t="27488" x="2222500" y="1981200"/>
          <p14:tracePt t="27510" x="2222500" y="1968500"/>
          <p14:tracePt t="27523" x="2222500" y="1962150"/>
          <p14:tracePt t="27537" x="2203450" y="1930400"/>
          <p14:tracePt t="27557" x="2203450" y="1917700"/>
          <p14:tracePt t="27572" x="2190750" y="1905000"/>
          <p14:tracePt t="27586" x="2178050" y="1892300"/>
          <p14:tracePt t="27606" x="2159000" y="1879600"/>
          <p14:tracePt t="27621" x="2146300" y="1866900"/>
          <p14:tracePt t="27642" x="2120900" y="1854200"/>
          <p14:tracePt t="27655" x="2101850" y="1854200"/>
          <p14:tracePt t="27669" x="2089150" y="1847850"/>
          <p14:tracePt t="27690" x="2063750" y="1847850"/>
          <p14:tracePt t="27703" x="2044700" y="1847850"/>
          <p14:tracePt t="27724" x="2019300" y="1847850"/>
          <p14:tracePt t="27738" x="1968500" y="1847850"/>
          <p14:tracePt t="27752" x="1917700" y="1847850"/>
          <p14:tracePt t="27773" x="1911350" y="1847850"/>
          <p14:tracePt t="27787" x="1885950" y="1847850"/>
          <p14:tracePt t="27807" x="1866900" y="1854200"/>
          <p14:tracePt t="27821" x="1835150" y="1860550"/>
          <p14:tracePt t="27835" x="1809750" y="1866900"/>
          <p14:tracePt t="27856" x="1746250" y="1885950"/>
          <p14:tracePt t="27870" x="1701800" y="1892300"/>
          <p14:tracePt t="27891" x="1689100" y="1898650"/>
          <p14:tracePt t="27918" x="1676400" y="1898650"/>
          <p14:tracePt t="27942" x="1670050" y="1898650"/>
          <p14:tracePt t="27947" x="1657350" y="1898650"/>
          <p14:tracePt t="27958" x="1638300" y="1898650"/>
          <p14:tracePt t="27974" x="1625600" y="1905000"/>
          <p14:tracePt t="27992" x="1612900" y="1905000"/>
          <p14:tracePt t="28002" x="1606550" y="1905000"/>
          <p14:tracePt t="28023" x="1593850" y="1905000"/>
          <p14:tracePt t="28036" x="1581150" y="1917700"/>
          <p14:tracePt t="28058" x="1536700" y="1917700"/>
          <p14:tracePt t="28071" x="1511300" y="1917700"/>
          <p14:tracePt t="28086" x="1466850" y="1917700"/>
          <p14:tracePt t="28106" x="1403350" y="1936750"/>
          <p14:tracePt t="28120" x="1365250" y="1949450"/>
          <p14:tracePt t="28141" x="1219200" y="1993900"/>
          <p14:tracePt t="28155" x="1155700" y="2019300"/>
          <p14:tracePt t="28169" x="1009650" y="2101850"/>
          <p14:tracePt t="28190" x="800100" y="2247900"/>
          <p14:tracePt t="28203" x="742950" y="2292350"/>
          <p14:tracePt t="28224" x="635000" y="2387600"/>
          <p14:tracePt t="28238" x="596900" y="2444750"/>
          <p14:tracePt t="28259" x="596900" y="2482850"/>
          <p14:tracePt t="28273" x="596900" y="2501900"/>
          <p14:tracePt t="28287" x="628650" y="2533650"/>
          <p14:tracePt t="28308" x="666750" y="2571750"/>
          <p14:tracePt t="28321" x="679450" y="2571750"/>
          <p14:tracePt t="28342" x="742950" y="2603500"/>
          <p14:tracePt t="28356" x="755650" y="2616200"/>
          <p14:tracePt t="28370" x="762000" y="2616200"/>
          <p14:tracePt t="28391" x="774700" y="2622550"/>
          <p14:tracePt t="28405" x="774700" y="2628900"/>
          <p14:tracePt t="28425" x="787400" y="2628900"/>
          <p14:tracePt t="28616" x="800100" y="2628900"/>
          <p14:tracePt t="28638" x="812800" y="2628900"/>
          <p14:tracePt t="28644" x="825500" y="2628900"/>
          <p14:tracePt t="28654" x="838200" y="2628900"/>
          <p14:tracePt t="28663" x="844550" y="2622550"/>
          <p14:tracePt t="28676" x="882650" y="2616200"/>
          <p14:tracePt t="28689" x="990600" y="2584450"/>
          <p14:tracePt t="28703" x="1022350" y="2578100"/>
          <p14:tracePt t="28724" x="1079500" y="2565400"/>
          <p14:tracePt t="28738" x="1238250" y="2527300"/>
          <p14:tracePt t="28759" x="1289050" y="2508250"/>
          <p14:tracePt t="28773" x="1416050" y="2470150"/>
          <p14:tracePt t="28787" x="1524000" y="2444750"/>
          <p14:tracePt t="28807" x="1708150" y="2381250"/>
          <p14:tracePt t="28822" x="1822450" y="2343150"/>
          <p14:tracePt t="28842" x="1930400" y="2292350"/>
          <p14:tracePt t="28856" x="2006600" y="2247900"/>
          <p14:tracePt t="28870" x="2057400" y="2216150"/>
          <p14:tracePt t="28891" x="2076450" y="2203450"/>
          <p14:tracePt t="28905" x="2089150" y="2197100"/>
          <p14:tracePt t="28926" x="2089150" y="2178050"/>
          <p14:tracePt t="28958" x="2089150" y="2165350"/>
          <p14:tracePt t="29064" x="2082800" y="2152650"/>
          <p14:tracePt t="29069" x="2076450" y="2152650"/>
          <p14:tracePt t="29134" x="2070100" y="2152650"/>
          <p14:tracePt t="29142" x="2063750" y="2152650"/>
          <p14:tracePt t="29149" x="2051050" y="2152650"/>
          <p14:tracePt t="29158" x="2019300" y="2152650"/>
          <p14:tracePt t="29176" x="1955800" y="2165350"/>
          <p14:tracePt t="29190" x="1911350" y="2178050"/>
          <p14:tracePt t="29204" x="1873250" y="2184400"/>
          <p14:tracePt t="29224" x="1797050" y="2209800"/>
          <p14:tracePt t="29238" x="1778000" y="2216150"/>
          <p14:tracePt t="29259" x="1752600" y="2222500"/>
          <p14:tracePt t="29273" x="1727200" y="2222500"/>
          <p14:tracePt t="29287" x="1689100" y="2228850"/>
          <p14:tracePt t="29307" x="1657350" y="2228850"/>
          <p14:tracePt t="29321" x="1638300" y="2228850"/>
          <p14:tracePt t="29789" x="1631950" y="2228850"/>
          <p14:tracePt t="29793" x="1625600" y="2228850"/>
          <p14:tracePt t="29814" x="1606550" y="2228850"/>
          <p14:tracePt t="29821" x="1593850" y="2228850"/>
          <p14:tracePt t="29840" x="1587500" y="2222500"/>
          <p14:tracePt t="29846" x="1581150" y="2222500"/>
          <p14:tracePt t="29856" x="1574800" y="2222500"/>
          <p14:tracePt t="29877" x="1555750" y="2222500"/>
          <p14:tracePt t="29891" x="1524000" y="2222500"/>
          <p14:tracePt t="29905" x="1498600" y="2222500"/>
          <p14:tracePt t="29926" x="1454150" y="2222500"/>
          <p14:tracePt t="29939" x="1441450" y="2222500"/>
          <p14:tracePt t="29982" x="1435100" y="2222500"/>
          <p14:tracePt t="30006" x="1428750" y="2222500"/>
          <p14:tracePt t="30030" x="1422400" y="2222500"/>
          <p14:tracePt t="30046" x="1416050" y="2222500"/>
          <p14:tracePt t="30070" x="1409700" y="2222500"/>
          <p14:tracePt t="30110" x="1403350" y="2222500"/>
          <p14:tracePt t="30276" x="1397000" y="2222500"/>
          <p14:tracePt t="30301" x="1390650" y="2209800"/>
          <p14:tracePt t="30318" x="1384300" y="2209800"/>
          <p14:tracePt t="30341" x="1371600" y="2209800"/>
          <p14:tracePt t="30358" x="1365250" y="2209800"/>
          <p14:tracePt t="30382" x="1352550" y="2209800"/>
          <p14:tracePt t="30390" x="1333500" y="2216150"/>
          <p14:tracePt t="30395" x="1301750" y="2222500"/>
          <p14:tracePt t="30405" x="1282700" y="2228850"/>
          <p14:tracePt t="30413" x="1263650" y="2228850"/>
          <p14:tracePt t="30426" x="1231900" y="2235200"/>
          <p14:tracePt t="30440" x="1181100" y="2247900"/>
          <p14:tracePt t="30460" x="1174750" y="2247900"/>
          <p14:tracePt t="30622" x="1181100" y="2247900"/>
          <p14:tracePt t="30629" x="1187450" y="2241550"/>
          <p14:tracePt t="30641" x="1193800" y="2241550"/>
          <p14:tracePt t="30647" x="1219200" y="2235200"/>
          <p14:tracePt t="30655" x="1257300" y="2235200"/>
          <p14:tracePt t="30676" x="1327150" y="2222500"/>
          <p14:tracePt t="30689" x="1460500" y="2216150"/>
          <p14:tracePt t="30710" x="1676400" y="2216150"/>
          <p14:tracePt t="30724" x="1746250" y="2216150"/>
          <p14:tracePt t="30738" x="1866900" y="2216150"/>
          <p14:tracePt t="30759" x="2025650" y="2216150"/>
          <p14:tracePt t="30773" x="2089150" y="2216150"/>
          <p14:tracePt t="30794" x="2247900" y="2216150"/>
          <p14:tracePt t="30808" x="2336800" y="2216150"/>
          <p14:tracePt t="30822" x="2374900" y="2216150"/>
          <p14:tracePt t="30842" x="2381250" y="2216150"/>
          <p14:tracePt t="30982" x="2374900" y="2216150"/>
          <p14:tracePt t="31095" x="2368550" y="2216150"/>
          <p14:tracePt t="31106" x="2362200" y="2203450"/>
          <p14:tracePt t="31126" x="2355850" y="2203450"/>
          <p14:tracePt t="31166" x="2349500" y="2203450"/>
          <p14:tracePt t="31223" x="2343150" y="2203450"/>
          <p14:tracePt t="31246" x="2336800" y="2203450"/>
          <p14:tracePt t="31253" x="2330450" y="2203450"/>
          <p14:tracePt t="31262" x="2317750" y="2203450"/>
          <p14:tracePt t="31276" x="2292350" y="2203450"/>
          <p14:tracePt t="31286" x="2273300" y="2203450"/>
          <p14:tracePt t="31294" x="2241550" y="2203450"/>
          <p14:tracePt t="31307" x="2222500" y="2203450"/>
          <p14:tracePt t="31328" x="2095500" y="2203450"/>
          <p14:tracePt t="31342" x="1936750" y="2203450"/>
          <p14:tracePt t="31356" x="1854200" y="2203450"/>
          <p14:tracePt t="31377" x="1504950" y="2203450"/>
          <p14:tracePt t="31391" x="1244600" y="2203450"/>
          <p14:tracePt t="31412" x="1041400" y="2209800"/>
          <p14:tracePt t="31426" x="952500" y="2209800"/>
          <p14:tracePt t="31484" x="971550" y="2203450"/>
          <p14:tracePt t="31489" x="990600" y="2203450"/>
          <p14:tracePt t="31504" x="1009650" y="2203450"/>
          <p14:tracePt t="31511" x="1054100" y="2203450"/>
          <p14:tracePt t="31514" x="1123950" y="2203450"/>
          <p14:tracePt t="31528" x="1187450" y="2203450"/>
          <p14:tracePt t="31543" x="1346200" y="2203450"/>
          <p14:tracePt t="31558" x="1498600" y="2197100"/>
          <p14:tracePt t="31578" x="1651000" y="2190750"/>
          <p14:tracePt t="31592" x="1797050" y="2184400"/>
          <p14:tracePt t="31606" x="1905000" y="2171700"/>
          <p14:tracePt t="31627" x="1987550" y="2152650"/>
          <p14:tracePt t="31641" x="2070100" y="2127250"/>
          <p14:tracePt t="31661" x="2178050" y="2108200"/>
          <p14:tracePt t="31675" x="2190750" y="2101850"/>
          <p14:tracePt t="31822" x="2184400" y="2101850"/>
          <p14:tracePt t="31839" x="2178050" y="2101850"/>
          <p14:tracePt t="31849" x="2171700" y="2108200"/>
          <p14:tracePt t="36401" x="2082800" y="2178050"/>
          <p14:tracePt t="36436" x="1460500" y="2901950"/>
          <p14:tracePt t="36441" x="1149350" y="3282950"/>
          <p14:tracePt t="36458" x="977900" y="3467100"/>
          <p14:tracePt t="36459" x="895350" y="3549650"/>
          <p14:tracePt t="36466" x="850900" y="3587750"/>
          <p14:tracePt t="36481" x="736600" y="3676650"/>
          <p14:tracePt t="36495" x="698500" y="3683000"/>
          <p14:tracePt t="36516" x="673100" y="3683000"/>
          <p14:tracePt t="36530" x="666750" y="3683000"/>
          <p14:tracePt t="36543" x="641350" y="3683000"/>
          <p14:tracePt t="36564" x="609600" y="3683000"/>
          <p14:tracePt t="36578" x="596900" y="3683000"/>
          <p14:tracePt t="36599" x="584200" y="3689350"/>
          <p14:tracePt t="36646" x="590550" y="3683000"/>
          <p14:tracePt t="36660" x="603250" y="3670300"/>
          <p14:tracePt t="36670" x="615950" y="3657600"/>
          <p14:tracePt t="36677" x="628650" y="3651250"/>
          <p14:tracePt t="36683" x="641350" y="3644900"/>
          <p14:tracePt t="36697" x="666750" y="3625850"/>
          <p14:tracePt t="36710" x="704850" y="3587750"/>
          <p14:tracePt t="36731" x="774700" y="3556000"/>
          <p14:tracePt t="36745" x="825500" y="3505200"/>
          <p14:tracePt t="36766" x="908050" y="3454400"/>
          <p14:tracePt t="36780" x="952500" y="3422650"/>
          <p14:tracePt t="36801" x="984250" y="3390900"/>
          <p14:tracePt t="36814" x="1016000" y="3352800"/>
          <p14:tracePt t="36828" x="1079500" y="3314700"/>
          <p14:tracePt t="36849" x="1136650" y="3270250"/>
          <p14:tracePt t="36863" x="1200150" y="3225800"/>
          <p14:tracePt t="36884" x="1263650" y="3181350"/>
          <p14:tracePt t="36898" x="1295400" y="3143250"/>
          <p14:tracePt t="36911" x="1327150" y="3092450"/>
          <p14:tracePt t="36932" x="1346200" y="3060700"/>
          <p14:tracePt t="36946" x="1371600" y="3041650"/>
          <p14:tracePt t="36967" x="1371600" y="3035300"/>
          <p14:tracePt t="37004" x="1371600" y="3028950"/>
          <p14:tracePt t="37380" x="1358900" y="3028950"/>
          <p14:tracePt t="37398" x="1314450" y="3035300"/>
          <p14:tracePt t="37399" x="1314450" y="3041650"/>
          <p14:tracePt t="37407" x="1320800" y="3035300"/>
          <p14:tracePt t="37411" x="1333500" y="3003550"/>
          <p14:tracePt t="37432" x="1384300" y="2940050"/>
          <p14:tracePt t="37446" x="1384300" y="2901950"/>
          <p14:tracePt t="37467" x="1365250" y="2889250"/>
          <p14:tracePt t="37481" x="1346200" y="2857500"/>
          <p14:tracePt t="37495" x="1339850" y="2851150"/>
          <p14:tracePt t="37670" x="1358900" y="2825750"/>
          <p14:tracePt t="37686" x="1397000" y="2806700"/>
          <p14:tracePt t="37694" x="1409700" y="2806700"/>
          <p14:tracePt t="37710" x="1403350" y="2806700"/>
          <p14:tracePt t="37718" x="1390650" y="2806700"/>
          <p14:tracePt t="37724" x="1384300" y="2806700"/>
          <p14:tracePt t="37731" x="1384300" y="2800350"/>
          <p14:tracePt t="37745" x="1377950" y="2774950"/>
          <p14:tracePt t="37766" x="1390650" y="2774950"/>
          <p14:tracePt t="37780" x="1384300" y="2768600"/>
          <p14:tracePt t="37801" x="1339850" y="2762250"/>
          <p14:tracePt t="37814" x="1295400" y="2755900"/>
          <p14:tracePt t="37828" x="1257300" y="2736850"/>
          <p14:tracePt t="37849" x="1219200" y="2724150"/>
          <p14:tracePt t="37863" x="1200150" y="2724150"/>
          <p14:tracePt t="37884" x="1187450" y="2724150"/>
          <p14:tracePt t="37898" x="1174750" y="2717800"/>
          <p14:tracePt t="37912" x="1155700" y="2717800"/>
          <p14:tracePt t="37932" x="1143000" y="2705100"/>
          <p14:tracePt t="37946" x="1123950" y="2692400"/>
          <p14:tracePt t="37967" x="1104900" y="2679700"/>
          <p14:tracePt t="37981" x="1092200" y="2667000"/>
          <p14:tracePt t="37995" x="1073150" y="2667000"/>
          <p14:tracePt t="38016" x="1035050" y="2647950"/>
          <p14:tracePt t="38030" x="1016000" y="2641600"/>
          <p14:tracePt t="38051" x="1009650" y="2628900"/>
          <p14:tracePt t="38064" x="1003300" y="2616200"/>
          <p14:tracePt t="38078" x="1003300" y="2603500"/>
          <p14:tracePt t="38099" x="996950" y="2597150"/>
          <p14:tracePt t="38113" x="990600" y="2590800"/>
          <p14:tracePt t="38134" x="971550" y="2578100"/>
          <p14:tracePt t="38147" x="958850" y="2571750"/>
          <p14:tracePt t="38168" x="939800" y="2571750"/>
          <p14:tracePt t="38182" x="933450" y="2565400"/>
          <p14:tracePt t="38197" x="933450" y="2559050"/>
          <p14:tracePt t="38222" x="927100" y="2559050"/>
          <p14:tracePt t="38231" x="927100" y="2552700"/>
          <p14:tracePt t="38512" x="933450" y="2552700"/>
          <p14:tracePt t="38530" x="939800" y="2552700"/>
          <p14:tracePt t="38607" x="952500" y="2552700"/>
          <p14:tracePt t="38719" x="965200" y="2546350"/>
          <p14:tracePt t="38742" x="971550" y="2546350"/>
          <p14:tracePt t="38750" x="971550" y="2533650"/>
          <p14:tracePt t="38756" x="977900" y="2520950"/>
          <p14:tracePt t="38766" x="990600" y="2508250"/>
          <p14:tracePt t="38780" x="990600" y="2482850"/>
          <p14:tracePt t="38801" x="990600" y="2432050"/>
          <p14:tracePt t="38814" x="984250" y="2425700"/>
          <p14:tracePt t="38835" x="984250" y="2419350"/>
          <p14:tracePt t="38862" x="971550" y="2419350"/>
          <p14:tracePt t="38876" x="965200" y="2419350"/>
          <p14:tracePt t="38884" x="958850" y="2432050"/>
          <p14:tracePt t="38898" x="946150" y="2444750"/>
          <p14:tracePt t="38918" x="914400" y="2495550"/>
          <p14:tracePt t="38933" x="895350" y="2527300"/>
          <p14:tracePt t="38946" x="857250" y="2578100"/>
          <p14:tracePt t="38967" x="850900" y="2609850"/>
          <p14:tracePt t="38981" x="850900" y="2616200"/>
          <p14:tracePt t="39002" x="850900" y="2628900"/>
          <p14:tracePt t="39016" x="863600" y="2628900"/>
          <p14:tracePt t="39030" x="882650" y="2622550"/>
          <p14:tracePt t="39050" x="914400" y="2590800"/>
          <p14:tracePt t="39065" x="927100" y="2559050"/>
          <p14:tracePt t="39085" x="939800" y="2508250"/>
          <p14:tracePt t="39099" x="939800" y="2489200"/>
          <p14:tracePt t="39113" x="933450" y="2476500"/>
          <p14:tracePt t="39134" x="889000" y="2463800"/>
          <p14:tracePt t="39148" x="882650" y="2463800"/>
          <p14:tracePt t="39168" x="850900" y="2470150"/>
          <p14:tracePt t="39182" x="838200" y="2495550"/>
          <p14:tracePt t="39196" x="838200" y="2508250"/>
          <p14:tracePt t="39217" x="844550" y="2552700"/>
          <p14:tracePt t="39231" x="850900" y="2565400"/>
          <p14:tracePt t="39252" x="863600" y="2578100"/>
          <p14:tracePt t="39266" x="882650" y="2578100"/>
          <p14:tracePt t="39280" x="914400" y="2565400"/>
          <p14:tracePt t="39300" x="914400" y="2559050"/>
          <p14:tracePt t="39314" x="914400" y="2540000"/>
          <p14:tracePt t="39335" x="914400" y="2527300"/>
          <p14:tracePt t="39349" x="914400" y="2520950"/>
          <p14:tracePt t="39414" x="914400" y="2527300"/>
          <p14:tracePt t="39421" x="927100" y="2533650"/>
          <p14:tracePt t="39427" x="927100" y="2540000"/>
          <p14:tracePt t="39438" x="939800" y="2540000"/>
          <p14:tracePt t="39446" x="952500" y="2546350"/>
          <p14:tracePt t="39467" x="990600" y="2546350"/>
          <p14:tracePt t="39481" x="1028700" y="2546350"/>
          <p14:tracePt t="39502" x="1111250" y="2546350"/>
          <p14:tracePt t="39516" x="1143000" y="2546350"/>
          <p14:tracePt t="39536" x="1187450" y="2546350"/>
          <p14:tracePt t="39550" x="1206500" y="2546350"/>
          <p14:tracePt t="39564" x="1212850" y="2546350"/>
          <p14:tracePt t="39585" x="1244600" y="2552700"/>
          <p14:tracePt t="39599" x="1270000" y="2552700"/>
          <p14:tracePt t="39620" x="1295400" y="2552700"/>
          <p14:tracePt t="39638" x="1301750" y="2552700"/>
          <p14:tracePt t="39662" x="1308100" y="2552700"/>
          <p14:tracePt t="39692" x="1314450" y="2552700"/>
          <p14:tracePt t="39702" x="1327150" y="2546350"/>
          <p14:tracePt t="39710" x="1339850" y="2546350"/>
          <p14:tracePt t="39717" x="1365250" y="2540000"/>
          <p14:tracePt t="39731" x="1377950" y="2533650"/>
          <p14:tracePt t="39751" x="1422400" y="2527300"/>
          <p14:tracePt t="39767" x="1441450" y="2527300"/>
          <p14:tracePt t="39786" x="1504950" y="2527300"/>
          <p14:tracePt t="39800" x="1543050" y="2527300"/>
          <p14:tracePt t="39814" x="1606550" y="2527300"/>
          <p14:tracePt t="39835" x="1670050" y="2527300"/>
          <p14:tracePt t="39849" x="1689100" y="2527300"/>
          <p14:tracePt t="39870" x="1739900" y="2527300"/>
          <p14:tracePt t="39884" x="1784350" y="2527300"/>
          <p14:tracePt t="39897" x="1816100" y="2527300"/>
          <p14:tracePt t="39918" x="1968500" y="2527300"/>
          <p14:tracePt t="39932" x="2108200" y="2527300"/>
          <p14:tracePt t="39953" x="2209800" y="2527300"/>
          <p14:tracePt t="39967" x="2298700" y="2527300"/>
          <p14:tracePt t="39981" x="2362200" y="2527300"/>
          <p14:tracePt t="40002" x="2413000" y="2527300"/>
          <p14:tracePt t="40015" x="2489200" y="2527300"/>
          <p14:tracePt t="40037" x="2578100" y="2527300"/>
          <p14:tracePt t="40050" x="2660650" y="2527300"/>
          <p14:tracePt t="40064" x="2730500" y="2527300"/>
          <p14:tracePt t="40085" x="2781300" y="2527300"/>
          <p14:tracePt t="40099" x="2838450" y="2527300"/>
          <p14:tracePt t="40120" x="2914650" y="2533650"/>
          <p14:tracePt t="40134" x="2984500" y="2546350"/>
          <p14:tracePt t="40148" x="3079750" y="2546350"/>
          <p14:tracePt t="40168" x="3213100" y="2546350"/>
          <p14:tracePt t="40182" x="3263900" y="2546350"/>
          <p14:tracePt t="40204" x="3378200" y="2552700"/>
          <p14:tracePt t="40217" x="3460750" y="2571750"/>
          <p14:tracePt t="40231" x="3505200" y="2584450"/>
          <p14:tracePt t="40252" x="3657600" y="2622550"/>
          <p14:tracePt t="40266" x="3721100" y="2628900"/>
          <p14:tracePt t="40286" x="3867150" y="2647950"/>
          <p14:tracePt t="40301" x="3917950" y="2654300"/>
          <p14:tracePt t="40314" x="4025900" y="2667000"/>
          <p14:tracePt t="40335" x="4171950" y="2686050"/>
          <p14:tracePt t="40349" x="4203700" y="2686050"/>
          <p14:tracePt t="40370" x="4318000" y="2686050"/>
          <p14:tracePt t="40384" x="4375150" y="2686050"/>
          <p14:tracePt t="40398" x="4419600" y="2686050"/>
          <p14:tracePt t="40419" x="4438650" y="2686050"/>
          <p14:tracePt t="40433" x="4451350" y="2686050"/>
          <p14:tracePt t="40453" x="4451350" y="2679700"/>
          <p14:tracePt t="40467" x="4451350" y="2673350"/>
          <p14:tracePt t="40494" x="4445000" y="2660650"/>
          <p14:tracePt t="40502" x="4425950" y="2647950"/>
          <p14:tracePt t="40516" x="4406900" y="2647950"/>
          <p14:tracePt t="40537" x="4267200" y="2647950"/>
          <p14:tracePt t="40550" x="4146550" y="2647950"/>
          <p14:tracePt t="40564" x="4076700" y="2647950"/>
          <p14:tracePt t="40585" x="3892550" y="2635250"/>
          <p14:tracePt t="40599" x="3790950" y="2628900"/>
          <p14:tracePt t="40620" x="3708400" y="2622550"/>
          <p14:tracePt t="40634" x="3632200" y="2603500"/>
          <p14:tracePt t="40648" x="3581400" y="2590800"/>
          <p14:tracePt t="40669" x="3575050" y="2578100"/>
          <p14:tracePt t="40683" x="3594100" y="2578100"/>
          <p14:tracePt t="40703" x="3702050" y="2571750"/>
          <p14:tracePt t="40717" x="3816350" y="2559050"/>
          <p14:tracePt t="40731" x="3860800" y="2546350"/>
          <p14:tracePt t="40752" x="3898900" y="2533650"/>
          <p14:tracePt t="40766" x="3911600" y="2533650"/>
          <p14:tracePt t="40787" x="3873500" y="2533650"/>
          <p14:tracePt t="40801" x="3822700" y="2533650"/>
          <p14:tracePt t="40814" x="3752850" y="2533650"/>
          <p14:tracePt t="40835" x="3644900" y="2533650"/>
          <p14:tracePt t="40849" x="3625850" y="2533650"/>
          <p14:tracePt t="40870" x="3613150" y="2533650"/>
          <p14:tracePt t="40885" x="3600450" y="2533650"/>
          <p14:tracePt t="40898" x="3587750" y="2533650"/>
          <p14:tracePt t="40918" x="3530600" y="2533650"/>
          <p14:tracePt t="40932" x="3486150" y="2533650"/>
          <p14:tracePt t="40953" x="3232150" y="2533650"/>
          <p14:tracePt t="40967" x="2901950" y="2533650"/>
          <p14:tracePt t="40988" x="2197100" y="2533650"/>
          <p14:tracePt t="41002" x="1993900" y="2533650"/>
          <p14:tracePt t="41016" x="1676400" y="2533650"/>
          <p14:tracePt t="41037" x="1435100" y="2533650"/>
          <p14:tracePt t="41051" x="1365250" y="2533650"/>
          <p14:tracePt t="41071" x="1200150" y="2533650"/>
          <p14:tracePt t="41085" x="1136650" y="2533650"/>
          <p14:tracePt t="41099" x="1123950" y="2533650"/>
          <p14:tracePt t="41120" x="1079500" y="2533650"/>
          <p14:tracePt t="41134" x="1047750" y="2533650"/>
          <p14:tracePt t="41155" x="984250" y="2533650"/>
          <p14:tracePt t="41168" x="946150" y="2533650"/>
          <p14:tracePt t="41182" x="895350" y="2533650"/>
          <p14:tracePt t="41203" x="825500" y="2533650"/>
          <p14:tracePt t="41217" x="812800" y="2533650"/>
          <p14:tracePt t="41238" x="800100" y="2533650"/>
          <p14:tracePt t="41335" x="800100" y="2527300"/>
          <p14:tracePt t="41455" x="806450" y="2527300"/>
          <p14:tracePt t="41461" x="806450" y="2520950"/>
          <p14:tracePt t="41481" x="831850" y="2520950"/>
          <p14:tracePt t="41488" x="850900" y="2514600"/>
          <p14:tracePt t="41502" x="895350" y="2514600"/>
          <p14:tracePt t="41515" x="939800" y="2514600"/>
          <p14:tracePt t="41537" x="1079500" y="2514600"/>
          <p14:tracePt t="41550" x="1130300" y="2514600"/>
          <p14:tracePt t="41571" x="1238250" y="2514600"/>
          <p14:tracePt t="41585" x="1327150" y="2514600"/>
          <p14:tracePt t="41599" x="1365250" y="2514600"/>
          <p14:tracePt t="41620" x="1397000" y="2514600"/>
          <p14:tracePt t="41634" x="1422400" y="2514600"/>
          <p14:tracePt t="41660" x="1422400" y="2508250"/>
          <p14:tracePt t="41676" x="1416050" y="2508250"/>
          <p14:tracePt t="41682" x="1397000" y="2501900"/>
          <p14:tracePt t="41703" x="1308100" y="2489200"/>
          <p14:tracePt t="41717" x="1289050" y="2476500"/>
          <p14:tracePt t="41738" x="1270000" y="2470150"/>
          <p14:tracePt t="41766" x="1276350" y="2470150"/>
          <p14:tracePt t="41773" x="1289050" y="2470150"/>
          <p14:tracePt t="41790" x="1320800" y="2470150"/>
          <p14:tracePt t="41800" x="1397000" y="2489200"/>
          <p14:tracePt t="41822" x="1441450" y="2508250"/>
          <p14:tracePt t="41835" x="1479550" y="2520950"/>
          <p14:tracePt t="41849" x="1530350" y="2552700"/>
          <p14:tracePt t="41870" x="1587500" y="2565400"/>
          <p14:tracePt t="41884" x="1625600" y="2571750"/>
          <p14:tracePt t="41905" x="1758950" y="2578100"/>
          <p14:tracePt t="41918" x="1866900" y="2571750"/>
          <p14:tracePt t="41932" x="1987550" y="2552700"/>
          <p14:tracePt t="41953" x="2108200" y="2533650"/>
          <p14:tracePt t="41967" x="2324100" y="2482850"/>
          <p14:tracePt t="41988" x="2387600" y="2470150"/>
          <p14:tracePt t="42002" x="2438400" y="2451100"/>
          <p14:tracePt t="42016" x="2451100" y="2432050"/>
          <p14:tracePt t="42037" x="2432050" y="2419350"/>
          <p14:tracePt t="42051" x="2381250" y="2406650"/>
          <p14:tracePt t="42071" x="2273300" y="2406650"/>
          <p14:tracePt t="42085" x="2152650" y="2406650"/>
          <p14:tracePt t="42099" x="2076450" y="2406650"/>
          <p14:tracePt t="42120" x="1898650" y="2406650"/>
          <p14:tracePt t="42134" x="1879600" y="2413000"/>
          <p14:tracePt t="42158" x="1892300" y="2419350"/>
          <p14:tracePt t="42168" x="1905000" y="2419350"/>
          <p14:tracePt t="42182" x="1949450" y="2419350"/>
          <p14:tracePt t="42204" x="2032000" y="2419350"/>
          <p14:tracePt t="42217" x="2159000" y="2425700"/>
          <p14:tracePt t="42238" x="2343150" y="2425700"/>
          <p14:tracePt t="42252" x="2438400" y="2425700"/>
          <p14:tracePt t="42266" x="2476500" y="2425700"/>
          <p14:tracePt t="42287" x="2533650" y="2425700"/>
          <p14:tracePt t="42300" x="2552700" y="2419350"/>
          <p14:tracePt t="42321" x="2590800" y="2419350"/>
          <p14:tracePt t="42335" x="2622550" y="2413000"/>
          <p14:tracePt t="42349" x="2660650" y="2413000"/>
          <p14:tracePt t="42369" x="2705100" y="2413000"/>
          <p14:tracePt t="42383" x="2762250" y="2413000"/>
          <p14:tracePt t="42405" x="2832100" y="2406650"/>
          <p14:tracePt t="42418" x="2838450" y="2406650"/>
          <p14:tracePt t="42487" x="2851150" y="2406650"/>
          <p14:tracePt t="42494" x="2882900" y="2413000"/>
          <p14:tracePt t="42500" x="2901950" y="2413000"/>
          <p14:tracePt t="42510" x="2927350" y="2413000"/>
          <p14:tracePt t="42522" x="2959100" y="2413000"/>
          <p14:tracePt t="42536" x="3028950" y="2413000"/>
          <p14:tracePt t="42550" x="3086100" y="2413000"/>
          <p14:tracePt t="42571" x="3168650" y="2432050"/>
          <p14:tracePt t="42585" x="3200400" y="2438400"/>
          <p14:tracePt t="42606" x="3403600" y="2470150"/>
          <p14:tracePt t="42620" x="3549650" y="2476500"/>
          <p14:tracePt t="42634" x="3606800" y="2476500"/>
          <p14:tracePt t="42654" x="3746500" y="2476500"/>
          <p14:tracePt t="42668" x="3803650" y="2476500"/>
          <p14:tracePt t="42689" x="3841750" y="2476500"/>
          <p14:tracePt t="42703" x="3854450" y="2476500"/>
          <p14:tracePt t="42717" x="3879850" y="2476500"/>
          <p14:tracePt t="42738" x="3917950" y="2476500"/>
          <p14:tracePt t="42752" x="3937000" y="2470150"/>
          <p14:tracePt t="42772" x="3943350" y="2463800"/>
          <p14:tracePt t="42823" x="3956050" y="2463800"/>
          <p14:tracePt t="42829" x="3956050" y="2470150"/>
          <p14:tracePt t="42836" x="3975100" y="2470150"/>
          <p14:tracePt t="42845" x="3981450" y="2470150"/>
          <p14:tracePt t="42856" x="3987800" y="2470150"/>
          <p14:tracePt t="42870" x="4006850" y="2470150"/>
          <p14:tracePt t="42884" x="4019550" y="2470150"/>
          <p14:tracePt t="42918" x="4019550" y="2482850"/>
          <p14:tracePt t="42926" x="4025900" y="2482850"/>
          <p14:tracePt t="42942" x="4032250" y="2482850"/>
          <p14:tracePt t="42953" x="4038600" y="2482850"/>
          <p14:tracePt t="42972" x="4044950" y="2495550"/>
          <p14:tracePt t="42988" x="4051300" y="2495550"/>
          <p14:tracePt t="43002" x="4051300" y="2501900"/>
          <p14:tracePt t="43022" x="4064000" y="2508250"/>
          <p14:tracePt t="43062" x="4064000" y="2514600"/>
          <p14:tracePt t="43069" x="4064000" y="2520950"/>
          <p14:tracePt t="43086" x="4038600" y="2527300"/>
          <p14:tracePt t="43093" x="4025900" y="2540000"/>
          <p14:tracePt t="43106" x="4000500" y="2546350"/>
          <p14:tracePt t="43120" x="3962400" y="2565400"/>
          <p14:tracePt t="43134" x="3930650" y="2584450"/>
          <p14:tracePt t="43154" x="3898900" y="2590800"/>
          <p14:tracePt t="43168" x="3835400" y="2603500"/>
          <p14:tracePt t="43189" x="3746500" y="2603500"/>
          <p14:tracePt t="43203" x="3683000" y="2603500"/>
          <p14:tracePt t="43217" x="3441700" y="2603500"/>
          <p14:tracePt t="43238" x="3314700" y="2590800"/>
          <p14:tracePt t="43252" x="3295650" y="2584450"/>
          <p14:tracePt t="43272" x="3314700" y="2578100"/>
          <p14:tracePt t="43286" x="3352800" y="2565400"/>
          <p14:tracePt t="43300" x="3454400" y="2559050"/>
          <p14:tracePt t="43321" x="3543300" y="2552700"/>
          <p14:tracePt t="43335" x="3619500" y="2552700"/>
          <p14:tracePt t="43356" x="3663950" y="2565400"/>
          <p14:tracePt t="43370" x="3676650" y="2565400"/>
          <p14:tracePt t="43384" x="3676650" y="2578100"/>
          <p14:tracePt t="43408" x="3663950" y="2578100"/>
          <p14:tracePt t="43422" x="3638550" y="2590800"/>
          <p14:tracePt t="43439" x="3587750" y="2597150"/>
          <p14:tracePt t="43454" x="3556000" y="2609850"/>
          <p14:tracePt t="43467" x="3543300" y="2609850"/>
          <p14:tracePt t="43488" x="3517900" y="2616200"/>
          <p14:tracePt t="43502" x="3498850" y="2622550"/>
          <p14:tracePt t="43522" x="3486150" y="2628900"/>
          <p14:tracePt t="43536" x="3448050" y="2635250"/>
          <p14:tracePt t="43550" x="3397250" y="2647950"/>
          <p14:tracePt t="43571" x="3352800" y="2667000"/>
          <p14:tracePt t="43585" x="3276600" y="2679700"/>
          <p14:tracePt t="43606" x="3079750" y="2724150"/>
          <p14:tracePt t="43620" x="3009900" y="2743200"/>
          <p14:tracePt t="43634" x="2844800" y="2794000"/>
          <p14:tracePt t="43655" x="2590800" y="2851150"/>
          <p14:tracePt t="43668" x="2501900" y="2863850"/>
          <p14:tracePt t="43689" x="2254250" y="2921000"/>
          <p14:tracePt t="43703" x="2108200" y="2965450"/>
          <p14:tracePt t="43717" x="1993900" y="2997200"/>
          <p14:tracePt t="43738" x="1905000" y="3022600"/>
          <p14:tracePt t="43752" x="1816100" y="3041650"/>
          <p14:tracePt t="43772" x="1708150" y="3048000"/>
          <p14:tracePt t="43787" x="1670050" y="3048000"/>
          <p14:tracePt t="43800" x="1600200" y="3048000"/>
          <p14:tracePt t="43821" x="1498600" y="3048000"/>
          <p14:tracePt t="43835" x="1466850" y="3048000"/>
          <p14:tracePt t="43856" x="1371600" y="3048000"/>
          <p14:tracePt t="43870" x="1327150" y="3041650"/>
          <p14:tracePt t="43890" x="1270000" y="3016250"/>
          <p14:tracePt t="43904" x="1238250" y="3003550"/>
          <p14:tracePt t="43918" x="1168400" y="2978150"/>
          <p14:tracePt t="43939" x="1136650" y="2952750"/>
          <p14:tracePt t="43953" x="1130300" y="2952750"/>
          <p14:tracePt t="43974" x="1117600" y="2927350"/>
          <p14:tracePt t="43988" x="1104900" y="2921000"/>
          <p14:tracePt t="44001" x="1104900" y="2908300"/>
          <p14:tracePt t="44022" x="1092200" y="2889250"/>
          <p14:tracePt t="44037" x="1079500" y="2876550"/>
          <p14:tracePt t="44058" x="1079500" y="2863850"/>
          <p14:tracePt t="44071" x="1079500" y="2851150"/>
          <p14:tracePt t="44085" x="1066800" y="2838450"/>
          <p14:tracePt t="44106" x="1066800" y="2832100"/>
          <p14:tracePt t="44120" x="1066800" y="2825750"/>
          <p14:tracePt t="44141" x="1066800" y="2819400"/>
          <p14:tracePt t="44198" x="1066800" y="2813050"/>
          <p14:tracePt t="44214" x="1066800" y="2806700"/>
          <p14:tracePt t="44238" x="1066800" y="2800350"/>
          <p14:tracePt t="44246" x="1066800" y="2794000"/>
          <p14:tracePt t="44286" x="1066800" y="2787650"/>
          <p14:tracePt t="44348" x="1066800" y="2774950"/>
          <p14:tracePt t="44369" x="1066800" y="2768600"/>
          <p14:tracePt t="44394" x="1066800" y="2762250"/>
          <p14:tracePt t="44486" x="1066800" y="2755900"/>
          <p14:tracePt t="44510" x="1073150" y="2755900"/>
          <p14:tracePt t="44516" x="1079500" y="2755900"/>
          <p14:tracePt t="44534" x="1079500" y="2749550"/>
          <p14:tracePt t="44574" x="1085850" y="2749550"/>
          <p14:tracePt t="44598" x="1092200" y="2749550"/>
          <p14:tracePt t="44606" x="1104900" y="2749550"/>
          <p14:tracePt t="44622" x="1117600" y="2749550"/>
          <p14:tracePt t="44629" x="1117600" y="2743200"/>
          <p14:tracePt t="44640" x="1130300" y="2743200"/>
          <p14:tracePt t="44702" x="1136650" y="2743200"/>
          <p14:tracePt t="44718" x="1136650" y="2736850"/>
          <p14:tracePt t="44732" x="1149350" y="2736850"/>
          <p14:tracePt t="44742" x="1149350" y="2730500"/>
          <p14:tracePt t="45224" x="1155700" y="2730500"/>
          <p14:tracePt t="45229" x="1162050" y="2730500"/>
          <p14:tracePt t="45244" x="1174750" y="2730500"/>
          <p14:tracePt t="45251" x="1181100" y="2730500"/>
          <p14:tracePt t="45259" x="1187450" y="2730500"/>
          <p14:tracePt t="45272" x="1200150" y="2730500"/>
          <p14:tracePt t="45286" x="1219200" y="2730500"/>
          <p14:tracePt t="45307" x="1257300" y="2730500"/>
          <p14:tracePt t="45321" x="1282700" y="2730500"/>
          <p14:tracePt t="45342" x="1339850" y="2730500"/>
          <p14:tracePt t="45356" x="1384300" y="2730500"/>
          <p14:tracePt t="45370" x="1403350" y="2730500"/>
          <p14:tracePt t="45391" x="1479550" y="2730500"/>
          <p14:tracePt t="45404" x="1549400" y="2730500"/>
          <p14:tracePt t="45425" x="1587500" y="2730500"/>
          <p14:tracePt t="45439" x="1644650" y="2730500"/>
          <p14:tracePt t="45453" x="1714500" y="2730500"/>
          <p14:tracePt t="45474" x="1778000" y="2730500"/>
          <p14:tracePt t="45488" x="1835150" y="2730500"/>
          <p14:tracePt t="45509" x="1911350" y="2730500"/>
          <p14:tracePt t="45523" x="2032000" y="2730500"/>
          <p14:tracePt t="45536" x="2076450" y="2730500"/>
          <p14:tracePt t="45557" x="2171700" y="2730500"/>
          <p14:tracePt t="45571" x="2197100" y="2730500"/>
          <p14:tracePt t="45592" x="2247900" y="2730500"/>
          <p14:tracePt t="46380" x="2260600" y="2736850"/>
          <p14:tracePt t="46390" x="2260600" y="2743200"/>
          <p14:tracePt t="46406" x="2260600" y="2749550"/>
          <p14:tracePt t="46412" x="2260600" y="2755900"/>
          <p14:tracePt t="46423" x="2254250" y="2762250"/>
          <p14:tracePt t="46429" x="2241550" y="2768600"/>
          <p14:tracePt t="46439" x="2228850" y="2787650"/>
          <p14:tracePt t="46761" x="2209800" y="2787650"/>
          <p14:tracePt t="46767" x="2184400" y="2800350"/>
          <p14:tracePt t="46793" x="2159000" y="2800350"/>
          <p14:tracePt t="46800" x="2152650" y="2800350"/>
          <p14:tracePt t="46829" x="2159000" y="2800350"/>
          <p14:tracePt t="46838" x="2171700" y="2800350"/>
          <p14:tracePt t="46843" x="2209800" y="2800350"/>
          <p14:tracePt t="46856" x="2260600" y="2800350"/>
          <p14:tracePt t="46877" x="2400300" y="2800350"/>
          <p14:tracePt t="46890" x="2533650" y="2800350"/>
          <p14:tracePt t="46904" x="2628900" y="2800350"/>
          <p14:tracePt t="46926" x="2692400" y="2787650"/>
          <p14:tracePt t="46939" x="2724150" y="2787650"/>
          <p14:tracePt t="46960" x="2781300" y="2787650"/>
          <p14:tracePt t="46974" x="2851150" y="2787650"/>
          <p14:tracePt t="46988" x="2901950" y="2787650"/>
          <p14:tracePt t="47009" x="2940050" y="2787650"/>
          <p14:tracePt t="47022" x="2952750" y="2787650"/>
          <p14:tracePt t="47189" x="2952750" y="2774950"/>
          <p14:tracePt t="47196" x="2971800" y="2774950"/>
          <p14:tracePt t="47211" x="2990850" y="2774950"/>
          <p14:tracePt t="47220" x="3022600" y="2762250"/>
          <p14:tracePt t="47225" x="3060700" y="2755900"/>
          <p14:tracePt t="47238" x="3092450" y="2755900"/>
          <p14:tracePt t="47259" x="3162300" y="2736850"/>
          <p14:tracePt t="47273" x="3206750" y="2724150"/>
          <p14:tracePt t="47293" x="3219450" y="2711450"/>
          <p14:tracePt t="47318" x="3213100" y="2711450"/>
          <p14:tracePt t="47334" x="3194050" y="2711450"/>
          <p14:tracePt t="47342" x="3162300" y="2711450"/>
          <p14:tracePt t="47356" x="3136900" y="2711450"/>
          <p14:tracePt t="47377" x="3067050" y="2711450"/>
          <p14:tracePt t="47390" x="3054350" y="2717800"/>
          <p14:tracePt t="47420" x="3060700" y="2717800"/>
          <p14:tracePt t="47430" x="3073400" y="2717800"/>
          <p14:tracePt t="47439" x="3098800" y="2717800"/>
          <p14:tracePt t="47460" x="3143250" y="2717800"/>
          <p14:tracePt t="47474" x="3194050" y="2717800"/>
          <p14:tracePt t="47488" x="3213100" y="2711450"/>
          <p14:tracePt t="47508" x="3219450" y="2711450"/>
          <p14:tracePt t="47574" x="3225800" y="2711450"/>
          <p14:tracePt t="47582" x="3238500" y="2711450"/>
          <p14:tracePt t="47588" x="3244850" y="2711450"/>
          <p14:tracePt t="47598" x="3257550" y="2711450"/>
          <p14:tracePt t="47606" x="3263900" y="2711450"/>
          <p14:tracePt t="47627" x="3295650" y="2711450"/>
          <p14:tracePt t="47641" x="3302000" y="2711450"/>
          <p14:tracePt t="47660" x="3308350" y="2711450"/>
          <p14:tracePt t="47683" x="3314700" y="2711450"/>
          <p14:tracePt t="47702" x="3327400" y="2711450"/>
          <p14:tracePt t="47709" x="3333750" y="2711450"/>
          <p14:tracePt t="47724" x="3340100" y="2711450"/>
          <p14:tracePt t="47738" x="3359150" y="2698750"/>
          <p14:tracePt t="47759" x="3397250" y="2692400"/>
          <p14:tracePt t="47772" x="3403600" y="2692400"/>
          <p14:tracePt t="47793" x="3429000" y="2692400"/>
          <p14:tracePt t="47807" x="3441700" y="2692400"/>
          <p14:tracePt t="47821" x="3454400" y="2692400"/>
          <p14:tracePt t="47884" x="3460750" y="2686050"/>
          <p14:tracePt t="47892" x="3467100" y="2686050"/>
          <p14:tracePt t="47910" x="3473450" y="2686050"/>
          <p14:tracePt t="47918" x="3479800" y="2686050"/>
          <p14:tracePt t="47983" x="3486150" y="2686050"/>
          <p14:tracePt t="47989" x="3492500" y="2686050"/>
          <p14:tracePt t="47996" x="3498850" y="2686050"/>
          <p14:tracePt t="48005" x="3505200" y="2686050"/>
          <p14:tracePt t="48014" x="3511550" y="2686050"/>
          <p14:tracePt t="48022" x="3517900" y="2686050"/>
          <p14:tracePt t="51380" x="3498850" y="2686050"/>
          <p14:tracePt t="51396" x="3479800" y="2679700"/>
          <p14:tracePt t="51403" x="3448050" y="2673350"/>
          <p14:tracePt t="51410" x="3390900" y="2660650"/>
          <p14:tracePt t="51420" x="3346450" y="2647950"/>
          <p14:tracePt t="51427" x="3295650" y="2635250"/>
          <p14:tracePt t="51446" x="3168650" y="2603500"/>
          <p14:tracePt t="51460" x="3079750" y="2584450"/>
          <p14:tracePt t="51481" x="3035300" y="2571750"/>
          <p14:tracePt t="51549" x="3035300" y="2565400"/>
          <p14:tracePt t="51565" x="3041650" y="2559050"/>
          <p14:tracePt t="51574" x="3048000" y="2552700"/>
          <p14:tracePt t="51579" x="3054350" y="2552700"/>
          <p14:tracePt t="51590" x="3073400" y="2540000"/>
          <p14:tracePt t="51598" x="3086100" y="2527300"/>
          <p14:tracePt t="51612" x="3098800" y="2527300"/>
          <p14:tracePt t="51627" x="3162300" y="2508250"/>
          <p14:tracePt t="51647" x="3219450" y="2495550"/>
          <p14:tracePt t="51662" x="3263900" y="2495550"/>
          <p14:tracePt t="51675" x="3302000" y="2495550"/>
          <p14:tracePt t="51696" x="3333750" y="2514600"/>
          <p14:tracePt t="51710" x="3340100" y="2514600"/>
          <p14:tracePt t="51731" x="3352800" y="2527300"/>
          <p14:tracePt t="51758" x="3346450" y="2540000"/>
          <p14:tracePt t="51766" x="3314700" y="2552700"/>
          <p14:tracePt t="51779" x="3276600" y="2559050"/>
          <p14:tracePt t="51793" x="3206750" y="2565400"/>
          <p14:tracePt t="51814" x="2921000" y="2597150"/>
          <p14:tracePt t="51828" x="2832100" y="2597150"/>
          <p14:tracePt t="51842" x="2667000" y="2571750"/>
          <p14:tracePt t="51862" x="2495550" y="2520950"/>
          <p14:tracePt t="51876" x="2457450" y="2495550"/>
          <p14:tracePt t="51897" x="2374900" y="2444750"/>
          <p14:tracePt t="51911" x="2279650" y="2381250"/>
          <p14:tracePt t="51925" x="2222500" y="2343150"/>
          <p14:tracePt t="51946" x="2076450" y="2228850"/>
          <p14:tracePt t="51960" x="2032000" y="2190750"/>
          <p14:tracePt t="51980" x="1987550" y="2133600"/>
          <p14:tracePt t="51995" x="1974850" y="2120900"/>
          <p14:tracePt t="52008" x="1974850" y="2070100"/>
          <p14:tracePt t="52030" x="1974850" y="2032000"/>
          <p14:tracePt t="52043" x="1974850" y="2006600"/>
          <p14:tracePt t="52064" x="1974850" y="1943100"/>
          <p14:tracePt t="52078" x="1974850" y="1924050"/>
          <p14:tracePt t="52092" x="1968500" y="1905000"/>
          <p14:tracePt t="52113" x="1962150" y="1898650"/>
          <p14:tracePt t="52342" x="1962150" y="1885950"/>
          <p14:tracePt t="52363" x="1962150" y="1860550"/>
          <p14:tracePt t="52369" x="1962150" y="1841500"/>
          <p14:tracePt t="52380" x="1962150" y="1809750"/>
          <p14:tracePt t="52387" x="1962150" y="1784350"/>
          <p14:tracePt t="52397" x="1962150" y="1765300"/>
          <p14:tracePt t="52411" x="1962150" y="1727200"/>
          <p14:tracePt t="52432" x="1962150" y="1638300"/>
          <p14:tracePt t="52446" x="1962150" y="1549400"/>
          <p14:tracePt t="52460" x="1962150" y="1485900"/>
          <p14:tracePt t="52481" x="1955800" y="1339850"/>
          <p14:tracePt t="52495" x="1955800" y="1276350"/>
          <p14:tracePt t="52515" x="1955800" y="1231900"/>
          <p14:tracePt t="52678" x="1955800" y="1238250"/>
          <p14:tracePt t="52684" x="1955800" y="1250950"/>
          <p14:tracePt t="52694" x="1955800" y="1276350"/>
          <p14:tracePt t="52700" x="1949450" y="1295400"/>
          <p14:tracePt t="52710" x="1930400" y="1308100"/>
          <p14:tracePt t="52730" x="1898650" y="1346200"/>
          <p14:tracePt t="52744" x="1860550" y="1390650"/>
          <p14:tracePt t="52766" x="1771650" y="1441450"/>
          <p14:tracePt t="52779" x="1752600" y="1454150"/>
          <p14:tracePt t="52836" x="1752600" y="1466850"/>
          <p14:tracePt t="52860" x="1771650" y="1466850"/>
          <p14:tracePt t="52868" x="1784350" y="1466850"/>
          <p14:tracePt t="52874" x="1803400" y="1479550"/>
          <p14:tracePt t="52884" x="1828800" y="1498600"/>
          <p14:tracePt t="52898" x="1879600" y="1530350"/>
          <p14:tracePt t="52911" x="1911350" y="1555750"/>
          <p14:tracePt t="52932" x="1974850" y="1631950"/>
          <p14:tracePt t="52946" x="2032000" y="1701800"/>
          <p14:tracePt t="52960" x="2057400" y="1758950"/>
          <p14:tracePt t="52981" x="2057400" y="1784350"/>
          <p14:tracePt t="52994" x="2063750" y="1797050"/>
          <p14:tracePt t="53016" x="2063750" y="1809750"/>
          <p14:tracePt t="53062" x="2063750" y="1816100"/>
          <p14:tracePt t="53078" x="2057400" y="1841500"/>
          <p14:tracePt t="53084" x="2038350" y="1860550"/>
          <p14:tracePt t="53090" x="2032000" y="1898650"/>
          <p14:tracePt t="53099" x="2025650" y="1911350"/>
          <p14:tracePt t="53113" x="2012950" y="1930400"/>
          <p14:tracePt t="53126" x="2000250" y="1955800"/>
          <p14:tracePt t="53147" x="1993900" y="1968500"/>
          <p14:tracePt t="53161" x="2000250" y="1993900"/>
          <p14:tracePt t="53182" x="2076450" y="2032000"/>
          <p14:tracePt t="53196" x="2095500" y="2038350"/>
          <p14:tracePt t="53210" x="2178050" y="2057400"/>
          <p14:tracePt t="53231" x="2336800" y="2089150"/>
          <p14:tracePt t="53244" x="2533650" y="2108200"/>
          <p14:tracePt t="53265" x="2730500" y="2108200"/>
          <p14:tracePt t="53279" x="2940050" y="2108200"/>
          <p14:tracePt t="53293" x="3124200" y="2089150"/>
          <p14:tracePt t="53314" x="3295650" y="2057400"/>
          <p14:tracePt t="53328" x="3467100" y="2006600"/>
          <p14:tracePt t="53348" x="3683000" y="1949450"/>
          <p14:tracePt t="53362" x="3727450" y="1936750"/>
          <p14:tracePt t="53377" x="3784600" y="1905000"/>
          <p14:tracePt t="53397" x="3790950" y="1860550"/>
          <p14:tracePt t="53411" x="3797300" y="1822450"/>
          <p14:tracePt t="53432" x="3797300" y="1752600"/>
          <p14:tracePt t="53446" x="3790950" y="1689100"/>
          <p14:tracePt t="53460" x="3784600" y="1651000"/>
          <p14:tracePt t="53481" x="3784600" y="1638300"/>
          <p14:tracePt t="53494" x="3784600" y="1619250"/>
          <p14:tracePt t="53516" x="3822700" y="1587500"/>
          <p14:tracePt t="53529" x="3829050" y="1587500"/>
          <p14:tracePt t="53543" x="3873500" y="1587500"/>
          <p14:tracePt t="53564" x="3956050" y="1638300"/>
          <p14:tracePt t="53578" x="3968750" y="1663700"/>
          <p14:tracePt t="53598" x="3987800" y="1708150"/>
          <p14:tracePt t="53613" x="3994150" y="1714500"/>
          <p14:tracePt t="53627" x="3994150" y="1733550"/>
          <p14:tracePt t="53648" x="3962400" y="1771650"/>
          <p14:tracePt t="53661" x="3937000" y="1790700"/>
          <p14:tracePt t="53682" x="3917950" y="1803400"/>
          <p14:tracePt t="53696" x="3892550" y="1809750"/>
          <p14:tracePt t="53717" x="3854450" y="1828800"/>
          <p14:tracePt t="53731" x="3841750" y="1835150"/>
          <p14:tracePt t="53744" x="3810000" y="1854200"/>
          <p14:tracePt t="53765" x="3765550" y="1873250"/>
          <p14:tracePt t="53779" x="3740150" y="1892300"/>
          <p14:tracePt t="53800" x="3740150" y="1917700"/>
          <p14:tracePt t="53814" x="3740150" y="1930400"/>
          <p14:tracePt t="53828" x="3727450" y="1955800"/>
          <p14:tracePt t="53849" x="3727450" y="1968500"/>
          <p14:tracePt t="53862" x="3727450" y="1981200"/>
          <p14:tracePt t="53883" x="3727450" y="2012950"/>
          <p14:tracePt t="53897" x="3727450" y="2025650"/>
          <p14:tracePt t="53911" x="3733800" y="2051050"/>
          <p14:tracePt t="53932" x="3752850" y="2095500"/>
          <p14:tracePt t="53946" x="3752850" y="2114550"/>
          <p14:tracePt t="53967" x="3759200" y="2165350"/>
          <p14:tracePt t="53980" x="3759200" y="2197100"/>
          <p14:tracePt t="53994" x="3759200" y="2209800"/>
          <p14:tracePt t="54015" x="3733800" y="2254250"/>
          <p14:tracePt t="54029" x="3676650" y="2298700"/>
          <p14:tracePt t="54050" x="3613150" y="2330450"/>
          <p14:tracePt t="54064" x="3568700" y="2343150"/>
          <p14:tracePt t="54078" x="3435350" y="2374900"/>
          <p14:tracePt t="54098" x="3168650" y="2413000"/>
          <p14:tracePt t="54112" x="3067050" y="2425700"/>
          <p14:tracePt t="54134" x="2825750" y="2444750"/>
          <p14:tracePt t="54147" x="2628900" y="2444750"/>
          <p14:tracePt t="54161" x="2540000" y="2444750"/>
          <p14:tracePt t="54182" x="2317750" y="2444750"/>
          <p14:tracePt t="54196" x="2222500" y="2444750"/>
          <p14:tracePt t="54217" x="2178050" y="2444750"/>
          <p14:tracePt t="54231" x="2152650" y="2432050"/>
          <p14:tracePt t="54244" x="2139950" y="2419350"/>
          <p14:tracePt t="54265" x="2133600" y="2374900"/>
          <p14:tracePt t="54279" x="2133600" y="2343150"/>
          <p14:tracePt t="54300" x="2139950" y="2260600"/>
          <p14:tracePt t="54314" x="2152650" y="2228850"/>
          <p14:tracePt t="54328" x="2184400" y="2146300"/>
          <p14:tracePt t="54349" x="2235200" y="2070100"/>
          <p14:tracePt t="54362" x="2311400" y="1974850"/>
          <p14:tracePt t="54383" x="2489200" y="1809750"/>
          <p14:tracePt t="54397" x="2603500" y="1727200"/>
          <p14:tracePt t="54411" x="2686050" y="1676400"/>
          <p14:tracePt t="54432" x="2755900" y="1651000"/>
          <p14:tracePt t="54446" x="2838450" y="1644650"/>
          <p14:tracePt t="54467" x="2940050" y="1670050"/>
          <p14:tracePt t="54481" x="3073400" y="1758950"/>
          <p14:tracePt t="54494" x="3200400" y="1854200"/>
          <p14:tracePt t="54515" x="3333750" y="2019300"/>
          <p14:tracePt t="54529" x="3378200" y="2133600"/>
          <p14:tracePt t="54550" x="3397250" y="2222500"/>
          <p14:tracePt t="54564" x="3390900" y="2254250"/>
          <p14:tracePt t="54578" x="3371850" y="2273300"/>
          <p14:tracePt t="54599" x="3359150" y="2279650"/>
          <p14:tracePt t="54613" x="3346450" y="2279650"/>
          <p14:tracePt t="54634" x="3333750" y="2279650"/>
          <p14:tracePt t="54647" x="3327400" y="2279650"/>
          <p14:tracePt t="54661" x="3321050" y="2273300"/>
          <p14:tracePt t="54985" x="3321050" y="2279650"/>
          <p14:tracePt t="55444" x="3340100" y="2292350"/>
          <p14:tracePt t="55459" x="3333750" y="2292350"/>
          <p14:tracePt t="55466" x="3282950" y="2279650"/>
          <p14:tracePt t="55474" x="3073400" y="2266950"/>
          <p14:tracePt t="55480" x="2990850" y="2286000"/>
          <p14:tracePt t="55501" x="2971800" y="2292350"/>
          <p14:tracePt t="55517" x="2965450" y="2292350"/>
          <p14:tracePt t="55534" x="2959100" y="2292350"/>
          <p14:tracePt t="55550" x="2946400" y="2292350"/>
          <p14:tracePt t="55564" x="2933700" y="2298700"/>
          <p14:tracePt t="55585" x="2908300" y="2317750"/>
          <p14:tracePt t="55598" x="2882900" y="2336800"/>
          <p14:tracePt t="55612" x="2863850" y="2349500"/>
          <p14:tracePt t="55634" x="2851150" y="2362200"/>
          <p14:tracePt t="55647" x="2851150" y="2374900"/>
          <p14:tracePt t="55668" x="2851150" y="2381250"/>
          <p14:tracePt t="55684" x="2851150" y="2393950"/>
          <p14:tracePt t="55716" x="2857500" y="2393950"/>
          <p14:tracePt t="55726" x="2870200" y="2406650"/>
          <p14:tracePt t="55740" x="2876550" y="2406650"/>
          <p14:tracePt t="55751" x="2882900" y="2406650"/>
          <p14:tracePt t="55820" x="2889250" y="2406650"/>
          <p14:tracePt t="55828" x="2889250" y="2413000"/>
          <p14:tracePt t="55844" x="2889250" y="2419350"/>
          <p14:tracePt t="55852" x="2895600" y="2425700"/>
          <p14:tracePt t="55858" x="2895600" y="2432050"/>
          <p14:tracePt t="55867" x="2901950" y="2432050"/>
          <p14:tracePt t="55883" x="2908300" y="2432050"/>
          <p14:tracePt t="55897" x="2914650" y="2432050"/>
          <p14:tracePt t="56217" x="2914650" y="2444750"/>
          <p14:tracePt t="56230" x="2927350" y="2457450"/>
          <p14:tracePt t="56238" x="2940050" y="2470150"/>
          <p14:tracePt t="56244" x="2971800" y="2482850"/>
          <p14:tracePt t="56251" x="2984500" y="2495550"/>
          <p14:tracePt t="56265" x="2997200" y="2501900"/>
          <p14:tracePt t="56279" x="3022600" y="2508250"/>
          <p14:tracePt t="56300" x="3054350" y="2514600"/>
          <p14:tracePt t="56314" x="3086100" y="2514600"/>
          <p14:tracePt t="56335" x="3130550" y="2514600"/>
          <p14:tracePt t="56349" x="3149600" y="2514600"/>
          <p14:tracePt t="56362" x="3206750" y="2508250"/>
          <p14:tracePt t="56383" x="3289300" y="2476500"/>
          <p14:tracePt t="56397" x="3333750" y="2463800"/>
          <p14:tracePt t="56418" x="3359150" y="2457450"/>
          <p14:tracePt t="56432" x="3378200" y="2451100"/>
          <p14:tracePt t="56446" x="3384550" y="2451100"/>
          <p14:tracePt t="56467" x="3390900" y="2438400"/>
          <p14:tracePt t="56480" x="3397250" y="2438400"/>
          <p14:tracePt t="56501" x="3416300" y="2425700"/>
          <p14:tracePt t="56515" x="3416300" y="2419350"/>
          <p14:tracePt t="56578" x="3416300" y="2413000"/>
          <p14:tracePt t="56596" x="3429000" y="2406650"/>
          <p14:tracePt t="56612" x="3435350" y="2406650"/>
          <p14:tracePt t="56620" x="3435350" y="2400300"/>
          <p14:tracePt t="56668" x="3441700" y="2400300"/>
          <p14:tracePt t="56694" x="3448050" y="2400300"/>
          <p14:tracePt t="56710" x="3454400" y="2400300"/>
          <p14:tracePt t="56718" x="3460750" y="2400300"/>
          <p14:tracePt t="56724" x="3467100" y="2400300"/>
          <p14:tracePt t="56780" x="3473450" y="2400300"/>
          <p14:tracePt t="56788" x="3486150" y="2400300"/>
          <p14:tracePt t="56793" x="3492500" y="2400300"/>
          <p14:tracePt t="56804" x="3505200" y="2400300"/>
          <p14:tracePt t="56814" x="3511550" y="2400300"/>
          <p14:tracePt t="56835" x="3524250" y="2406650"/>
          <p14:tracePt t="56849" x="3536950" y="2406650"/>
          <p14:tracePt t="56876" x="3536950" y="2413000"/>
          <p14:tracePt t="56886" x="3543300" y="2413000"/>
          <p14:tracePt t="56897" x="3556000" y="2413000"/>
          <p14:tracePt t="56918" x="3581400" y="2413000"/>
          <p14:tracePt t="56934" x="3594100" y="2413000"/>
          <p14:tracePt t="56953" x="3600450" y="2413000"/>
          <p14:tracePt t="56967" x="3606800" y="2413000"/>
          <p14:tracePt t="56980" x="3613150" y="2413000"/>
          <p14:tracePt t="57002" x="3625850" y="2419350"/>
          <p14:tracePt t="57015" x="3663950" y="2425700"/>
          <p14:tracePt t="57036" x="3721100" y="2457450"/>
          <p14:tracePt t="57050" x="3727450" y="2463800"/>
          <p14:tracePt t="57064" x="3740150" y="2482850"/>
          <p14:tracePt t="57084" x="3740150" y="2508250"/>
          <p14:tracePt t="57099" x="3727450" y="2533650"/>
          <p14:tracePt t="57119" x="3644900" y="2578100"/>
          <p14:tracePt t="57133" x="3568700" y="2609850"/>
          <p14:tracePt t="57147" x="3511550" y="2622550"/>
          <p14:tracePt t="57168" x="3238500" y="2635250"/>
          <p14:tracePt t="57182" x="2940050" y="2622550"/>
          <p14:tracePt t="57203" x="2343150" y="2482850"/>
          <p14:tracePt t="57217" x="2133600" y="2432050"/>
          <p14:tracePt t="57230" x="1746250" y="2266950"/>
          <p14:tracePt t="57252" x="1339850" y="1873250"/>
          <p14:tracePt t="57265" x="1263650" y="1739900"/>
          <p14:tracePt t="57286" x="1270000" y="1384300"/>
          <p14:tracePt t="57300" x="1327150" y="1238250"/>
          <p14:tracePt t="57314" x="1447800" y="1035050"/>
          <p14:tracePt t="57334" x="1676400" y="812800"/>
          <p14:tracePt t="57349" x="1892300" y="704850"/>
          <p14:tracePt t="57369" x="2184400" y="635000"/>
          <p14:tracePt t="57383" x="2260600" y="622300"/>
          <p14:tracePt t="57397" x="2355850" y="622300"/>
          <p14:tracePt t="57418" x="2495550" y="698500"/>
          <p14:tracePt t="57432" x="2533650" y="730250"/>
          <p14:tracePt t="57453" x="2597150" y="800100"/>
          <p14:tracePt t="57467" x="2635250" y="869950"/>
          <p14:tracePt t="57480" x="2654300" y="939800"/>
          <p14:tracePt t="57501" x="2635250" y="1028700"/>
          <p14:tracePt t="57515" x="2590800" y="1104900"/>
          <p14:tracePt t="57536" x="2540000" y="1200150"/>
          <p14:tracePt t="57550" x="2501900" y="1295400"/>
          <p14:tracePt t="57564" x="2470150" y="1397000"/>
          <p14:tracePt t="57584" x="2457450" y="1479550"/>
          <p14:tracePt t="57598" x="2457450" y="1555750"/>
          <p14:tracePt t="57620" x="2451100" y="1663700"/>
          <p14:tracePt t="57634" x="2444750" y="1739900"/>
          <p14:tracePt t="57647" x="2432050" y="1778000"/>
          <p14:tracePt t="57668" x="2368550" y="1866900"/>
          <p14:tracePt t="57682" x="2311400" y="1930400"/>
          <p14:tracePt t="57702" x="2197100" y="2006600"/>
          <p14:tracePt t="57718" x="2171700" y="2025650"/>
          <p14:tracePt t="57730" x="2139950" y="2044700"/>
          <p14:tracePt t="57751" x="2082800" y="2076450"/>
          <p14:tracePt t="57772" x="2076450" y="2082800"/>
          <p14:tracePt t="57860" x="2082800" y="2082800"/>
          <p14:tracePt t="57868" x="2089150" y="2089150"/>
          <p14:tracePt t="57869" x="2095500" y="2089150"/>
          <p14:tracePt t="57884" x="2101850" y="2089150"/>
          <p14:tracePt t="57898" x="2101850" y="2095500"/>
          <p14:tracePt t="58014" x="2108200" y="2095500"/>
          <p14:tracePt t="58028" x="2114550" y="2095500"/>
          <p14:tracePt t="58042" x="2127250" y="2095500"/>
          <p14:tracePt t="58066" x="2133600" y="2095500"/>
          <p14:tracePt t="58076" x="2139950" y="2101850"/>
          <p14:tracePt t="58089" x="2146300" y="2101850"/>
          <p14:tracePt t="58110" x="2152650" y="2101850"/>
          <p14:tracePt t="58115" x="2159000" y="2101850"/>
          <p14:tracePt t="58126" x="2178050" y="2101850"/>
          <p14:tracePt t="58134" x="2190750" y="2101850"/>
          <p14:tracePt t="58154" x="2228850" y="2101850"/>
          <p14:tracePt t="58168" x="2260600" y="2101850"/>
          <p14:tracePt t="58182" x="2273300" y="2101850"/>
          <p14:tracePt t="58203" x="2279650" y="2101850"/>
          <p14:tracePt t="58216" x="2286000" y="2101850"/>
          <p14:tracePt t="58238" x="2298700" y="2070100"/>
          <p14:tracePt t="58252" x="2311400" y="2057400"/>
          <p14:tracePt t="58265" x="2349500" y="2038350"/>
          <p14:tracePt t="58286" x="2387600" y="2012950"/>
          <p14:tracePt t="58300" x="2406650" y="1993900"/>
          <p14:tracePt t="58321" x="2419350" y="1949450"/>
          <p14:tracePt t="58335" x="2413000" y="1911350"/>
          <p14:tracePt t="58348" x="2381250" y="1885950"/>
          <p14:tracePt t="58369" x="2343150" y="1866900"/>
          <p14:tracePt t="58383" x="2292350" y="1847850"/>
          <p14:tracePt t="58404" x="2216150" y="1847850"/>
          <p14:tracePt t="58418" x="2178050" y="1847850"/>
          <p14:tracePt t="58432" x="2082800" y="1847850"/>
          <p14:tracePt t="58453" x="1993900" y="1847850"/>
          <p14:tracePt t="58467" x="1955800" y="1847850"/>
          <p14:tracePt t="58487" x="1898650" y="1860550"/>
          <p14:tracePt t="58501" x="1866900" y="1873250"/>
          <p14:tracePt t="58515" x="1860550" y="1873250"/>
          <p14:tracePt t="58536" x="1860550" y="1879600"/>
          <p14:tracePt t="58550" x="1885950" y="1885950"/>
          <p14:tracePt t="58571" x="1968500" y="1885950"/>
          <p14:tracePt t="58585" x="2019300" y="1885950"/>
          <p14:tracePt t="58598" x="2159000" y="1885950"/>
          <p14:tracePt t="58619" x="2343150" y="1885950"/>
          <p14:tracePt t="58634" x="2400300" y="1885950"/>
          <p14:tracePt t="58654" x="2571750" y="1885950"/>
          <p14:tracePt t="58668" x="2667000" y="1885950"/>
          <p14:tracePt t="58682" x="2698750" y="1885950"/>
          <p14:tracePt t="58703" x="2705100" y="1885950"/>
          <p14:tracePt t="58726" x="2698750" y="1892300"/>
          <p14:tracePt t="58737" x="2667000" y="1892300"/>
          <p14:tracePt t="58751" x="2597150" y="1892300"/>
          <p14:tracePt t="58765" x="2559050" y="1892300"/>
          <p14:tracePt t="58786" x="2489200" y="1892300"/>
          <p14:tracePt t="58808" x="2495550" y="1898650"/>
          <p14:tracePt t="58821" x="2527300" y="1898650"/>
          <p14:tracePt t="58834" x="2559050" y="1898650"/>
          <p14:tracePt t="58848" x="2603500" y="1898650"/>
          <p14:tracePt t="58869" x="2698750" y="1898650"/>
          <p14:tracePt t="58883" x="2743200" y="1898650"/>
          <p14:tracePt t="58904" x="2762250" y="1898650"/>
          <p14:tracePt t="58918" x="2781300" y="1898650"/>
          <p14:tracePt t="58932" x="2806700" y="1898650"/>
          <p14:tracePt t="58953" x="2825750" y="1898650"/>
          <p14:tracePt t="58967" x="2851150" y="1898650"/>
          <p14:tracePt t="59038" x="2857500" y="1898650"/>
          <p14:tracePt t="59044" x="2863850" y="1905000"/>
          <p14:tracePt t="59060" x="2870200" y="1905000"/>
          <p14:tracePt t="59068" x="2882900" y="1905000"/>
          <p14:tracePt t="59167" x="2889250" y="1905000"/>
          <p14:tracePt t="59284" x="2895600" y="1905000"/>
          <p14:tracePt t="59309" x="2901950" y="1905000"/>
          <p14:tracePt t="59326" x="2908300" y="1905000"/>
          <p14:tracePt t="59334" x="2914650" y="1905000"/>
          <p14:tracePt t="59374" x="2921000" y="1905000"/>
          <p14:tracePt t="59380" x="2927350" y="1905000"/>
          <p14:tracePt t="59385" x="2933700" y="1905000"/>
          <p14:tracePt t="59396" x="2946400" y="1911350"/>
          <p14:tracePt t="59404" x="2978150" y="1924050"/>
          <p14:tracePt t="59418" x="3016250" y="1930400"/>
          <p14:tracePt t="59439" x="3092450" y="1943100"/>
          <p14:tracePt t="59453" x="3111500" y="1949450"/>
          <p14:tracePt t="59467" x="3136900" y="1955800"/>
          <p14:tracePt t="59487" x="3155950" y="1974850"/>
          <p14:tracePt t="59501" x="3168650" y="1987550"/>
          <p14:tracePt t="59522" x="3187700" y="2019300"/>
          <p14:tracePt t="59536" x="3219450" y="2051050"/>
          <p14:tracePt t="59550" x="3244850" y="2101850"/>
          <p14:tracePt t="59571" x="3244850" y="2159000"/>
          <p14:tracePt t="59585" x="3244850" y="2197100"/>
          <p14:tracePt t="59605" x="3213100" y="2228850"/>
          <p14:tracePt t="59622" x="3206750" y="2241550"/>
          <p14:tracePt t="59633" x="3200400" y="2254250"/>
          <p14:tracePt t="59654" x="3194050" y="2286000"/>
          <p14:tracePt t="59668" x="3187700" y="2292350"/>
          <p14:tracePt t="59689" x="3175000" y="2349500"/>
          <p14:tracePt t="59703" x="3162300" y="2381250"/>
          <p14:tracePt t="59716" x="3155950" y="2400300"/>
          <p14:tracePt t="59737" x="3155950" y="2432050"/>
          <p14:tracePt t="59751" x="3181350" y="2476500"/>
          <p14:tracePt t="59772" x="3213100" y="2520950"/>
          <p14:tracePt t="59786" x="3225800" y="2540000"/>
          <p14:tracePt t="59800" x="3232150" y="2559050"/>
          <p14:tracePt t="59820" x="3225800" y="2584450"/>
          <p14:tracePt t="59835" x="3225800" y="2590800"/>
          <p14:tracePt t="59855" x="3143250" y="2635250"/>
          <p14:tracePt t="59869" x="3098800" y="2647950"/>
          <p14:tracePt t="59883" x="3067050" y="2647950"/>
          <p14:tracePt t="59904" x="2927350" y="2660650"/>
          <p14:tracePt t="59918" x="2857500" y="2660650"/>
          <p14:tracePt t="59939" x="2832100" y="2660650"/>
          <p14:tracePt t="60005" x="2832100" y="2673350"/>
          <p14:tracePt t="60027" x="2825750" y="2673350"/>
          <p14:tracePt t="60078" x="2819400" y="2673350"/>
          <p14:tracePt t="60200" x="2813050" y="2673350"/>
          <p14:tracePt t="60244" x="2806700" y="2686050"/>
          <p14:tracePt t="60253" x="2800350" y="2686050"/>
          <p14:tracePt t="60278" x="2800350" y="2692400"/>
          <p14:tracePt t="60294" x="2794000" y="2692400"/>
          <p14:tracePt t="60305" x="2787650" y="2698750"/>
          <p14:tracePt t="60396" x="2800350" y="2698750"/>
          <p14:tracePt t="60412" x="2832100" y="2692400"/>
          <p14:tracePt t="60419" x="2851150" y="2692400"/>
          <p14:tracePt t="60426" x="2882900" y="2686050"/>
          <p14:tracePt t="60436" x="2940050" y="2673350"/>
          <p14:tracePt t="60445" x="2997200" y="2667000"/>
          <p14:tracePt t="60453" x="3067050" y="2654300"/>
          <p14:tracePt t="60466" x="3117850" y="2654300"/>
          <p14:tracePt t="60487" x="3251200" y="2647950"/>
          <p14:tracePt t="60501" x="3276600" y="2647950"/>
          <p14:tracePt t="60540" x="3270250" y="2647950"/>
          <p14:tracePt t="60558" x="3257550" y="2647950"/>
          <p14:tracePt t="60566" x="3225800" y="2647950"/>
          <p14:tracePt t="60571" x="3194050" y="2647950"/>
          <p14:tracePt t="60584" x="3155950" y="2660650"/>
          <p14:tracePt t="60605" x="3079750" y="2673350"/>
          <p14:tracePt t="60619" x="2978150" y="2692400"/>
          <p14:tracePt t="60634" x="2933700" y="2698750"/>
          <p14:tracePt t="60654" x="2768600" y="2724150"/>
          <p14:tracePt t="60668" x="2705100" y="2749550"/>
          <p14:tracePt t="60689" x="2698750" y="2749550"/>
          <p14:tracePt t="60708" x="2705100" y="2749550"/>
          <p14:tracePt t="60716" x="2717800" y="2749550"/>
          <p14:tracePt t="60739" x="2774950" y="2749550"/>
          <p14:tracePt t="60751" x="2813050" y="2749550"/>
          <p14:tracePt t="60772" x="2876550" y="2749550"/>
          <p14:tracePt t="60786" x="2952750" y="2749550"/>
          <p14:tracePt t="60800" x="2959100" y="2749550"/>
          <p14:tracePt t="60821" x="2965450" y="2749550"/>
          <p14:tracePt t="60852" x="2959100" y="2749550"/>
          <p14:tracePt t="60858" x="2946400" y="2749550"/>
          <p14:tracePt t="60869" x="2921000" y="2749550"/>
          <p14:tracePt t="60890" x="2876550" y="2762250"/>
          <p14:tracePt t="60904" x="2863850" y="2768600"/>
          <p14:tracePt t="60930" x="2876550" y="2774950"/>
          <p14:tracePt t="60939" x="2895600" y="2774950"/>
          <p14:tracePt t="60953" x="2921000" y="2774950"/>
          <p14:tracePt t="60974" x="3041650" y="2774950"/>
          <p14:tracePt t="60990" x="3060700" y="2774950"/>
          <p14:tracePt t="61001" x="3073400" y="2774950"/>
          <p14:tracePt t="61022" x="3092450" y="2774950"/>
          <p14:tracePt t="61036" x="3105150" y="2774950"/>
          <p14:tracePt t="61057" x="3124200" y="2774950"/>
          <p14:tracePt t="61071" x="3155950" y="2774950"/>
          <p14:tracePt t="61084" x="3194050" y="2774950"/>
          <p14:tracePt t="61105" x="3232150" y="2774950"/>
          <p14:tracePt t="61119" x="3263900" y="2774950"/>
          <p14:tracePt t="61140" x="3276600" y="2774950"/>
          <p14:tracePt t="61154" x="3282950" y="2774950"/>
          <p14:tracePt t="61168" x="3302000" y="2762250"/>
          <p14:tracePt t="61189" x="3314700" y="2755900"/>
          <p14:tracePt t="61203" x="3321050" y="2755900"/>
          <p14:tracePt t="61224" x="3333750" y="2743200"/>
          <p14:tracePt t="61237" x="3346450" y="2736850"/>
          <p14:tracePt t="61251" x="3390900" y="2730500"/>
          <p14:tracePt t="61272" x="3422650" y="2717800"/>
          <p14:tracePt t="61286" x="3479800" y="2705100"/>
          <p14:tracePt t="61307" x="3511550" y="2705100"/>
          <p14:tracePt t="62932" x="3524250" y="2692400"/>
          <p14:tracePt t="62947" x="3517900" y="2692400"/>
          <p14:tracePt t="62953" x="3511550" y="2692400"/>
          <p14:tracePt t="62965" x="3505200" y="2692400"/>
          <p14:tracePt t="62979" x="3498850" y="2692400"/>
          <p14:tracePt t="62987" x="3492500" y="2698750"/>
          <p14:tracePt t="63008" x="3429000" y="2717800"/>
          <p14:tracePt t="63022" x="3409950" y="2724150"/>
          <p14:tracePt t="63036" x="3333750" y="2743200"/>
          <p14:tracePt t="63057" x="3232150" y="2768600"/>
          <p14:tracePt t="63070" x="3098800" y="2800350"/>
          <p14:tracePt t="63092" x="2997200" y="2825750"/>
          <p14:tracePt t="63105" x="2921000" y="2851150"/>
          <p14:tracePt t="63119" x="2857500" y="2870200"/>
          <p14:tracePt t="63140" x="2749550" y="2901950"/>
          <p14:tracePt t="63154" x="2660650" y="2921000"/>
          <p14:tracePt t="63175" x="2533650" y="2946400"/>
          <p14:tracePt t="63189" x="2374900" y="2971800"/>
          <p14:tracePt t="63203" x="2247900" y="2984500"/>
          <p14:tracePt t="63223" x="2197100" y="2997200"/>
          <p14:tracePt t="63237" x="2190750" y="2997200"/>
          <p14:tracePt t="63258" x="2184400" y="2997200"/>
          <p14:tracePt t="63272" x="2171700" y="3003550"/>
          <p14:tracePt t="63286" x="2152650" y="3003550"/>
          <p14:tracePt t="63307" x="2108200" y="3003550"/>
          <p14:tracePt t="63320" x="2051050" y="3003550"/>
          <p14:tracePt t="63341" x="1993900" y="3003550"/>
          <p14:tracePt t="63356" x="1962150" y="3016250"/>
          <p14:tracePt t="63369" x="1943100" y="3016250"/>
          <p14:tracePt t="63390" x="1924050" y="3028950"/>
          <p14:tracePt t="63404" x="1911350" y="3028950"/>
          <p14:tracePt t="63424" x="1866900" y="3035300"/>
          <p14:tracePt t="63439" x="1809750" y="3041650"/>
          <p14:tracePt t="63453" x="1752600" y="3048000"/>
          <p14:tracePt t="63473" x="1714500" y="3048000"/>
          <p14:tracePt t="63487" x="1708150" y="3048000"/>
          <p14:tracePt t="63532" x="1695450" y="3048000"/>
          <p14:tracePt t="63556" x="1682750" y="3048000"/>
          <p14:tracePt t="63562" x="1682750" y="3060700"/>
          <p14:tracePt t="63574" x="1670050" y="3060700"/>
          <p14:tracePt t="63579" x="1657350" y="3060700"/>
          <p14:tracePt t="63628" x="1657350" y="3054350"/>
          <p14:tracePt t="63676" x="1644650" y="3041650"/>
          <p14:tracePt t="63692" x="1644650" y="3028950"/>
          <p14:tracePt t="63700" x="1631950" y="3016250"/>
          <p14:tracePt t="63705" x="1631950" y="3003550"/>
          <p14:tracePt t="63716" x="1612900" y="2990850"/>
          <p14:tracePt t="63724" x="1600200" y="2978150"/>
          <p14:tracePt t="63737" x="1581150" y="2940050"/>
          <p14:tracePt t="63758" x="1562100" y="2908300"/>
          <p14:tracePt t="63772" x="1562100" y="2895600"/>
          <p14:tracePt t="63860" x="1562100" y="2889250"/>
          <p14:tracePt t="63988" x="1568450" y="2889250"/>
          <p14:tracePt t="64076" x="1574800" y="2882900"/>
          <p14:tracePt t="64092" x="1574800" y="2876550"/>
          <p14:tracePt t="64124" x="1574800" y="2870200"/>
          <p14:tracePt t="64148" x="1581150" y="2863850"/>
          <p14:tracePt t="64228" x="1574800" y="2863850"/>
          <p14:tracePt t="64234" x="1568450" y="2870200"/>
          <p14:tracePt t="64244" x="1549400" y="2889250"/>
          <p14:tracePt t="64252" x="1524000" y="2908300"/>
          <p14:tracePt t="64258" x="1504950" y="2914650"/>
          <p14:tracePt t="64272" x="1473200" y="2940050"/>
          <p14:tracePt t="64293" x="1377950" y="3016250"/>
          <p14:tracePt t="64307" x="1263650" y="3149600"/>
          <p14:tracePt t="64321" x="1238250" y="3187700"/>
          <p14:tracePt t="64341" x="1168400" y="3302000"/>
          <p14:tracePt t="64356" x="1117600" y="3384550"/>
          <p14:tracePt t="64376" x="1047750" y="3460750"/>
          <p14:tracePt t="64390" x="1035050" y="3498850"/>
          <p14:tracePt t="64404" x="1035050" y="3517900"/>
          <p14:tracePt t="64425" x="1041400" y="3543300"/>
          <p14:tracePt t="64439" x="1073150" y="3562350"/>
          <p14:tracePt t="64460" x="1123950" y="3562350"/>
          <p14:tracePt t="64474" x="1155700" y="3562350"/>
          <p14:tracePt t="64487" x="1181100" y="3568700"/>
          <p14:tracePt t="64508" x="1276350" y="3600450"/>
          <p14:tracePt t="64522" x="1327150" y="3619500"/>
          <p14:tracePt t="64543" x="1397000" y="3632200"/>
          <p14:tracePt t="64556" x="1485900" y="3651250"/>
          <p14:tracePt t="64571" x="1562100" y="3663950"/>
          <p14:tracePt t="64591" x="1663700" y="3663950"/>
          <p14:tracePt t="64605" x="1676400" y="3663950"/>
          <p14:tracePt t="64626" x="1701800" y="3663950"/>
          <p14:tracePt t="64786" x="1695450" y="3663950"/>
          <p14:tracePt t="64804" x="1689100" y="3663950"/>
          <p14:tracePt t="64806" x="1689100" y="3657600"/>
          <p14:tracePt t="64819" x="1682750" y="3657600"/>
          <p14:tracePt t="64828" x="1676400" y="3657600"/>
          <p14:tracePt t="64846" x="1670050" y="3657600"/>
          <p14:tracePt t="64858" x="1663700" y="3657600"/>
          <p14:tracePt t="64892" x="1663700" y="3651250"/>
          <p14:tracePt t="65022" x="1651000" y="3644900"/>
          <p14:tracePt t="65060" x="1651000" y="3638550"/>
          <p14:tracePt t="65231" x="1638300" y="3638550"/>
          <p14:tracePt t="65235" x="1638300" y="3632200"/>
          <p14:tracePt t="65260" x="1631950" y="3632200"/>
          <p14:tracePt t="65278" x="1625600" y="3632200"/>
          <p14:tracePt t="65290" x="1619250" y="3625850"/>
          <p14:tracePt t="65299" x="1612900" y="3625850"/>
          <p14:tracePt t="65307" x="1606550" y="3625850"/>
          <p14:tracePt t="65328" x="1600200" y="3625850"/>
          <p14:tracePt t="65341" x="1593850" y="3625850"/>
          <p14:tracePt t="65355" x="1568450" y="3625850"/>
          <p14:tracePt t="65380" x="1562100" y="3625850"/>
          <p14:tracePt t="65856" x="1549400" y="3625850"/>
          <p14:tracePt t="65880" x="1543050" y="3625850"/>
          <p14:tracePt t="65886" x="1536700" y="3625850"/>
          <p14:tracePt t="65892" x="1524000" y="3625850"/>
          <p14:tracePt t="65901" x="1517650" y="3625850"/>
          <p14:tracePt t="65911" x="1504950" y="3625850"/>
          <p14:tracePt t="65925" x="1492250" y="3625850"/>
          <p14:tracePt t="65938" x="1454150" y="3625850"/>
          <p14:tracePt t="65960" x="1390650" y="3625850"/>
          <p14:tracePt t="65974" x="1346200" y="3625850"/>
          <p14:tracePt t="65994" x="1301750" y="3625850"/>
          <p14:tracePt t="66008" x="1257300" y="3625850"/>
          <p14:tracePt t="66022" x="1212850" y="3625850"/>
          <p14:tracePt t="66043" x="1143000" y="3625850"/>
          <p14:tracePt t="66057" x="1104900" y="3625850"/>
          <p14:tracePt t="66094" x="1104900" y="3619500"/>
          <p14:tracePt t="66124" x="1111250" y="3619500"/>
          <p14:tracePt t="66140" x="1117600" y="3613150"/>
          <p14:tracePt t="66153" x="1123950" y="3613150"/>
          <p14:tracePt t="66164" x="1143000" y="3613150"/>
          <p14:tracePt t="66172" x="1181100" y="3613150"/>
          <p14:tracePt t="66174" x="1193800" y="3613150"/>
          <p14:tracePt t="66188" x="1212850" y="3613150"/>
          <p14:tracePt t="66210" x="1289050" y="3613150"/>
          <p14:tracePt t="66224" x="1390650" y="3606800"/>
          <p14:tracePt t="66244" x="1543050" y="3587750"/>
          <p14:tracePt t="66258" x="1593850" y="3581400"/>
          <p14:tracePt t="66272" x="1708150" y="3581400"/>
          <p14:tracePt t="66293" x="1847850" y="3581400"/>
          <p14:tracePt t="66306" x="1911350" y="3581400"/>
          <p14:tracePt t="66328" x="2044700" y="3581400"/>
          <p14:tracePt t="66342" x="2120900" y="3581400"/>
          <p14:tracePt t="66355" x="2190750" y="3581400"/>
          <p14:tracePt t="66376" x="2254250" y="3581400"/>
          <p14:tracePt t="66390" x="2324100" y="3581400"/>
          <p14:tracePt t="66411" x="2349500" y="3581400"/>
          <p14:tracePt t="66425" x="2444750" y="3581400"/>
          <p14:tracePt t="66439" x="2527300" y="3581400"/>
          <p14:tracePt t="66460" x="2635250" y="3581400"/>
          <p14:tracePt t="66474" x="2647950" y="3581400"/>
          <p14:tracePt t="66494" x="2686050" y="3581400"/>
          <p14:tracePt t="66508" x="2711450" y="3581400"/>
          <p14:tracePt t="66529" x="2730500" y="3581400"/>
          <p14:tracePt t="66543" x="2743200" y="3581400"/>
          <p14:tracePt t="66556" x="2755900" y="3581400"/>
          <p14:tracePt t="66577" x="2762250" y="3581400"/>
          <p14:tracePt t="66592" x="2787650" y="3581400"/>
          <p14:tracePt t="66613" x="2832100" y="3594100"/>
          <p14:tracePt t="66626" x="2870200" y="3594100"/>
          <p14:tracePt t="66640" x="2914650" y="3606800"/>
          <p14:tracePt t="66661" x="2895600" y="3638550"/>
          <p14:tracePt t="66675" x="2876550" y="3638550"/>
          <p14:tracePt t="66696" x="2559050" y="3594100"/>
          <p14:tracePt t="66710" x="2254250" y="3556000"/>
          <p14:tracePt t="67008" x="2266950" y="3556000"/>
          <p14:tracePt t="67030" x="2266950" y="3549650"/>
          <p14:tracePt t="67038" x="2273300" y="3549650"/>
          <p14:tracePt t="67043" x="2279650" y="3549650"/>
          <p14:tracePt t="67053" x="2286000" y="3549650"/>
          <p14:tracePt t="67060" x="2317750" y="3549650"/>
          <p14:tracePt t="67077" x="2336800" y="3549650"/>
          <p14:tracePt t="67091" x="2362200" y="3549650"/>
          <p14:tracePt t="67113" x="2381250" y="3549650"/>
          <p14:tracePt t="67127" x="2393950" y="3549650"/>
          <p14:tracePt t="67172" x="2400300" y="3549650"/>
          <p14:tracePt t="67180" x="2406650" y="3549650"/>
          <p14:tracePt t="67195" x="2413000" y="3549650"/>
          <p14:tracePt t="67210" x="2425700" y="3549650"/>
          <p14:tracePt t="67220" x="2438400" y="3549650"/>
          <p14:tracePt t="67228" x="2451100" y="3549650"/>
          <p14:tracePt t="67244" x="2489200" y="3549650"/>
          <p14:tracePt t="67258" x="2514600" y="3549650"/>
          <p14:tracePt t="67279" x="2520950" y="3549650"/>
          <p14:tracePt t="67340" x="2527300" y="3549650"/>
          <p14:tracePt t="67348" x="2559050" y="3562350"/>
          <p14:tracePt t="67364" x="2584450" y="3568700"/>
          <p14:tracePt t="67378" x="2597150" y="3568700"/>
          <p14:tracePt t="67388" x="2609850" y="3568700"/>
          <p14:tracePt t="67396" x="2628900" y="3568700"/>
          <p14:tracePt t="67411" x="2647950" y="3568700"/>
          <p14:tracePt t="67425" x="2692400" y="3575050"/>
          <p14:tracePt t="67445" x="2762250" y="3575050"/>
          <p14:tracePt t="67460" x="2813050" y="3575050"/>
          <p14:tracePt t="67473" x="2876550" y="3575050"/>
          <p14:tracePt t="67494" x="2901950" y="3575050"/>
          <p14:tracePt t="67508" x="2952750" y="3575050"/>
          <p14:tracePt t="67529" x="2997200" y="3575050"/>
          <p14:tracePt t="67543" x="3067050" y="3575050"/>
          <p14:tracePt t="67557" x="3143250" y="3575050"/>
          <p14:tracePt t="67578" x="3238500" y="3575050"/>
          <p14:tracePt t="67591" x="3340100" y="3575050"/>
          <p14:tracePt t="67612" x="3517900" y="3556000"/>
          <p14:tracePt t="67627" x="3575050" y="3543300"/>
          <p14:tracePt t="67640" x="3683000" y="3536950"/>
          <p14:tracePt t="67661" x="3765550" y="3536950"/>
          <p14:tracePt t="67674" x="3778250" y="3536950"/>
          <p14:tracePt t="67695" x="3835400" y="3536950"/>
          <p14:tracePt t="67709" x="3873500" y="3536950"/>
          <p14:tracePt t="67724" x="3917950" y="3536950"/>
          <p14:tracePt t="67744" x="3943350" y="3536950"/>
          <p14:tracePt t="67758" x="3956050" y="3530600"/>
          <p14:tracePt t="67853" x="3962400" y="3524250"/>
          <p14:tracePt t="67868" x="3968750" y="3524250"/>
          <p14:tracePt t="68815" x="3962400" y="3524250"/>
          <p14:tracePt t="68820" x="3949700" y="3530600"/>
          <p14:tracePt t="68821" x="3937000" y="3530600"/>
          <p14:tracePt t="68828" x="3937000" y="3543300"/>
          <p14:tracePt t="68846" x="3943350" y="3543300"/>
          <p14:tracePt t="68862" x="3981450" y="3543300"/>
          <p14:tracePt t="68876" x="4032250" y="3543300"/>
          <p14:tracePt t="68897" x="4095750" y="3505200"/>
          <p14:tracePt t="68911" x="4152900" y="3467100"/>
          <p14:tracePt t="68924" x="4159250" y="3454400"/>
          <p14:tracePt t="68980" x="4146550" y="3454400"/>
          <p14:tracePt t="69012" x="4146550" y="3460750"/>
          <p14:tracePt t="69100" x="4146550" y="3467100"/>
          <p14:tracePt t="69148" x="4146550" y="3473450"/>
          <p14:tracePt t="69180" x="4146550" y="3479800"/>
          <p14:tracePt t="69203" x="4146550" y="3486150"/>
          <p14:tracePt t="69205" x="4146550" y="3492500"/>
          <p14:tracePt t="69228" x="4146550" y="3498850"/>
          <p14:tracePt t="69234" x="4140200" y="3498850"/>
          <p14:tracePt t="69244" x="4127500" y="3511550"/>
          <p14:tracePt t="69251" x="4114800" y="3511550"/>
          <p14:tracePt t="69282" x="4108450" y="3511550"/>
          <p14:tracePt t="69519" x="4095750" y="3511550"/>
          <p14:tracePt t="69537" x="4083050" y="3524250"/>
          <p14:tracePt t="69542" x="4064000" y="3524250"/>
          <p14:tracePt t="69548" x="4038600" y="3536950"/>
          <p14:tracePt t="69564" x="3975100" y="3594100"/>
          <p14:tracePt t="69578" x="3937000" y="3613150"/>
          <p14:tracePt t="69598" x="3848100" y="3670300"/>
          <p14:tracePt t="69612" x="3746500" y="3740150"/>
          <p14:tracePt t="69627" x="3689350" y="3771900"/>
          <p14:tracePt t="69647" x="3492500" y="3892550"/>
          <p14:tracePt t="69661" x="3308350" y="3968750"/>
          <p14:tracePt t="69682" x="3092450" y="4044950"/>
          <p14:tracePt t="69696" x="2921000" y="4089400"/>
          <p14:tracePt t="69709" x="2781300" y="4127500"/>
          <p14:tracePt t="69730" x="2660650" y="4159250"/>
          <p14:tracePt t="69744" x="2546350" y="4197350"/>
          <p14:tracePt t="69765" x="2336800" y="4248150"/>
          <p14:tracePt t="69779" x="2273300" y="4267200"/>
          <p14:tracePt t="69796" x="2203450" y="4279900"/>
          <p14:tracePt t="69814" x="1987550" y="4324350"/>
          <p14:tracePt t="69828" x="1778000" y="4337050"/>
          <p14:tracePt t="69849" x="1638300" y="4337050"/>
          <p14:tracePt t="69862" x="1524000" y="4337050"/>
          <p14:tracePt t="69876" x="1397000" y="4337050"/>
          <p14:tracePt t="69897" x="1295400" y="4337050"/>
          <p14:tracePt t="69911" x="1219200" y="4337050"/>
          <p14:tracePt t="69932" x="1174750" y="4298950"/>
          <p14:tracePt t="69946" x="1168400" y="4286250"/>
          <p14:tracePt t="69959" x="1143000" y="4260850"/>
          <p14:tracePt t="69980" x="1117600" y="4216400"/>
          <p14:tracePt t="69994" x="1111250" y="4203700"/>
          <p14:tracePt t="70015" x="1111250" y="4184650"/>
          <p14:tracePt t="70029" x="1111250" y="4171950"/>
          <p14:tracePt t="70042" x="1111250" y="4159250"/>
          <p14:tracePt t="70064" x="1123950" y="4140200"/>
          <p14:tracePt t="70078" x="1130300" y="4121150"/>
          <p14:tracePt t="70098" x="1155700" y="4076700"/>
          <p14:tracePt t="70112" x="1168400" y="4057650"/>
          <p14:tracePt t="70126" x="1181100" y="4032250"/>
          <p14:tracePt t="70147" x="1219200" y="4006850"/>
          <p14:tracePt t="70161" x="1225550" y="4000500"/>
          <p14:tracePt t="70181" x="1231900" y="3994150"/>
          <p14:tracePt t="70303" x="1244600" y="3987800"/>
          <p14:tracePt t="70314" x="1250950" y="3981450"/>
          <p14:tracePt t="70332" x="1270000" y="3962400"/>
          <p14:tracePt t="70348" x="1276350" y="3962400"/>
          <p14:tracePt t="70356" x="1282700" y="3949700"/>
          <p14:tracePt t="70362" x="1289050" y="3949700"/>
          <p14:tracePt t="70380" x="1301750" y="3937000"/>
          <p14:tracePt t="70420" x="1314450" y="3937000"/>
          <p14:tracePt t="70433" x="1320800" y="3937000"/>
          <p14:tracePt t="70444" x="1327150" y="3937000"/>
          <p14:tracePt t="70452" x="1333500" y="3937000"/>
          <p14:tracePt t="70458" x="1346200" y="3930650"/>
          <p14:tracePt t="70468" x="1358900" y="3930650"/>
          <p14:tracePt t="70480" x="1371600" y="3924300"/>
          <p14:tracePt t="70494" x="1384300" y="3924300"/>
          <p14:tracePt t="70515" x="1397000" y="3917950"/>
          <p14:tracePt t="71064" x="1409700" y="3917950"/>
          <p14:tracePt t="71075" x="1416050" y="3911600"/>
          <p14:tracePt t="71084" x="1422400" y="3911600"/>
          <p14:tracePt t="71091" x="1428750" y="3911600"/>
          <p14:tracePt t="71108" x="1435100" y="3905250"/>
          <p14:tracePt t="71131" x="1441450" y="3905250"/>
          <p14:tracePt t="71137" x="1447800" y="3905250"/>
          <p14:tracePt t="71148" x="1454150" y="3905250"/>
          <p14:tracePt t="71160" x="1460500" y="3905250"/>
          <p14:tracePt t="71182" x="1466850" y="3905250"/>
          <p14:tracePt t="71851" x="1479550" y="3905250"/>
          <p14:tracePt t="71852" x="1492250" y="3905250"/>
          <p14:tracePt t="71869" x="1574800" y="3905250"/>
          <p14:tracePt t="71876" x="1606550" y="3905250"/>
          <p14:tracePt t="71883" x="1612900" y="3905250"/>
          <p14:tracePt t="71883" x="1631950" y="3905250"/>
          <p14:tracePt t="71897" x="1663700" y="3905250"/>
          <p14:tracePt t="71911" x="1727200" y="3898900"/>
          <p14:tracePt t="71932" x="1797050" y="3898900"/>
          <p14:tracePt t="71946" x="1828800" y="3898900"/>
          <p14:tracePt t="71966" x="1987550" y="3898900"/>
          <p14:tracePt t="71980" x="2114550" y="3898900"/>
          <p14:tracePt t="71994" x="2184400" y="3898900"/>
          <p14:tracePt t="72015" x="2374900" y="3898900"/>
          <p14:tracePt t="72029" x="2495550" y="3898900"/>
          <p14:tracePt t="72050" x="2635250" y="3898900"/>
          <p14:tracePt t="72064" x="2673350" y="3898900"/>
          <p14:tracePt t="72078" x="2768600" y="3898900"/>
          <p14:tracePt t="72098" x="2806700" y="3898900"/>
          <p14:tracePt t="72112" x="2857500" y="3898900"/>
          <p14:tracePt t="72133" x="2933700" y="3898900"/>
          <p14:tracePt t="72147" x="2959100" y="3898900"/>
          <p14:tracePt t="72167" x="3009900" y="3898900"/>
          <p14:tracePt t="72182" x="3035300" y="3898900"/>
          <p14:tracePt t="72195" x="3054350" y="3898900"/>
          <p14:tracePt t="72286" x="3048000" y="3898900"/>
          <p14:tracePt t="72307" x="3035300" y="3898900"/>
          <p14:tracePt t="72316" x="3022600" y="3886200"/>
          <p14:tracePt t="72321" x="3009900" y="3886200"/>
          <p14:tracePt t="72335" x="2997200" y="3886200"/>
          <p14:tracePt t="72348" x="2959100" y="3886200"/>
          <p14:tracePt t="72362" x="2933700" y="3886200"/>
          <p14:tracePt t="72383" x="2838450" y="3886200"/>
          <p14:tracePt t="72397" x="2755900" y="3886200"/>
          <p14:tracePt t="72418" x="2559050" y="3886200"/>
          <p14:tracePt t="72431" x="2476500" y="3886200"/>
          <p14:tracePt t="72446" x="2317750" y="3886200"/>
          <p14:tracePt t="72466" x="2120900" y="3886200"/>
          <p14:tracePt t="72480" x="2063750" y="3886200"/>
          <p14:tracePt t="72501" x="1917700" y="3886200"/>
          <p14:tracePt t="72515" x="1873250" y="3886200"/>
          <p14:tracePt t="72529" x="1866900" y="3886200"/>
          <p14:tracePt t="72594" x="1873250" y="3886200"/>
          <p14:tracePt t="72604" x="1885950" y="3886200"/>
          <p14:tracePt t="72610" x="1911350" y="3892550"/>
          <p14:tracePt t="72619" x="1943100" y="3898900"/>
          <p14:tracePt t="72633" x="1993900" y="3898900"/>
          <p14:tracePt t="72647" x="2032000" y="3898900"/>
          <p14:tracePt t="72668" x="2216150" y="3898900"/>
          <p14:tracePt t="72682" x="2362200" y="3898900"/>
          <p14:tracePt t="72695" x="2438400" y="3898900"/>
          <p14:tracePt t="72716" x="2622550" y="3898900"/>
          <p14:tracePt t="72730" x="2743200" y="3898900"/>
          <p14:tracePt t="72751" x="2889250" y="3898900"/>
          <p14:tracePt t="72765" x="2921000" y="3898900"/>
          <p14:tracePt t="72779" x="2984500" y="3898900"/>
          <p14:tracePt t="72800" x="3009900" y="3898900"/>
          <p14:tracePt t="72814" x="3016250" y="3898900"/>
          <p14:tracePt t="72916" x="3003550" y="3898900"/>
          <p14:tracePt t="72932" x="2990850" y="3898900"/>
          <p14:tracePt t="72939" x="2984500" y="3898900"/>
          <p14:tracePt t="72946" x="2971800" y="3898900"/>
          <p14:tracePt t="72955" x="2965450" y="3898900"/>
          <p14:tracePt t="73029" x="2952750" y="3898900"/>
          <p14:tracePt t="73052" x="2946400" y="3898900"/>
          <p14:tracePt t="73066" x="2927350" y="3898900"/>
          <p14:tracePt t="73075" x="2914650" y="3898900"/>
          <p14:tracePt t="73084" x="2895600" y="3898900"/>
          <p14:tracePt t="73090" x="2870200" y="3898900"/>
          <p14:tracePt t="73099" x="2851150" y="3898900"/>
          <p14:tracePt t="73112" x="2819400" y="3898900"/>
          <p14:tracePt t="73133" x="2743200" y="3898900"/>
          <p14:tracePt t="73147" x="2705100" y="3898900"/>
          <p14:tracePt t="73168" x="2514600" y="3892550"/>
          <p14:tracePt t="73182" x="2311400" y="3905250"/>
          <p14:tracePt t="73195" x="2247900" y="3911600"/>
          <p14:tracePt t="73216" x="2146300" y="3924300"/>
          <p14:tracePt t="73230" x="2070100" y="3924300"/>
          <p14:tracePt t="73251" x="1968500" y="3924300"/>
          <p14:tracePt t="73265" x="1924050" y="3924300"/>
          <p14:tracePt t="73279" x="1816100" y="3924300"/>
          <p14:tracePt t="73300" x="1625600" y="3943350"/>
          <p14:tracePt t="73314" x="1574800" y="3956050"/>
          <p14:tracePt t="73335" x="1492250" y="3975100"/>
          <p14:tracePt t="73366" x="1485900" y="3981450"/>
          <p14:tracePt t="73388" x="1479550" y="3987800"/>
          <p14:tracePt t="73395" x="1473200" y="3994150"/>
          <p14:tracePt t="73402" x="1460500" y="4006850"/>
          <p14:tracePt t="73418" x="1447800" y="4006850"/>
          <p14:tracePt t="73432" x="1441450" y="4019550"/>
          <p14:tracePt t="73446" x="1428750" y="4025900"/>
          <p14:tracePt t="73482" x="1435100" y="4025900"/>
          <p14:tracePt t="73489" x="1447800" y="4025900"/>
          <p14:tracePt t="73501" x="1460500" y="4025900"/>
          <p14:tracePt t="73515" x="1473200" y="4025900"/>
          <p14:tracePt t="73536" x="1543050" y="4025900"/>
          <p14:tracePt t="73550" x="1593850" y="4025900"/>
          <p14:tracePt t="73564" x="1701800" y="4025900"/>
          <p14:tracePt t="73584" x="1847850" y="4025900"/>
          <p14:tracePt t="73598" x="1993900" y="4025900"/>
          <p14:tracePt t="73619" x="2216150" y="4025900"/>
          <p14:tracePt t="73633" x="2286000" y="4025900"/>
          <p14:tracePt t="73647" x="2400300" y="4025900"/>
          <p14:tracePt t="73668" x="2552700" y="4025900"/>
          <p14:tracePt t="73681" x="2597150" y="4025900"/>
          <p14:tracePt t="73702" x="2692400" y="4025900"/>
          <p14:tracePt t="73716" x="2730500" y="4025900"/>
          <p14:tracePt t="73730" x="2749550" y="4025900"/>
          <p14:tracePt t="73751" x="2806700" y="4025900"/>
          <p14:tracePt t="73765" x="2851150" y="4025900"/>
          <p14:tracePt t="73786" x="2908300" y="4025900"/>
          <p14:tracePt t="73799" x="2927350" y="4025900"/>
          <p14:tracePt t="73813" x="2952750" y="4025900"/>
          <p14:tracePt t="73834" x="2978150" y="4025900"/>
          <p14:tracePt t="73848" x="2990850" y="4025900"/>
          <p14:tracePt t="73869" x="3035300" y="4019550"/>
          <p14:tracePt t="73883" x="3067050" y="4013200"/>
          <p14:tracePt t="73900" x="3079750" y="4013200"/>
          <p14:tracePt t="73918" x="3086100" y="4013200"/>
          <p14:tracePt t="73972" x="3086100" y="4006850"/>
          <p14:tracePt t="74218" x="3073400" y="4006850"/>
          <p14:tracePt t="74227" x="3060700" y="4006850"/>
          <p14:tracePt t="74237" x="3035300" y="4006850"/>
          <p14:tracePt t="74243" x="2997200" y="4013200"/>
          <p14:tracePt t="74251" x="2978150" y="4013200"/>
          <p14:tracePt t="74265" x="2940050" y="4019550"/>
          <p14:tracePt t="74285" x="2724150" y="4025900"/>
          <p14:tracePt t="74300" x="2546350" y="4025900"/>
          <p14:tracePt t="74314" x="2336800" y="4025900"/>
          <p14:tracePt t="74335" x="2159000" y="4025900"/>
          <p14:tracePt t="74348" x="1955800" y="4025900"/>
          <p14:tracePt t="74369" x="1727200" y="4025900"/>
          <p14:tracePt t="74383" x="1428750" y="4025900"/>
          <p14:tracePt t="74397" x="1333500" y="4025900"/>
          <p14:tracePt t="74418" x="1066800" y="4025900"/>
          <p14:tracePt t="74431" x="990600" y="4025900"/>
          <p14:tracePt t="74453" x="876300" y="4025900"/>
          <p14:tracePt t="74476" x="876300" y="4032250"/>
          <p14:tracePt t="74481" x="882650" y="4032250"/>
          <p14:tracePt t="74501" x="927100" y="4032250"/>
          <p14:tracePt t="74515" x="977900" y="4044950"/>
          <p14:tracePt t="74536" x="1022350" y="4044950"/>
          <p14:tracePt t="74550" x="1060450" y="4044950"/>
          <p14:tracePt t="74564" x="1104900" y="4044950"/>
          <p14:tracePt t="74584" x="1174750" y="4044950"/>
          <p14:tracePt t="74598" x="1219200" y="4044950"/>
          <p14:tracePt t="74619" x="1295400" y="4044950"/>
          <p14:tracePt t="74633" x="1403350" y="4044950"/>
          <p14:tracePt t="74647" x="1517650" y="4044950"/>
          <p14:tracePt t="74668" x="1663700" y="4057650"/>
          <p14:tracePt t="74681" x="1784350" y="4076700"/>
          <p14:tracePt t="74702" x="1911350" y="4114800"/>
          <p14:tracePt t="74716" x="2032000" y="4140200"/>
          <p14:tracePt t="74730" x="2095500" y="4159250"/>
          <p14:tracePt t="74751" x="2247900" y="4197350"/>
          <p14:tracePt t="74765" x="2292350" y="4210050"/>
          <p14:tracePt t="74785" x="2317750" y="4222750"/>
          <p14:tracePt t="74799" x="2349500" y="4222750"/>
          <p14:tracePt t="74813" x="2387600" y="4235450"/>
          <p14:tracePt t="74834" x="2425700" y="4241800"/>
          <p14:tracePt t="74848" x="2476500" y="4241800"/>
          <p14:tracePt t="74869" x="2552700" y="4248150"/>
          <p14:tracePt t="74883" x="2571750" y="4254500"/>
          <p14:tracePt t="74897" x="2609850" y="4273550"/>
          <p14:tracePt t="74918" x="2673350" y="4286250"/>
          <p14:tracePt t="74932" x="2711450" y="4292600"/>
          <p14:tracePt t="74953" x="2743200" y="4298950"/>
          <p14:tracePt t="74966" x="2774950" y="4311650"/>
          <p14:tracePt t="74987" x="2813050" y="4311650"/>
          <p14:tracePt t="75001" x="2819400" y="4311650"/>
          <p14:tracePt t="75015" x="2857500" y="4311650"/>
          <p14:tracePt t="75036" x="2933700" y="4311650"/>
          <p14:tracePt t="75049" x="2965450" y="4311650"/>
          <p14:tracePt t="75070" x="3035300" y="4311650"/>
          <p14:tracePt t="75084" x="3092450" y="4311650"/>
          <p14:tracePt t="75098" x="3111500" y="4311650"/>
          <p14:tracePt t="75119" x="3175000" y="4311650"/>
          <p14:tracePt t="75133" x="3206750" y="4311650"/>
          <p14:tracePt t="75154" x="3276600" y="4311650"/>
          <p14:tracePt t="75168" x="3295650" y="4311650"/>
          <p14:tracePt t="75181" x="3333750" y="4311650"/>
          <p14:tracePt t="75203" x="3371850" y="4311650"/>
          <p14:tracePt t="75216" x="3384550" y="4311650"/>
          <p14:tracePt t="75237" x="3422650" y="4311650"/>
          <p14:tracePt t="75251" x="3448050" y="4311650"/>
          <p14:tracePt t="75265" x="3467100" y="4318000"/>
          <p14:tracePt t="75285" x="3524250" y="4324350"/>
          <p14:tracePt t="75299" x="3562350" y="4324350"/>
          <p14:tracePt t="75320" x="3613150" y="4324350"/>
          <p14:tracePt t="75334" x="3651250" y="4324350"/>
          <p14:tracePt t="75348" x="3670300" y="4324350"/>
          <p14:tracePt t="75369" x="3683000" y="4324350"/>
          <p14:tracePt t="75452" x="3689350" y="4324350"/>
          <p14:tracePt t="75775" x="3683000" y="4324350"/>
          <p14:tracePt t="75790" x="3670300" y="4324350"/>
          <p14:tracePt t="75796" x="3657600" y="4324350"/>
          <p14:tracePt t="75797" x="3644900" y="4324350"/>
          <p14:tracePt t="75804" x="3632200" y="4324350"/>
          <p14:tracePt t="75820" x="3549650" y="4324350"/>
          <p14:tracePt t="75834" x="3517900" y="4324350"/>
          <p14:tracePt t="75848" x="3397250" y="4324350"/>
          <p14:tracePt t="75869" x="3143250" y="4324350"/>
          <p14:tracePt t="75883" x="3060700" y="4324350"/>
          <p14:tracePt t="75904" x="2825750" y="4324350"/>
          <p14:tracePt t="75917" x="2679700" y="4324350"/>
          <p14:tracePt t="75932" x="2546350" y="4324350"/>
          <p14:tracePt t="75952" x="2374900" y="4324350"/>
          <p14:tracePt t="75966" x="2184400" y="4324350"/>
          <p14:tracePt t="75988" x="1911350" y="4324350"/>
          <p14:tracePt t="76001" x="1828800" y="4324350"/>
          <p14:tracePt t="76015" x="1720850" y="4324350"/>
          <p14:tracePt t="76036" x="1644650" y="4324350"/>
          <p14:tracePt t="76050" x="1631950" y="4324350"/>
          <p14:tracePt t="76071" x="1574800" y="4324350"/>
          <p14:tracePt t="76084" x="1517650" y="4324350"/>
          <p14:tracePt t="76098" x="1498600" y="4324350"/>
          <p14:tracePt t="76119" x="1473200" y="4324350"/>
          <p14:tracePt t="76205" x="1473200" y="4330700"/>
          <p14:tracePt t="76232" x="1479550" y="4330700"/>
          <p14:tracePt t="76242" x="1492250" y="4337050"/>
          <p14:tracePt t="76250" x="1511300" y="4337050"/>
          <p14:tracePt t="76251" x="1536700" y="4337050"/>
          <p14:tracePt t="76268" x="1562100" y="4337050"/>
          <p14:tracePt t="76285" x="1606550" y="4337050"/>
          <p14:tracePt t="76299" x="1676400" y="4337050"/>
          <p14:tracePt t="76320" x="1739900" y="4349750"/>
          <p14:tracePt t="76334" x="1784350" y="4356100"/>
          <p14:tracePt t="76355" x="1885950" y="4387850"/>
          <p14:tracePt t="76369" x="1924050" y="4400550"/>
          <p14:tracePt t="76383" x="1955800" y="4419600"/>
          <p14:tracePt t="76404" x="2032000" y="4451350"/>
          <p14:tracePt t="76418" x="2057400" y="4464050"/>
          <p14:tracePt t="76438" x="2114550" y="4470400"/>
          <p14:tracePt t="76453" x="2159000" y="4470400"/>
          <p14:tracePt t="76466" x="2184400" y="4470400"/>
          <p14:tracePt t="76487" x="2235200" y="4470400"/>
          <p14:tracePt t="76501" x="2266950" y="4470400"/>
          <p14:tracePt t="76522" x="2330450" y="4457700"/>
          <p14:tracePt t="76535" x="2349500" y="4451350"/>
          <p14:tracePt t="76549" x="2406650" y="4425950"/>
          <p14:tracePt t="76570" x="2444750" y="4413250"/>
          <p14:tracePt t="76584" x="2444750" y="4406900"/>
          <p14:tracePt t="76605" x="2444750" y="4400550"/>
          <p14:tracePt t="76619" x="2444750" y="4394200"/>
          <p14:tracePt t="76633" x="2438400" y="4394200"/>
          <p14:tracePt t="76654" x="2425700" y="4381500"/>
          <p14:tracePt t="76668" x="2413000" y="4368800"/>
          <p14:tracePt t="76689" x="2381250" y="4343400"/>
          <p14:tracePt t="76703" x="2349500" y="4330700"/>
          <p14:tracePt t="76716" x="2336800" y="4324350"/>
          <p14:tracePt t="76737" x="2330450" y="4324350"/>
          <p14:tracePt t="76978" x="2330450" y="4318000"/>
          <p14:tracePt t="76988" x="2330450" y="4311650"/>
          <p14:tracePt t="77000" x="2336800" y="4311650"/>
          <p14:tracePt t="77007" x="2336800" y="4305300"/>
          <p14:tracePt t="77022" x="2336800" y="4298950"/>
          <p14:tracePt t="77035" x="2324100" y="4298950"/>
          <p14:tracePt t="77049" x="2286000" y="4298950"/>
          <p14:tracePt t="77070" x="2235200" y="4318000"/>
          <p14:tracePt t="77084" x="2216150" y="4343400"/>
          <p14:tracePt t="77105" x="2209800" y="4368800"/>
          <p14:tracePt t="77119" x="2209800" y="4381500"/>
          <p14:tracePt t="77133" x="2228850" y="4400550"/>
          <p14:tracePt t="77153" x="2247900" y="4406900"/>
          <p14:tracePt t="77168" x="2279650" y="4406900"/>
          <p14:tracePt t="77188" x="2355850" y="4400550"/>
          <p14:tracePt t="77203" x="2374900" y="4387850"/>
          <p14:tracePt t="77216" x="2406650" y="4356100"/>
          <p14:tracePt t="77237" x="2413000" y="4343400"/>
          <p14:tracePt t="77251" x="2413000" y="4324350"/>
          <p14:tracePt t="77272" x="2387600" y="4305300"/>
          <p14:tracePt t="77286" x="2343150" y="4305300"/>
          <p14:tracePt t="77300" x="2298700" y="4305300"/>
          <p14:tracePt t="77320" x="2184400" y="4318000"/>
          <p14:tracePt t="77334" x="2070100" y="4356100"/>
          <p14:tracePt t="77355" x="2019300" y="4387850"/>
          <p14:tracePt t="77369" x="2019300" y="4413250"/>
          <p14:tracePt t="77383" x="2051050" y="4445000"/>
          <p14:tracePt t="77403" x="2165350" y="4489450"/>
          <p14:tracePt t="77418" x="2184400" y="4489450"/>
          <p14:tracePt t="77438" x="2222500" y="4489450"/>
          <p14:tracePt t="77452" x="2235200" y="4489450"/>
          <p14:tracePt t="77466" x="2241550" y="4483100"/>
          <p14:tracePt t="77487" x="2216150" y="4451350"/>
          <p14:tracePt t="77501" x="2190750" y="4451350"/>
          <p14:tracePt t="77522" x="2146300" y="4451350"/>
          <p14:tracePt t="77536" x="2101850" y="4451350"/>
          <p14:tracePt t="77549" x="2089150" y="4457700"/>
          <p14:tracePt t="77570" x="2089150" y="4470400"/>
          <p14:tracePt t="77584" x="2089150" y="4483100"/>
          <p14:tracePt t="77605" x="2139950" y="4514850"/>
          <p14:tracePt t="77620" x="2171700" y="4533900"/>
          <p14:tracePt t="77633" x="2197100" y="4533900"/>
          <p14:tracePt t="77655" x="2209800" y="4540250"/>
          <p14:tracePt t="77720" x="2222500" y="4533900"/>
          <p14:tracePt t="77730" x="2222500" y="4527550"/>
          <p14:tracePt t="77738" x="2235200" y="4527550"/>
          <p14:tracePt t="77739" x="2235200" y="4521200"/>
          <p14:tracePt t="77755" x="2241550" y="4521200"/>
          <p14:tracePt t="77772" x="2254250" y="4514850"/>
          <p14:tracePt t="77786" x="2254250" y="4508500"/>
          <p14:tracePt t="77806" x="2266950" y="4502150"/>
          <p14:tracePt t="77820" x="2279650" y="4489450"/>
          <p14:tracePt t="77834" x="2286000" y="4489450"/>
          <p14:tracePt t="77855" x="2305050" y="4476750"/>
          <p14:tracePt t="77869" x="2324100" y="4476750"/>
          <p14:tracePt t="77890" x="2330450" y="4470400"/>
          <p14:tracePt t="77904" x="2336800" y="4470400"/>
          <p14:tracePt t="77917" x="2343150" y="4470400"/>
          <p14:tracePt t="77939" x="2362200" y="4464050"/>
          <p14:tracePt t="77956" x="2368550" y="4464050"/>
          <p14:tracePt t="77973" x="2400300" y="4464050"/>
          <p14:tracePt t="77987" x="2374900" y="4457700"/>
          <p14:tracePt t="78332" x="2381250" y="4445000"/>
          <p14:tracePt t="78339" x="2393950" y="4445000"/>
          <p14:tracePt t="78355" x="2393950" y="4432300"/>
          <p14:tracePt t="78361" x="2406650" y="4419600"/>
          <p14:tracePt t="78442" x="2413000" y="4406900"/>
          <p14:tracePt t="78452" x="2419350" y="4406900"/>
          <p14:tracePt t="78465" x="2419350" y="4394200"/>
          <p14:tracePt t="78475" x="2425700" y="4394200"/>
          <p14:tracePt t="78484" x="2425700" y="4381500"/>
          <p14:tracePt t="78500" x="2425700" y="4375150"/>
          <p14:tracePt t="78508" x="2425700" y="4362450"/>
          <p14:tracePt t="78521" x="2425700" y="4356100"/>
          <p14:tracePt t="78536" x="2419350" y="4343400"/>
          <p14:tracePt t="78556" x="2406650" y="4337050"/>
          <p14:tracePt t="78628" x="2406650" y="4343400"/>
          <p14:tracePt t="78633" x="2406650" y="4349750"/>
          <p14:tracePt t="78644" x="2413000" y="4362450"/>
          <p14:tracePt t="78652" x="2413000" y="4375150"/>
          <p14:tracePt t="78654" x="2419350" y="4394200"/>
          <p14:tracePt t="78668" x="2432050" y="4406900"/>
          <p14:tracePt t="78688" x="2470150" y="4419600"/>
          <p14:tracePt t="78702" x="2514600" y="4438650"/>
          <p14:tracePt t="78723" x="2578100" y="4451350"/>
          <p14:tracePt t="78737" x="2597150" y="4464050"/>
          <p14:tracePt t="78751" x="2609850" y="4464050"/>
          <p14:tracePt t="78772" x="2616200" y="4464050"/>
          <p14:tracePt t="78786" x="2616200" y="4445000"/>
          <p14:tracePt t="78807" x="2578100" y="4425950"/>
          <p14:tracePt t="78820" x="2501900" y="4375150"/>
          <p14:tracePt t="78834" x="2451100" y="4349750"/>
          <p14:tracePt t="78855" x="2381250" y="4324350"/>
          <p14:tracePt t="78869" x="2286000" y="4305300"/>
          <p14:tracePt t="78890" x="2266950" y="4305300"/>
          <p14:tracePt t="78916" x="2266950" y="4311650"/>
          <p14:tracePt t="78922" x="2279650" y="4343400"/>
          <p14:tracePt t="78938" x="2279650" y="4362450"/>
          <p14:tracePt t="78952" x="2311400" y="4419600"/>
          <p14:tracePt t="78973" x="2317750" y="4464050"/>
          <p14:tracePt t="78987" x="2324100" y="4476750"/>
          <p14:tracePt t="79001" x="2324100" y="4483100"/>
          <p14:tracePt t="79022" x="2330450" y="4489450"/>
          <p14:tracePt t="79036" x="2336800" y="4489450"/>
          <p14:tracePt t="79090" x="2349500" y="4489450"/>
          <p14:tracePt t="79108" x="2349500" y="4483100"/>
          <p14:tracePt t="79642" x="2343150" y="4489450"/>
          <p14:tracePt t="79649" x="2330450" y="4489450"/>
          <p14:tracePt t="79658" x="2330450" y="4495800"/>
          <p14:tracePt t="79660" x="2317750" y="4495800"/>
          <p14:tracePt t="79682" x="2311400" y="4495800"/>
          <p14:tracePt t="79708" x="2305050" y="4495800"/>
          <p14:tracePt t="79714" x="2305050" y="4502150"/>
          <p14:tracePt t="79723" x="2298700" y="4502150"/>
          <p14:tracePt t="79737" x="2292350" y="4502150"/>
          <p14:tracePt t="79758" x="2260600" y="4502150"/>
          <p14:tracePt t="79772" x="2247900" y="4502150"/>
          <p14:tracePt t="79786" x="2209800" y="4502150"/>
          <p14:tracePt t="79806" x="2171700" y="4502150"/>
          <p14:tracePt t="79820" x="2133600" y="4502150"/>
          <p14:tracePt t="79841" x="2063750" y="4495800"/>
          <p14:tracePt t="79855" x="2006600" y="4495800"/>
          <p14:tracePt t="79869" x="1955800" y="4483100"/>
          <p14:tracePt t="79890" x="1898650" y="4483100"/>
          <p14:tracePt t="79904" x="1847850" y="4483100"/>
          <p14:tracePt t="79924" x="1778000" y="4502150"/>
          <p14:tracePt t="79938" x="1720850" y="4514850"/>
          <p14:tracePt t="79952" x="1663700" y="4533900"/>
          <p14:tracePt t="79973" x="1631950" y="4540250"/>
          <p14:tracePt t="79987" x="1625600" y="4546600"/>
          <p14:tracePt t="80092" x="1631950" y="4546600"/>
          <p14:tracePt t="80116" x="1644650" y="4546600"/>
          <p14:tracePt t="80121" x="1657350" y="4546600"/>
          <p14:tracePt t="80132" x="1682750" y="4546600"/>
          <p14:tracePt t="80140" x="1708150" y="4546600"/>
          <p14:tracePt t="80153" x="1733550" y="4546600"/>
          <p14:tracePt t="80174" x="1809750" y="4540250"/>
          <p14:tracePt t="80188" x="1860550" y="4533900"/>
          <p14:tracePt t="80447" x="1841500" y="4527550"/>
          <p14:tracePt t="80453" x="1822450" y="4527550"/>
          <p14:tracePt t="80459" x="1809750" y="4527550"/>
          <p14:tracePt t="80473" x="1816100" y="4527550"/>
          <p14:tracePt t="80487" x="1790700" y="4527550"/>
          <p14:tracePt t="80508" x="1682750" y="4552950"/>
          <p14:tracePt t="80522" x="1631950" y="4572000"/>
          <p14:tracePt t="80536" x="1549400" y="4610100"/>
          <p14:tracePt t="80557" x="1524000" y="4641850"/>
          <p14:tracePt t="80570" x="1524000" y="4654550"/>
          <p14:tracePt t="80591" x="1504950" y="4667250"/>
          <p14:tracePt t="80605" x="1454150" y="4711700"/>
          <p14:tracePt t="80626" x="1384300" y="4749800"/>
          <p14:tracePt t="80640" x="1358900" y="4762500"/>
          <p14:tracePt t="80653" x="1327150" y="4775200"/>
          <p14:tracePt t="80692" x="1320800" y="4775200"/>
          <p14:tracePt t="80708" x="1301750" y="4775200"/>
          <p14:tracePt t="80716" x="1289050" y="4775200"/>
          <p14:tracePt t="80723" x="1282700" y="4787900"/>
          <p14:tracePt t="80736" x="1276350" y="4787900"/>
          <p14:tracePt t="80758" x="1257300" y="4806950"/>
          <p14:tracePt t="80772" x="1250950" y="4826000"/>
          <p14:tracePt t="80792" x="1250950" y="4845050"/>
          <p14:tracePt t="80812" x="1250950" y="4857750"/>
          <p14:tracePt t="80820" x="1244600" y="4870450"/>
          <p14:tracePt t="80852" x="1244600" y="4876800"/>
          <p14:tracePt t="80858" x="1225550" y="4876800"/>
          <p14:tracePt t="80933" x="1238250" y="4876800"/>
          <p14:tracePt t="80938" x="1244600" y="4870450"/>
          <p14:tracePt t="80947" x="1257300" y="4870450"/>
          <p14:tracePt t="80959" x="1263650" y="4870450"/>
          <p14:tracePt t="80973" x="1270000" y="4870450"/>
          <p14:tracePt t="81004" x="1276350" y="4870450"/>
          <p14:tracePt t="81009" x="1282700" y="4870450"/>
          <p14:tracePt t="81021" x="1301750" y="4870450"/>
          <p14:tracePt t="81042" x="1308100" y="4870450"/>
          <p14:tracePt t="81056" x="1327150" y="4870450"/>
          <p14:tracePt t="81070" x="1346200" y="4870450"/>
          <p14:tracePt t="81091" x="1371600" y="4876800"/>
          <p14:tracePt t="81105" x="1397000" y="4895850"/>
          <p14:tracePt t="81126" x="1454150" y="4914900"/>
          <p14:tracePt t="81140" x="1511300" y="4927600"/>
          <p14:tracePt t="81153" x="1555750" y="4927600"/>
          <p14:tracePt t="81174" x="1619250" y="4946650"/>
          <p14:tracePt t="81188" x="1625600" y="4946650"/>
          <p14:tracePt t="81209" x="1631950" y="4953000"/>
          <p14:tracePt t="81223" x="1638300" y="4959350"/>
          <p14:tracePt t="81237" x="1644650" y="4965700"/>
          <p14:tracePt t="81258" x="1651000" y="4965700"/>
          <p14:tracePt t="81272" x="1663700" y="4978400"/>
          <p14:tracePt t="81322" x="1670050" y="4978400"/>
          <p14:tracePt t="81404" x="1682750" y="4978400"/>
          <p14:tracePt t="81428" x="1682750" y="4972050"/>
          <p14:tracePt t="81460" x="1689100" y="4972050"/>
          <p14:tracePt t="81522" x="1695450" y="4972050"/>
          <p14:tracePt t="81530" x="1701800" y="4965700"/>
          <p14:tracePt t="81556" x="1708150" y="4959350"/>
          <p14:tracePt t="81562" x="1714500" y="4959350"/>
          <p14:tracePt t="81570" x="1720850" y="4953000"/>
          <p14:tracePt t="81579" x="1727200" y="4946650"/>
          <p14:tracePt t="81591" x="1733550" y="4946650"/>
          <p14:tracePt t="81605" x="1739900" y="4940300"/>
          <p14:tracePt t="81652" x="1739900" y="4933950"/>
          <p14:tracePt t="81668" x="1746250" y="4933950"/>
          <p14:tracePt t="81678" x="1752600" y="4933950"/>
          <p14:tracePt t="81803" x="1758950" y="4933950"/>
          <p14:tracePt t="81814" x="1771650" y="4933950"/>
          <p14:tracePt t="81827" x="1784350" y="4921250"/>
          <p14:tracePt t="81839" x="1797050" y="4921250"/>
          <p14:tracePt t="81858" x="1797050" y="4914900"/>
          <p14:tracePt t="81863" x="1797050" y="4908550"/>
          <p14:tracePt t="81876" x="1797050" y="4902200"/>
          <p14:tracePt t="81890" x="1784350" y="4902200"/>
          <p14:tracePt t="82321" x="1778000" y="4895850"/>
          <p14:tracePt t="82336" x="1778000" y="4889500"/>
          <p14:tracePt t="82341" x="1771650" y="4883150"/>
          <p14:tracePt t="82348" x="1758950" y="4870450"/>
          <p14:tracePt t="82354" x="1752600" y="4870450"/>
          <p14:tracePt t="82376" x="1733550" y="4857750"/>
          <p14:tracePt t="82390" x="1695450" y="4851400"/>
          <p14:tracePt t="82411" x="1651000" y="4845050"/>
          <p14:tracePt t="82425" x="1606550" y="4832350"/>
          <p14:tracePt t="82438" x="1587500" y="4826000"/>
          <p14:tracePt t="82459" x="1574800" y="4826000"/>
          <p14:tracePt t="82481" x="1568450" y="4826000"/>
          <p14:tracePt t="82494" x="1562100" y="4826000"/>
          <p14:tracePt t="82508" x="1536700" y="4826000"/>
          <p14:tracePt t="82548" x="1530350" y="4826000"/>
          <p14:tracePt t="82562" x="1517650" y="4826000"/>
          <p14:tracePt t="82580" x="1511300" y="4826000"/>
          <p14:tracePt t="82585" x="1498600" y="4826000"/>
          <p14:tracePt t="82596" x="1479550" y="4832350"/>
          <p14:tracePt t="82605" x="1466850" y="4832350"/>
          <p14:tracePt t="82626" x="1422400" y="4838700"/>
          <p14:tracePt t="82640" x="1390650" y="4851400"/>
          <p14:tracePt t="82661" x="1358900" y="4851400"/>
          <p14:tracePt t="82675" x="1352550" y="4864100"/>
          <p14:tracePt t="82688" x="1346200" y="4864100"/>
          <p14:tracePt t="82709" x="1333500" y="4864100"/>
          <p14:tracePt t="82723" x="1327150" y="4864100"/>
          <p14:tracePt t="82909" x="1333500" y="4864100"/>
          <p14:tracePt t="82915" x="1346200" y="4864100"/>
          <p14:tracePt t="82931" x="1365250" y="4864100"/>
          <p14:tracePt t="82938" x="1384300" y="4864100"/>
          <p14:tracePt t="82945" x="1416050" y="4864100"/>
          <p14:tracePt t="82959" x="1460500" y="4851400"/>
          <p14:tracePt t="82973" x="1543050" y="4845050"/>
          <p14:tracePt t="82994" x="1689100" y="4832350"/>
          <p14:tracePt t="83008" x="1739900" y="4832350"/>
          <p14:tracePt t="83021" x="1816100" y="4832350"/>
          <p14:tracePt t="83042" x="1930400" y="4832350"/>
          <p14:tracePt t="83056" x="1968500" y="4832350"/>
          <p14:tracePt t="83077" x="2139950" y="4832350"/>
          <p14:tracePt t="83091" x="2260600" y="4832350"/>
          <p14:tracePt t="83105" x="2317750" y="4832350"/>
          <p14:tracePt t="83126" x="2514600" y="4832350"/>
          <p14:tracePt t="83139" x="2616200" y="4832350"/>
          <p14:tracePt t="83160" x="2717800" y="4832350"/>
          <p14:tracePt t="83174" x="2794000" y="4832350"/>
          <p14:tracePt t="83188" x="2863850" y="4832350"/>
          <p14:tracePt t="83209" x="2921000" y="4832350"/>
          <p14:tracePt t="83223" x="2984500" y="4826000"/>
          <p14:tracePt t="83244" x="3054350" y="4819650"/>
          <p14:tracePt t="83258" x="3092450" y="4819650"/>
          <p14:tracePt t="83271" x="3111500" y="4819650"/>
          <p14:tracePt t="83292" x="3149600" y="4819650"/>
          <p14:tracePt t="83306" x="3168650" y="4819650"/>
          <p14:tracePt t="83327" x="3187700" y="4819650"/>
          <p14:tracePt t="83341" x="3206750" y="4819650"/>
          <p14:tracePt t="83355" x="3219450" y="4819650"/>
          <p14:tracePt t="83376" x="3232150" y="4819650"/>
          <p14:tracePt t="83390" x="3257550" y="4819650"/>
          <p14:tracePt t="83411" x="3302000" y="4819650"/>
          <p14:tracePt t="83424" x="3340100" y="4819650"/>
          <p14:tracePt t="83438" x="3378200" y="4819650"/>
          <p14:tracePt t="83459" x="3390900" y="4819650"/>
          <p14:tracePt t="83533" x="3397250" y="4819650"/>
          <p14:tracePt t="83580" x="3403600" y="4819650"/>
          <p14:tracePt t="83604" x="3416300" y="4826000"/>
          <p14:tracePt t="83617" x="3429000" y="4826000"/>
          <p14:tracePt t="83636" x="3441700" y="4826000"/>
          <p14:tracePt t="83652" x="3448050" y="4826000"/>
          <p14:tracePt t="83660" x="3454400" y="4826000"/>
          <p14:tracePt t="83661" x="3460750" y="4826000"/>
          <p14:tracePt t="83682" x="3473450" y="4826000"/>
          <p14:tracePt t="83698" x="3479800" y="4826000"/>
          <p14:tracePt t="83709" x="3486150" y="4826000"/>
          <p14:tracePt t="83723" x="3498850" y="4826000"/>
          <p14:tracePt t="83746" x="3511550" y="4826000"/>
          <p14:tracePt t="83780" x="3524250" y="4826000"/>
          <p14:tracePt t="83786" x="3536950" y="4826000"/>
          <p14:tracePt t="83796" x="3556000" y="4826000"/>
          <p14:tracePt t="83806" x="3568700" y="4826000"/>
          <p14:tracePt t="83828" x="3638550" y="4826000"/>
          <p14:tracePt t="83841" x="3651250" y="4819650"/>
          <p14:tracePt t="83862" x="3708400" y="4813300"/>
          <p14:tracePt t="83876" x="3752850" y="4813300"/>
          <p14:tracePt t="83890" x="3790950" y="4813300"/>
          <p14:tracePt t="83911" x="3994150" y="4813300"/>
          <p14:tracePt t="83925" x="4165600" y="4813300"/>
          <p14:tracePt t="83945" x="4324350" y="4813300"/>
          <p14:tracePt t="83959" x="4483100" y="4813300"/>
          <p14:tracePt t="83973" x="4622800" y="4813300"/>
          <p14:tracePt t="83994" x="4756150" y="4826000"/>
          <p14:tracePt t="84008" x="4883150" y="4857750"/>
          <p14:tracePt t="84028" x="5073650" y="4889500"/>
          <p14:tracePt t="84042" x="5168900" y="4889500"/>
          <p14:tracePt t="84056" x="5219700" y="4889500"/>
          <p14:tracePt t="84077" x="5346700" y="4902200"/>
          <p14:tracePt t="84091" x="5340350" y="4902200"/>
          <p14:tracePt t="84478" x="5346700" y="4902200"/>
          <p14:tracePt t="84492" x="5378450" y="4883150"/>
          <p14:tracePt t="84501" x="5429250" y="4883150"/>
          <p14:tracePt t="84509" x="5454650" y="4883150"/>
          <p14:tracePt t="84515" x="5499100" y="4883150"/>
          <p14:tracePt t="84528" x="5581650" y="4883150"/>
          <p14:tracePt t="84542" x="5626100" y="4883150"/>
          <p14:tracePt t="84556" x="5708650" y="4883150"/>
          <p14:tracePt t="84577" x="5899150" y="4889500"/>
          <p14:tracePt t="84591" x="5962650" y="4889500"/>
          <p14:tracePt t="84612" x="6210300" y="4889500"/>
          <p14:tracePt t="84626" x="6369050" y="4889500"/>
          <p14:tracePt t="84640" x="6445250" y="4889500"/>
          <p14:tracePt t="84661" x="6635750" y="4889500"/>
          <p14:tracePt t="84674" x="6737350" y="4889500"/>
          <p14:tracePt t="84695" x="6807200" y="4889500"/>
          <p14:tracePt t="84709" x="6877050" y="4902200"/>
          <p14:tracePt t="84723" x="6896100" y="4914900"/>
          <p14:tracePt t="84744" x="6915150" y="4953000"/>
          <p14:tracePt t="84757" x="6915150" y="4965700"/>
          <p14:tracePt t="84778" x="6889750" y="5003800"/>
          <p14:tracePt t="84792" x="6750050" y="5118100"/>
          <p14:tracePt t="84806" x="6686550" y="5168900"/>
          <p14:tracePt t="84827" x="6470650" y="5302250"/>
          <p14:tracePt t="84841" x="6400800" y="5340350"/>
          <p14:tracePt t="84862" x="6254750" y="5403850"/>
          <p14:tracePt t="84876" x="6165850" y="5441950"/>
          <p14:tracePt t="84897" x="6045200" y="5473700"/>
          <p14:tracePt t="84910" x="5861050" y="5486400"/>
          <p14:tracePt t="84924" x="5530850" y="5486400"/>
          <p14:tracePt t="84945" x="5099050" y="5486400"/>
          <p14:tracePt t="84959" x="4552950" y="5486400"/>
          <p14:tracePt t="84980" x="3657600" y="5410200"/>
          <p14:tracePt t="84994" x="3352800" y="5346700"/>
          <p14:tracePt t="85008" x="2838450" y="5219700"/>
          <p14:tracePt t="85028" x="2082800" y="4953000"/>
          <p14:tracePt t="85043" x="1917700" y="4883150"/>
          <p14:tracePt t="85063" x="1625600" y="4743450"/>
          <p14:tracePt t="85077" x="1397000" y="4622800"/>
          <p14:tracePt t="85091" x="1333500" y="4572000"/>
          <p14:tracePt t="85112" x="1270000" y="4464050"/>
          <p14:tracePt t="85126" x="1244600" y="4400550"/>
          <p14:tracePt t="85146" x="1231900" y="4362450"/>
          <p14:tracePt t="85160" x="1200150" y="4318000"/>
          <p14:tracePt t="85174" x="1193800" y="4273550"/>
          <p14:tracePt t="85195" x="1174750" y="4229100"/>
          <p14:tracePt t="85209" x="1174750" y="4210050"/>
          <p14:tracePt t="85230" x="1143000" y="4146550"/>
          <p14:tracePt t="85244" x="1111250" y="4108450"/>
          <p14:tracePt t="85260" x="1098550" y="4095750"/>
          <p14:tracePt t="85278" x="1079500" y="4064000"/>
          <p14:tracePt t="85292" x="1073150" y="4044950"/>
          <p14:tracePt t="85313" x="1066800" y="4025900"/>
          <p14:tracePt t="85327" x="1066800" y="4006850"/>
          <p14:tracePt t="85341" x="1066800" y="3975100"/>
          <p14:tracePt t="85362" x="1079500" y="3911600"/>
          <p14:tracePt t="85376" x="1117600" y="3873500"/>
          <p14:tracePt t="85397" x="1200150" y="3797300"/>
          <p14:tracePt t="85410" x="1289050" y="3727450"/>
          <p14:tracePt t="85425" x="1333500" y="3702050"/>
          <p14:tracePt t="85445" x="1422400" y="3676650"/>
          <p14:tracePt t="85459" x="1447800" y="3670300"/>
          <p14:tracePt t="85480" x="1504950" y="3657600"/>
          <p14:tracePt t="85494" x="1543050" y="3644900"/>
          <p14:tracePt t="85508" x="1638300" y="3632200"/>
          <p14:tracePt t="85528" x="1733550" y="3619500"/>
          <p14:tracePt t="85542" x="1784350" y="3619500"/>
          <p14:tracePt t="85563" x="1797050" y="3619500"/>
          <p14:tracePt t="85676" x="1784350" y="3619500"/>
          <p14:tracePt t="85682" x="1765300" y="3619500"/>
          <p14:tracePt t="85692" x="1739900" y="3619500"/>
          <p14:tracePt t="85699" x="1720850" y="3619500"/>
          <p14:tracePt t="85709" x="1708150" y="3619500"/>
          <p14:tracePt t="85730" x="1676400" y="3606800"/>
          <p14:tracePt t="85743" x="1663700" y="3600450"/>
          <p14:tracePt t="85758" x="1644650" y="3587750"/>
          <p14:tracePt t="85778" x="1612900" y="3575050"/>
          <p14:tracePt t="85792" x="1600200" y="3575050"/>
          <p14:tracePt t="85813" x="1549400" y="3575050"/>
          <p14:tracePt t="85827" x="1504950" y="3587750"/>
          <p14:tracePt t="85841" x="1485900" y="3587750"/>
          <p14:tracePt t="85862" x="1435100" y="3600450"/>
          <p14:tracePt t="85876" x="1390650" y="3613150"/>
          <p14:tracePt t="85897" x="1377950" y="3619500"/>
          <p14:tracePt t="85911" x="1365250" y="3625850"/>
          <p14:tracePt t="85924" x="1365250" y="3632200"/>
          <p14:tracePt t="85945" x="1365250" y="3644900"/>
          <p14:tracePt t="85959" x="1352550" y="3651250"/>
          <p14:tracePt t="85980" x="1352550" y="3657600"/>
          <p14:tracePt t="86036" x="1352550" y="3663950"/>
          <p14:tracePt t="86074" x="1346200" y="3663950"/>
          <p14:tracePt t="86112" x="1346200" y="3676650"/>
          <p14:tracePt t="86146" x="1346200" y="3683000"/>
          <p14:tracePt t="86158" x="1339850" y="3689350"/>
          <p14:tracePt t="86172" x="1339850" y="3695700"/>
          <p14:tracePt t="86180" x="1339850" y="3702050"/>
          <p14:tracePt t="86186" x="1339850" y="3708400"/>
          <p14:tracePt t="86196" x="1333500" y="3714750"/>
          <p14:tracePt t="86209" x="1333500" y="3721100"/>
          <p14:tracePt t="86230" x="1333500" y="3733800"/>
          <p14:tracePt t="86244" x="1339850" y="3752850"/>
          <p14:tracePt t="86264" x="1365250" y="3771900"/>
          <p14:tracePt t="86278" x="1377950" y="3784600"/>
          <p14:tracePt t="86292" x="1390650" y="3797300"/>
          <p14:tracePt t="86314" x="1428750" y="3829050"/>
          <p14:tracePt t="86327" x="1485900" y="3841750"/>
          <p14:tracePt t="86348" x="1587500" y="3867150"/>
          <p14:tracePt t="86362" x="1619250" y="3873500"/>
          <p14:tracePt t="86376" x="1657350" y="3886200"/>
          <p14:tracePt t="86397" x="1708150" y="3892550"/>
          <p14:tracePt t="86411" x="1733550" y="3917950"/>
          <p14:tracePt t="86431" x="1752600" y="3949700"/>
          <p14:tracePt t="86445" x="1765300" y="3962400"/>
          <p14:tracePt t="86459" x="1771650" y="3975100"/>
          <p14:tracePt t="86480" x="1765300" y="4019550"/>
          <p14:tracePt t="86494" x="1714500" y="4051300"/>
          <p14:tracePt t="86515" x="1625600" y="4102100"/>
          <p14:tracePt t="86528" x="1587500" y="4127500"/>
          <p14:tracePt t="86542" x="1447800" y="4159250"/>
          <p14:tracePt t="86563" x="1276350" y="4203700"/>
          <p14:tracePt t="86577" x="1098550" y="4254500"/>
          <p14:tracePt t="86597" x="1022350" y="4267200"/>
          <p14:tracePt t="86612" x="1016000" y="4267200"/>
          <p14:tracePt t="86628" x="1016000" y="4254500"/>
          <p14:tracePt t="86646" x="1016000" y="4210050"/>
          <p14:tracePt t="86660" x="1035050" y="4140200"/>
          <p14:tracePt t="86681" x="1060450" y="4038600"/>
          <p14:tracePt t="86695" x="1079500" y="4000500"/>
          <p14:tracePt t="86709" x="1085850" y="3949700"/>
          <p14:tracePt t="86730" x="1117600" y="3867150"/>
          <p14:tracePt t="86744" x="1162050" y="3790950"/>
          <p14:tracePt t="86765" x="1212850" y="3714750"/>
          <p14:tracePt t="86778" x="1219200" y="3708400"/>
          <p14:tracePt t="86792" x="1225550" y="3695700"/>
          <p14:tracePt t="86818" x="1225550" y="3683000"/>
          <p14:tracePt t="86827" x="1219200" y="3683000"/>
          <p14:tracePt t="86848" x="1193800" y="3683000"/>
          <p14:tracePt t="86862" x="1149350" y="3683000"/>
          <p14:tracePt t="86876" x="1111250" y="3683000"/>
          <p14:tracePt t="86896" x="1079500" y="3695700"/>
          <p14:tracePt t="86910" x="1054100" y="3721100"/>
          <p14:tracePt t="86931" x="990600" y="3746500"/>
          <p14:tracePt t="86945" x="965200" y="3752850"/>
          <p14:tracePt t="86959" x="946150" y="3765550"/>
          <p14:tracePt t="86980" x="920750" y="3790950"/>
          <p14:tracePt t="86994" x="920750" y="3803650"/>
          <p14:tracePt t="87015" x="908050" y="3829050"/>
          <p14:tracePt t="87028" x="908050" y="3848100"/>
          <p14:tracePt t="87042" x="914400" y="3867150"/>
          <p14:tracePt t="87063" x="939800" y="3886200"/>
          <p14:tracePt t="87077" x="952500" y="3898900"/>
          <p14:tracePt t="87098" x="958850" y="3898900"/>
          <p14:tracePt t="87851" x="958850" y="3886200"/>
          <p14:tracePt t="87858" x="958850" y="3854450"/>
          <p14:tracePt t="87868" x="958850" y="3759200"/>
          <p14:tracePt t="87876" x="958850" y="3721100"/>
          <p14:tracePt t="87882" x="958850" y="3708400"/>
          <p14:tracePt t="87896" x="952500" y="3670300"/>
          <p14:tracePt t="87910" x="946150" y="3663950"/>
          <p14:tracePt t="87931" x="946150" y="3657600"/>
          <p14:tracePt t="87980" x="946150" y="3676650"/>
          <p14:tracePt t="87988" x="946150" y="3708400"/>
          <p14:tracePt t="87994" x="946150" y="3727450"/>
          <p14:tracePt t="88003" x="946150" y="3759200"/>
          <p14:tracePt t="88015" x="946150" y="3810000"/>
          <p14:tracePt t="88028" x="939800" y="3911600"/>
          <p14:tracePt t="88049" x="927100" y="4070350"/>
          <p14:tracePt t="88063" x="920750" y="4102100"/>
          <p14:tracePt t="88077" x="914400" y="4171950"/>
          <p14:tracePt t="88097" x="914400" y="4235450"/>
          <p14:tracePt t="88112" x="914400" y="4286250"/>
          <p14:tracePt t="88132" x="920750" y="4318000"/>
          <p14:tracePt t="88146" x="920750" y="4324350"/>
          <p14:tracePt t="88160" x="927100" y="4324350"/>
          <p14:tracePt t="88181" x="946150" y="4286250"/>
          <p14:tracePt t="88195" x="946150" y="4248150"/>
          <p14:tracePt t="88216" x="965200" y="4184650"/>
          <p14:tracePt t="88230" x="984250" y="4108450"/>
          <p14:tracePt t="88244" x="1003300" y="4051300"/>
          <p14:tracePt t="88265" x="1009650" y="4019550"/>
          <p14:tracePt t="88278" x="1022350" y="3981450"/>
          <p14:tracePt t="88299" x="1022350" y="3968750"/>
          <p14:tracePt t="88348" x="1041400" y="3981450"/>
          <p14:tracePt t="88354" x="1073150" y="4013200"/>
          <p14:tracePt t="88362" x="1085850" y="4032250"/>
          <p14:tracePt t="88382" x="1130300" y="4089400"/>
          <p14:tracePt t="88396" x="1200150" y="4159250"/>
          <p14:tracePt t="88410" x="1276350" y="4203700"/>
          <p14:tracePt t="88431" x="1377950" y="4229100"/>
          <p14:tracePt t="88445" x="1524000" y="4260850"/>
          <p14:tracePt t="88466" x="1809750" y="4267200"/>
          <p14:tracePt t="88480" x="1949450" y="4267200"/>
          <p14:tracePt t="88494" x="2228850" y="4267200"/>
          <p14:tracePt t="88515" x="2508250" y="4267200"/>
          <p14:tracePt t="88528" x="2755900" y="4222750"/>
          <p14:tracePt t="88549" x="3079750" y="4140200"/>
          <p14:tracePt t="88564" x="3238500" y="4102100"/>
          <p14:tracePt t="88577" x="3314700" y="4076700"/>
          <p14:tracePt t="88598" x="3530600" y="4019550"/>
          <p14:tracePt t="88612" x="3727450" y="3968750"/>
          <p14:tracePt t="88633" x="3790950" y="3956050"/>
          <p14:tracePt t="88647" x="3937000" y="3930650"/>
          <p14:tracePt t="88660" x="4064000" y="3911600"/>
          <p14:tracePt t="88681" x="4184650" y="3911600"/>
          <p14:tracePt t="88695" x="4254500" y="3911600"/>
          <p14:tracePt t="89120" x="4248150" y="3917950"/>
          <p14:tracePt t="89142" x="4235450" y="3917950"/>
          <p14:tracePt t="89164" x="4222750" y="3917950"/>
          <p14:tracePt t="89177" x="4216400" y="3917950"/>
          <p14:tracePt t="89186" x="4210050" y="3917950"/>
          <p14:tracePt t="89192" x="4203700" y="3917950"/>
          <p14:tracePt t="89202" x="4197350" y="3917950"/>
          <p14:tracePt t="89216" x="4178300" y="3917950"/>
          <p14:tracePt t="89230" x="4165600" y="3917950"/>
          <p14:tracePt t="89251" x="4140200" y="3917950"/>
          <p14:tracePt t="89265" x="4127500" y="3917950"/>
          <p14:tracePt t="89278" x="4121150" y="3917950"/>
          <p14:tracePt t="89899" x="4121150" y="3937000"/>
          <p14:tracePt t="89906" x="4121150" y="3949700"/>
          <p14:tracePt t="89917" x="4140200" y="3962400"/>
          <p14:tracePt t="89924" x="4171950" y="3962400"/>
          <p14:tracePt t="89931" x="4184650" y="3962400"/>
          <p14:tracePt t="89962" x="4191000" y="3962400"/>
          <p14:tracePt t="90028" x="4191000" y="3956050"/>
          <p14:tracePt t="90036" x="4197350" y="3943350"/>
          <p14:tracePt t="90052" x="4203700" y="3930650"/>
          <p14:tracePt t="90057" x="4203700" y="3917950"/>
          <p14:tracePt t="90063" x="4210050" y="3905250"/>
          <p14:tracePt t="90084" x="4210050" y="3886200"/>
          <p14:tracePt t="90098" x="4235450" y="3860800"/>
          <p14:tracePt t="90112" x="4241800" y="3841750"/>
          <p14:tracePt t="90132" x="4260850" y="3803650"/>
          <p14:tracePt t="90147" x="4260850" y="3784600"/>
          <p14:tracePt t="90167" x="4248150" y="3746500"/>
          <p14:tracePt t="90181" x="4203700" y="3727450"/>
          <p14:tracePt t="90195" x="4159250" y="3727450"/>
          <p14:tracePt t="90216" x="4095750" y="3708400"/>
          <p14:tracePt t="90230" x="4038600" y="3689350"/>
          <p14:tracePt t="90251" x="3956050" y="3676650"/>
          <p14:tracePt t="90265" x="3930650" y="3676650"/>
          <p14:tracePt t="90278" x="3892550" y="3676650"/>
          <p14:tracePt t="90299" x="3810000" y="3740150"/>
          <p14:tracePt t="90313" x="3797300" y="3759200"/>
          <p14:tracePt t="90334" x="3797300" y="3816350"/>
          <p14:tracePt t="90348" x="3797300" y="3873500"/>
          <p14:tracePt t="90362" x="3810000" y="3898900"/>
          <p14:tracePt t="90382" x="3898900" y="3994150"/>
          <p14:tracePt t="90396" x="3943350" y="4019550"/>
          <p14:tracePt t="90417" x="4070350" y="4044950"/>
          <p14:tracePt t="90431" x="4114800" y="4051300"/>
          <p14:tracePt t="90445" x="4178300" y="4051300"/>
          <p14:tracePt t="90466" x="4191000" y="4051300"/>
          <p14:tracePt t="90480" x="4197350" y="4038600"/>
          <p14:tracePt t="90501" x="4197350" y="4006850"/>
          <p14:tracePt t="90514" x="4197350" y="3987800"/>
          <p14:tracePt t="90536" x="4184650" y="3968750"/>
          <p14:tracePt t="90549" x="4184650" y="3956050"/>
          <p14:tracePt t="90563" x="4178300" y="3956050"/>
          <p14:tracePt t="90602" x="4165600" y="3956050"/>
          <p14:tracePt t="90616" x="4165600" y="3962400"/>
          <p14:tracePt t="90634" x="4165600" y="3975100"/>
          <p14:tracePt t="90640" x="4171950" y="3975100"/>
          <p14:tracePt t="90650" x="4171950" y="3987800"/>
          <p14:tracePt t="90674" x="4171950" y="3994150"/>
          <p14:tracePt t="90698" x="4171950" y="4000500"/>
          <p14:tracePt t="90748" x="4171950" y="4006850"/>
          <p14:tracePt t="90762" x="4171950" y="4013200"/>
          <p14:tracePt t="90780" x="4184650" y="4019550"/>
          <p14:tracePt t="90807" x="4184650" y="4025900"/>
          <p14:tracePt t="90844" x="4184650" y="4032250"/>
          <p14:tracePt t="90882" x="4184650" y="4038600"/>
          <p14:tracePt t="90890" x="4184650" y="4044950"/>
          <p14:tracePt t="90904" x="4184650" y="4057650"/>
          <p14:tracePt t="90914" x="4178300" y="4070350"/>
          <p14:tracePt t="90922" x="4178300" y="4083050"/>
          <p14:tracePt t="90931" x="4171950" y="4095750"/>
          <p14:tracePt t="90952" x="4171950" y="4133850"/>
          <p14:tracePt t="90966" x="4184650" y="4146550"/>
          <p14:tracePt t="90980" x="4191000" y="4159250"/>
          <p14:tracePt t="91001" x="4203700" y="4165600"/>
          <p14:tracePt t="91015" x="4210050" y="4165600"/>
          <p14:tracePt t="91035" x="4210050" y="4171950"/>
          <p14:tracePt t="91049" x="4210050" y="4178300"/>
          <p14:tracePt t="91063" x="4210050" y="4184650"/>
          <p14:tracePt t="91084" x="4191000" y="4191000"/>
          <p14:tracePt t="91098" x="4146550" y="4203700"/>
          <p14:tracePt t="91119" x="4064000" y="4222750"/>
          <p14:tracePt t="91132" x="4038600" y="4235450"/>
          <p14:tracePt t="91146" x="3956050" y="4260850"/>
          <p14:tracePt t="91167" x="3860800" y="4305300"/>
          <p14:tracePt t="91181" x="3752850" y="4343400"/>
          <p14:tracePt t="91202" x="3600450" y="4419600"/>
          <p14:tracePt t="91216" x="3498850" y="4470400"/>
          <p14:tracePt t="91230" x="3448050" y="4502150"/>
          <p14:tracePt t="91250" x="3263900" y="4559300"/>
          <p14:tracePt t="91264" x="3155950" y="4591050"/>
          <p14:tracePt t="91285" x="3060700" y="4610100"/>
          <p14:tracePt t="91299" x="2971800" y="4616450"/>
          <p14:tracePt t="91313" x="2908300" y="4616450"/>
          <p14:tracePt t="91334" x="2857500" y="4616450"/>
          <p14:tracePt t="91348" x="2806700" y="4616450"/>
          <p14:tracePt t="91369" x="2755900" y="4616450"/>
          <p14:tracePt t="91382" x="2692400" y="4616450"/>
          <p14:tracePt t="91396" x="2667000" y="4616450"/>
          <p14:tracePt t="91417" x="2654300" y="4616450"/>
          <p14:tracePt t="91431" x="2647950" y="4610100"/>
          <p14:tracePt t="91452" x="2641600" y="4597400"/>
          <p14:tracePt t="91466" x="2635250" y="4584700"/>
          <p14:tracePt t="91479" x="2635250" y="4565650"/>
          <p14:tracePt t="91500" x="2628900" y="4559300"/>
          <p14:tracePt t="91660" x="2628900" y="4552950"/>
          <p14:tracePt t="91667" x="2622550" y="4552950"/>
          <p14:tracePt t="91681" x="2622550" y="4546600"/>
          <p14:tracePt t="91693" x="2616200" y="4540250"/>
          <p14:tracePt t="91720" x="2609850" y="4540250"/>
          <p14:tracePt t="91730" x="2609850" y="4527550"/>
          <p14:tracePt t="91802" x="2597150" y="4514850"/>
          <p14:tracePt t="91810" x="2584450" y="4514850"/>
          <p14:tracePt t="91815" x="2571750" y="4514850"/>
          <p14:tracePt t="91825" x="2546350" y="4514850"/>
          <p14:tracePt t="91835" x="2533650" y="4508500"/>
          <p14:tracePt t="91848" x="2495550" y="4495800"/>
          <p14:tracePt t="91869" x="2336800" y="4438650"/>
          <p14:tracePt t="91883" x="2216150" y="4387850"/>
          <p14:tracePt t="91896" x="2152650" y="4375150"/>
          <p14:tracePt t="91918" x="2012950" y="4318000"/>
          <p14:tracePt t="91931" x="1987550" y="4298950"/>
          <p14:tracePt t="91952" x="1981200" y="4273550"/>
          <p14:tracePt t="91966" x="1974850" y="4273550"/>
          <p14:tracePt t="92018" x="1981200" y="4273550"/>
          <p14:tracePt t="92026" x="2006600" y="4273550"/>
          <p14:tracePt t="92032" x="2025650" y="4273550"/>
          <p14:tracePt t="92041" x="2051050" y="4273550"/>
          <p14:tracePt t="92049" x="2057400" y="4279900"/>
          <p14:tracePt t="92070" x="2108200" y="4311650"/>
          <p14:tracePt t="92084" x="2178050" y="4368800"/>
          <p14:tracePt t="92098" x="2203450" y="4381500"/>
          <p14:tracePt t="92119" x="2279650" y="4445000"/>
          <p14:tracePt t="92133" x="2381250" y="4508500"/>
          <p14:tracePt t="92153" x="2667000" y="4591050"/>
          <p14:tracePt t="92167" x="2755900" y="4597400"/>
          <p14:tracePt t="92181" x="2933700" y="4597400"/>
          <p14:tracePt t="92202" x="3175000" y="4546600"/>
          <p14:tracePt t="92216" x="3244850" y="4533900"/>
          <p14:tracePt t="92237" x="3314700" y="4495800"/>
          <p14:tracePt t="92251" x="3314700" y="4470400"/>
          <p14:tracePt t="92265" x="3295650" y="4457700"/>
          <p14:tracePt t="92285" x="3238500" y="4425950"/>
          <p14:tracePt t="92299" x="3187700" y="4413250"/>
          <p14:tracePt t="92320" x="3041650" y="4375150"/>
          <p14:tracePt t="92334" x="2959100" y="4356100"/>
          <p14:tracePt t="92348" x="2794000" y="4337050"/>
          <p14:tracePt t="92369" x="2641600" y="4337050"/>
          <p14:tracePt t="92383" x="2501900" y="4337050"/>
          <p14:tracePt t="92403" x="2438400" y="4349750"/>
          <p14:tracePt t="92417" x="2438400" y="4362450"/>
          <p14:tracePt t="92431" x="2438400" y="4368800"/>
          <p14:tracePt t="92452" x="2495550" y="4381500"/>
          <p14:tracePt t="92466" x="2578100" y="4387850"/>
          <p14:tracePt t="92487" x="2774950" y="4387850"/>
          <p14:tracePt t="92501" x="2832100" y="4387850"/>
          <p14:tracePt t="92514" x="2927350" y="4387850"/>
          <p14:tracePt t="92535" x="2933700" y="4387850"/>
          <p14:tracePt t="92572" x="2933700" y="4394200"/>
          <p14:tracePt t="92584" x="2927350" y="4394200"/>
          <p14:tracePt t="92594" x="2921000" y="4400550"/>
          <p14:tracePt t="92602" x="2914650" y="4400550"/>
          <p14:tracePt t="92618" x="2901950" y="4406900"/>
          <p14:tracePt t="92652" x="2895600" y="4406900"/>
          <p14:tracePt t="92658" x="2889250" y="4406900"/>
          <p14:tracePt t="92682" x="2876550" y="4406900"/>
          <p14:tracePt t="92704" x="2870200" y="4406900"/>
          <p14:tracePt t="92713" x="2863850" y="4406900"/>
          <p14:tracePt t="92724" x="2857500" y="4406900"/>
          <p14:tracePt t="92737" x="2844800" y="4406900"/>
          <p14:tracePt t="92751" x="2832100" y="4406900"/>
          <p14:tracePt t="92764" x="2819400" y="4406900"/>
          <p14:tracePt t="92786" x="2794000" y="4406900"/>
          <p14:tracePt t="92799" x="2768600" y="4406900"/>
          <p14:tracePt t="92820" x="2749550" y="4406900"/>
          <p14:tracePt t="92834" x="2743200" y="4406900"/>
          <p14:tracePt t="92848" x="2730500" y="4413250"/>
          <p14:tracePt t="92868" x="2724150" y="4413250"/>
          <p14:tracePt t="93302" x="2711450" y="4413250"/>
          <p14:tracePt t="93678" x="2698750" y="4406900"/>
          <p14:tracePt t="93686" x="2698750" y="4400550"/>
          <p14:tracePt t="93702" x="2692400" y="4400550"/>
          <p14:tracePt t="93708" x="2686050" y="4394200"/>
          <p14:tracePt t="93715" x="2679700" y="4394200"/>
          <p14:tracePt t="93736" x="2660650" y="4387850"/>
          <p14:tracePt t="93750" x="2635250" y="4387850"/>
          <p14:tracePt t="93772" x="2565400" y="4381500"/>
          <p14:tracePt t="93785" x="2520950" y="4381500"/>
          <p14:tracePt t="93799" x="2482850" y="4381500"/>
          <p14:tracePt t="93820" x="2406650" y="4381500"/>
          <p14:tracePt t="93834" x="2317750" y="4381500"/>
          <p14:tracePt t="93855" x="2235200" y="4381500"/>
          <p14:tracePt t="93869" x="2146300" y="4381500"/>
          <p14:tracePt t="93882" x="2076450" y="4381500"/>
          <p14:tracePt t="93903" x="1968500" y="4394200"/>
          <p14:tracePt t="93917" x="1936750" y="4406900"/>
          <p14:tracePt t="93938" x="1873250" y="4419600"/>
          <p14:tracePt t="93953" x="1847850" y="4419600"/>
          <p14:tracePt t="93994" x="1841500" y="4419600"/>
          <p14:tracePt t="94020" x="1835150" y="4419600"/>
          <p14:tracePt t="94074" x="1822450" y="4419600"/>
          <p14:tracePt t="94106" x="1809750" y="4413250"/>
          <p14:tracePt t="94405" x="1797050" y="4413250"/>
          <p14:tracePt t="94426" x="1784350" y="4413250"/>
          <p14:tracePt t="94432" x="1771650" y="4400550"/>
          <p14:tracePt t="94442" x="1765300" y="4400550"/>
          <p14:tracePt t="94452" x="1752600" y="4400550"/>
          <p14:tracePt t="94480" x="1752600" y="4387850"/>
          <p14:tracePt t="94498" x="1739900" y="4387850"/>
          <p14:tracePt t="94524" x="1733550" y="4387850"/>
          <p14:tracePt t="94530" x="1727200" y="4387850"/>
          <p14:tracePt t="94538" x="1720850" y="4387850"/>
          <p14:tracePt t="94546" x="1714500" y="4387850"/>
          <p14:tracePt t="94551" x="1701800" y="4387850"/>
          <p14:tracePt t="94570" x="1682750" y="4387850"/>
          <p14:tracePt t="94584" x="1670050" y="4387850"/>
          <p14:tracePt t="94605" x="1606550" y="4394200"/>
          <p14:tracePt t="94618" x="1562100" y="4394200"/>
          <p14:tracePt t="94633" x="1536700" y="4400550"/>
          <p14:tracePt t="94653" x="1428750" y="4432300"/>
          <p14:tracePt t="94667" x="1377950" y="4445000"/>
          <p14:tracePt t="94688" x="1320800" y="4464050"/>
          <p14:tracePt t="94702" x="1244600" y="4476750"/>
          <p14:tracePt t="94716" x="1174750" y="4495800"/>
          <p14:tracePt t="94737" x="1104900" y="4514850"/>
          <p14:tracePt t="94751" x="1066800" y="4527550"/>
          <p14:tracePt t="94771" x="1016000" y="4540250"/>
          <p14:tracePt t="94785" x="984250" y="4546600"/>
          <p14:tracePt t="94806" x="952500" y="4552950"/>
          <p14:tracePt t="94820" x="920750" y="4552950"/>
          <p14:tracePt t="94834" x="908050" y="4552950"/>
          <p14:tracePt t="94854" x="895350" y="4552950"/>
          <p14:tracePt t="94923" x="889000" y="4552950"/>
          <p14:tracePt t="94970" x="882650" y="4552950"/>
          <p14:tracePt t="94984" x="869950" y="4546600"/>
          <p14:tracePt t="94993" x="869950" y="4540250"/>
          <p14:tracePt t="95004" x="863600" y="4533900"/>
          <p14:tracePt t="95009" x="850900" y="4527550"/>
          <p14:tracePt t="95021" x="844550" y="4521200"/>
          <p14:tracePt t="95035" x="825500" y="4502150"/>
          <p14:tracePt t="95056" x="812800" y="4483100"/>
          <p14:tracePt t="95074" x="793750" y="4451350"/>
          <p14:tracePt t="95084" x="781050" y="4438650"/>
          <p14:tracePt t="95105" x="768350" y="4387850"/>
          <p14:tracePt t="95118" x="755650" y="4368800"/>
          <p14:tracePt t="95140" x="749300" y="4324350"/>
          <p14:tracePt t="95153" x="749300" y="4298950"/>
          <p14:tracePt t="95167" x="749300" y="4279900"/>
          <p14:tracePt t="95188" x="749300" y="4241800"/>
          <p14:tracePt t="95202" x="749300" y="4216400"/>
          <p14:tracePt t="95222" x="749300" y="4197350"/>
          <p14:tracePt t="95236" x="749300" y="4184650"/>
          <p14:tracePt t="95250" x="749300" y="4171950"/>
          <p14:tracePt t="95272" x="755650" y="4127500"/>
          <p14:tracePt t="95285" x="762000" y="4114800"/>
          <p14:tracePt t="95306" x="774700" y="4083050"/>
          <p14:tracePt t="95320" x="774700" y="4057650"/>
          <p14:tracePt t="95334" x="787400" y="4032250"/>
          <p14:tracePt t="95355" x="825500" y="3930650"/>
          <p14:tracePt t="95369" x="838200" y="3860800"/>
          <p14:tracePt t="95389" x="844550" y="3810000"/>
          <p14:tracePt t="95403" x="857250" y="3771900"/>
          <p14:tracePt t="95417" x="857250" y="3752850"/>
          <p14:tracePt t="95438" x="857250" y="3740150"/>
          <p14:tracePt t="95452" x="857250" y="3733800"/>
          <p14:tracePt t="95473" x="869950" y="3721100"/>
          <p14:tracePt t="95486" x="882650" y="3695700"/>
          <p14:tracePt t="95500" x="895350" y="3657600"/>
          <p14:tracePt t="95521" x="920750" y="3638550"/>
          <p14:tracePt t="95536" x="933450" y="3613150"/>
          <p14:tracePt t="95556" x="939800" y="3613150"/>
          <p14:tracePt t="95570" x="946150" y="3613150"/>
          <p14:tracePt t="95674" x="946150" y="3619500"/>
          <p14:tracePt t="95675" x="946150" y="3625850"/>
          <p14:tracePt t="95690" x="946150" y="3632200"/>
          <p14:tracePt t="95698" x="946150" y="3638550"/>
          <p14:tracePt t="95702" x="946150" y="3644900"/>
          <p14:tracePt t="95723" x="946150" y="3657600"/>
          <p14:tracePt t="95737" x="946150" y="3663950"/>
          <p14:tracePt t="95750" x="952500" y="3689350"/>
          <p14:tracePt t="95771" x="952500" y="3740150"/>
          <p14:tracePt t="95785" x="952500" y="3778250"/>
          <p14:tracePt t="95806" x="958850" y="3803650"/>
          <p14:tracePt t="95820" x="958850" y="3829050"/>
          <p14:tracePt t="95834" x="958850" y="3854450"/>
          <p14:tracePt t="95854" x="958850" y="3898900"/>
          <p14:tracePt t="95868" x="958850" y="3956050"/>
          <p14:tracePt t="95890" x="958850" y="3981450"/>
          <p14:tracePt t="95903" x="958850" y="3994150"/>
          <p14:tracePt t="95917" x="958850" y="4025900"/>
          <p14:tracePt t="95938" x="946150" y="4076700"/>
          <p14:tracePt t="95952" x="946150" y="4083050"/>
          <p14:tracePt t="95973" x="939800" y="4121150"/>
          <p14:tracePt t="95987" x="933450" y="4146550"/>
          <p14:tracePt t="96000" x="933450" y="4152900"/>
          <p14:tracePt t="96022" x="933450" y="4210050"/>
          <p14:tracePt t="96035" x="920750" y="4248150"/>
          <p14:tracePt t="96056" x="920750" y="4292600"/>
          <p14:tracePt t="96070" x="920750" y="4330700"/>
          <p14:tracePt t="96084" x="920750" y="4368800"/>
          <p14:tracePt t="96105" x="901700" y="4438650"/>
          <p14:tracePt t="96118" x="889000" y="4489450"/>
          <p14:tracePt t="96139" x="876300" y="4552950"/>
          <p14:tracePt t="96153" x="876300" y="4597400"/>
          <p14:tracePt t="96167" x="876300" y="4622800"/>
          <p14:tracePt t="96188" x="876300" y="4699000"/>
          <p14:tracePt t="96202" x="882650" y="4756150"/>
          <p14:tracePt t="96223" x="882650" y="4800600"/>
          <p14:tracePt t="96237" x="895350" y="4832350"/>
          <p14:tracePt t="96257" x="895350" y="4864100"/>
          <p14:tracePt t="96272" x="895350" y="4876800"/>
          <p14:tracePt t="96285" x="901700" y="4889500"/>
          <p14:tracePt t="96306" x="908050" y="4902200"/>
          <p14:tracePt t="96320" x="908050" y="4908550"/>
          <p14:tracePt t="96341" x="908050" y="4914900"/>
          <p14:tracePt t="96482" x="908050" y="4895850"/>
          <p14:tracePt t="96484" x="908050" y="4876800"/>
          <p14:tracePt t="96507" x="908050" y="4800600"/>
          <p14:tracePt t="96514" x="908050" y="4711700"/>
          <p14:tracePt t="96521" x="908050" y="4641850"/>
          <p14:tracePt t="96535" x="908050" y="4495800"/>
          <p14:tracePt t="96556" x="882650" y="4337050"/>
          <p14:tracePt t="96570" x="863600" y="4216400"/>
          <p14:tracePt t="96591" x="844550" y="4095750"/>
          <p14:tracePt t="96604" x="819150" y="3930650"/>
          <p14:tracePt t="96619" x="812800" y="3892550"/>
          <p14:tracePt t="96640" x="812800" y="3841750"/>
          <p14:tracePt t="96653" x="812800" y="3835400"/>
          <p14:tracePt t="96674" x="812800" y="3822700"/>
          <p14:tracePt t="96698" x="812800" y="3835400"/>
          <p14:tracePt t="96714" x="812800" y="3867150"/>
          <p14:tracePt t="96722" x="806450" y="3886200"/>
          <p14:tracePt t="96736" x="806450" y="3917950"/>
          <p14:tracePt t="96757" x="800100" y="4083050"/>
          <p14:tracePt t="96771" x="787400" y="4191000"/>
          <p14:tracePt t="96785" x="781050" y="4330700"/>
          <p14:tracePt t="96806" x="742950" y="4457700"/>
          <p14:tracePt t="96820" x="730250" y="4610100"/>
          <p14:tracePt t="96841" x="723900" y="4762500"/>
          <p14:tracePt t="96855" x="723900" y="4889500"/>
          <p14:tracePt t="96868" x="723900" y="5041900"/>
          <p14:tracePt t="96890" x="723900" y="5118100"/>
          <p14:tracePt t="96903" x="723900" y="5137150"/>
          <p14:tracePt t="96924" x="723900" y="5143500"/>
          <p14:tracePt t="96938" x="723900" y="5156200"/>
          <p14:tracePt t="96962" x="723900" y="5149850"/>
          <p14:tracePt t="96986" x="723900" y="5137150"/>
          <p14:tracePt t="96992" x="730250" y="5111750"/>
          <p14:tracePt t="97007" x="730250" y="5092700"/>
          <p14:tracePt t="97021" x="730250" y="5029200"/>
          <p14:tracePt t="97035" x="736600" y="4984750"/>
          <p14:tracePt t="97056" x="762000" y="4864100"/>
          <p14:tracePt t="97070" x="781050" y="4737100"/>
          <p14:tracePt t="97091" x="787400" y="4508500"/>
          <p14:tracePt t="97105" x="800100" y="4432300"/>
          <p14:tracePt t="97118" x="819150" y="4267200"/>
          <p14:tracePt t="97139" x="819150" y="4051300"/>
          <p14:tracePt t="97154" x="819150" y="3937000"/>
          <p14:tracePt t="97174" x="819150" y="3860800"/>
          <p14:tracePt t="97188" x="819150" y="3816350"/>
          <p14:tracePt t="97202" x="819150" y="3790950"/>
          <p14:tracePt t="97223" x="831850" y="3765550"/>
          <p14:tracePt t="97237" x="831850" y="3759200"/>
          <p14:tracePt t="97290" x="844550" y="3784600"/>
          <p14:tracePt t="97298" x="844550" y="3803650"/>
          <p14:tracePt t="97304" x="844550" y="3835400"/>
          <p14:tracePt t="97314" x="857250" y="3892550"/>
          <p14:tracePt t="97321" x="876300" y="3949700"/>
          <p14:tracePt t="97341" x="914400" y="4083050"/>
          <p14:tracePt t="97355" x="946150" y="4216400"/>
          <p14:tracePt t="97369" x="958850" y="4298950"/>
          <p14:tracePt t="97389" x="996950" y="4527550"/>
          <p14:tracePt t="97403" x="1022350" y="4654550"/>
          <p14:tracePt t="97424" x="1060450" y="4800600"/>
          <p14:tracePt t="97438" x="1073150" y="4845050"/>
          <p14:tracePt t="97452" x="1079500" y="4902200"/>
          <p14:tracePt t="97473" x="1092200" y="4933950"/>
          <p14:tracePt t="97487" x="1092200" y="4946650"/>
          <p14:tracePt t="97508" x="1098550" y="4946650"/>
          <p14:tracePt t="97580" x="1098550" y="4953000"/>
          <p14:tracePt t="97634" x="1098550" y="4946650"/>
          <p14:tracePt t="97650" x="1098550" y="4921250"/>
          <p14:tracePt t="97658" x="1098550" y="4889500"/>
          <p14:tracePt t="97663" x="1079500" y="4851400"/>
          <p14:tracePt t="97674" x="1066800" y="4813300"/>
          <p14:tracePt t="97688" x="1066800" y="4781550"/>
          <p14:tracePt t="97709" x="1035050" y="4635500"/>
          <p14:tracePt t="97723" x="1028700" y="4616450"/>
          <p14:tracePt t="97736" x="1016000" y="4546600"/>
          <p14:tracePt t="97757" x="984250" y="4445000"/>
          <p14:tracePt t="97771" x="977900" y="4400550"/>
          <p14:tracePt t="97792" x="958850" y="4368800"/>
          <p14:tracePt t="97806" x="952500" y="4356100"/>
          <p14:tracePt t="97820" x="952500" y="4343400"/>
          <p14:tracePt t="97842" x="939800" y="4343400"/>
          <p14:tracePt t="97855" x="939800" y="4356100"/>
          <p14:tracePt t="97876" x="927100" y="4464050"/>
          <p14:tracePt t="97892" x="927100" y="4508500"/>
          <p14:tracePt t="97903" x="927100" y="4597400"/>
          <p14:tracePt t="97924" x="933450" y="4679950"/>
          <p14:tracePt t="97938" x="939800" y="4775200"/>
          <p14:tracePt t="97959" x="939800" y="4870450"/>
          <p14:tracePt t="97973" x="939800" y="4940300"/>
          <p14:tracePt t="97986" x="939800" y="4978400"/>
          <p14:tracePt t="98008" x="933450" y="4997450"/>
          <p14:tracePt t="98021" x="933450" y="5003800"/>
          <p14:tracePt t="98090" x="933450" y="4991100"/>
          <p14:tracePt t="98095" x="933450" y="4984750"/>
          <p14:tracePt t="98106" x="933450" y="4965700"/>
          <p14:tracePt t="98113" x="939800" y="4946650"/>
          <p14:tracePt t="98125" x="939800" y="4927600"/>
          <p14:tracePt t="98139" x="952500" y="4889500"/>
          <p14:tracePt t="98153" x="958850" y="4838700"/>
          <p14:tracePt t="98174" x="971550" y="4787900"/>
          <p14:tracePt t="98188" x="971550" y="4692650"/>
          <p14:tracePt t="98209" x="965200" y="4673600"/>
          <p14:tracePt t="98222" x="958850" y="4654550"/>
          <p14:tracePt t="98240" x="952500" y="4654550"/>
          <p14:tracePt t="98257" x="946150" y="4654550"/>
          <p14:tracePt t="98271" x="939800" y="4679950"/>
          <p14:tracePt t="98292" x="927100" y="4749800"/>
          <p14:tracePt t="98306" x="927100" y="4826000"/>
          <p14:tracePt t="98320" x="927100" y="4870450"/>
          <p14:tracePt t="98341" x="927100" y="4972050"/>
          <p14:tracePt t="98354" x="927100" y="5003800"/>
          <p14:tracePt t="98375" x="927100" y="5022850"/>
          <p14:tracePt t="98389" x="927100" y="5035550"/>
          <p14:tracePt t="98403" x="927100" y="5041900"/>
          <p14:tracePt t="100307" x="927100" y="5035550"/>
          <p14:tracePt t="100330" x="920750" y="5029200"/>
          <p14:tracePt t="102171" x="920750" y="5022850"/>
          <p14:tracePt t="102177" x="920750" y="5016500"/>
          <p14:tracePt t="102200" x="920750" y="5010150"/>
          <p14:tracePt t="102444" x="914400" y="4997450"/>
          <p14:tracePt t="102458" x="914400" y="4984750"/>
          <p14:tracePt t="102466" x="914400" y="4959350"/>
          <p14:tracePt t="102472" x="901700" y="4933950"/>
          <p14:tracePt t="102481" x="901700" y="4908550"/>
          <p14:tracePt t="102493" x="908050" y="4870450"/>
          <p14:tracePt t="102507" x="908050" y="4826000"/>
          <p14:tracePt t="102528" x="908050" y="4699000"/>
          <p14:tracePt t="102542" x="908050" y="4572000"/>
          <p14:tracePt t="102563" x="914400" y="4343400"/>
          <p14:tracePt t="102577" x="920750" y="4286250"/>
          <p14:tracePt t="102590" x="927100" y="4184650"/>
          <p14:tracePt t="102611" x="927100" y="4032250"/>
          <p14:tracePt t="102626" x="939800" y="3937000"/>
          <p14:tracePt t="102647" x="946150" y="3816350"/>
          <p14:tracePt t="102660" x="946150" y="3644900"/>
          <p14:tracePt t="102674" x="946150" y="3600450"/>
          <p14:tracePt t="102695" x="946150" y="3543300"/>
          <p14:tracePt t="102708" x="946150" y="3505200"/>
          <p14:tracePt t="102730" x="946150" y="3435350"/>
          <p14:tracePt t="102743" x="946150" y="3422650"/>
          <p14:tracePt t="102757" x="946150" y="3378200"/>
          <p14:tracePt t="102778" x="958850" y="3352800"/>
          <p14:tracePt t="102866" x="952500" y="3359150"/>
          <p14:tracePt t="102874" x="952500" y="3371850"/>
          <p14:tracePt t="102879" x="933450" y="3397250"/>
          <p14:tracePt t="102890" x="933450" y="3416300"/>
          <p14:tracePt t="102897" x="908050" y="3441700"/>
          <p14:tracePt t="102910" x="908050" y="3473450"/>
          <p14:tracePt t="102924" x="895350" y="3524250"/>
          <p14:tracePt t="102945" x="869950" y="3594100"/>
          <p14:tracePt t="102959" x="863600" y="3689350"/>
          <p14:tracePt t="102979" x="863600" y="3917950"/>
          <p14:tracePt t="102993" x="863600" y="4159250"/>
          <p14:tracePt t="103007" x="889000" y="4419600"/>
          <p14:tracePt t="103028" x="939800" y="4641850"/>
          <p14:tracePt t="103042" x="965200" y="4800600"/>
          <p14:tracePt t="103063" x="965200" y="4927600"/>
          <p14:tracePt t="103077" x="965200" y="5029200"/>
          <p14:tracePt t="103090" x="965200" y="5149850"/>
          <p14:tracePt t="103111" x="946150" y="5264150"/>
          <p14:tracePt t="103125" x="939800" y="5346700"/>
          <p14:tracePt t="103146" x="920750" y="5435600"/>
          <p14:tracePt t="103160" x="920750" y="5454650"/>
          <p14:tracePt t="103174" x="914400" y="5473700"/>
          <p14:tracePt t="103195" x="914400" y="5492750"/>
          <p14:tracePt t="103208" x="914400" y="5499100"/>
          <p14:tracePt t="103705" x="908050" y="5499100"/>
          <p14:tracePt t="103845" x="901700" y="5499100"/>
          <p14:tracePt t="103858" x="901700" y="5492750"/>
          <p14:tracePt t="103868" x="901700" y="5480050"/>
          <p14:tracePt t="103882" x="901700" y="5454650"/>
          <p14:tracePt t="103889" x="901700" y="5441950"/>
          <p14:tracePt t="103896" x="901700" y="5422900"/>
          <p14:tracePt t="103910" x="901700" y="5391150"/>
          <p14:tracePt t="103931" x="901700" y="5302250"/>
          <p14:tracePt t="103946" x="908050" y="5162550"/>
          <p14:tracePt t="103959" x="908050" y="5067300"/>
          <p14:tracePt t="103979" x="908050" y="4756150"/>
          <p14:tracePt t="103994" x="901700" y="4552950"/>
          <p14:tracePt t="104014" x="876300" y="4375150"/>
          <p14:tracePt t="104028" x="869950" y="4222750"/>
          <p14:tracePt t="104042" x="869950" y="4121150"/>
          <p14:tracePt t="104063" x="869950" y="4019550"/>
          <p14:tracePt t="104077" x="869950" y="3994150"/>
          <p14:tracePt t="104098" x="869950" y="3924300"/>
          <p14:tracePt t="104112" x="869950" y="3879850"/>
          <p14:tracePt t="104125" x="857250" y="3848100"/>
          <p14:tracePt t="104146" x="844550" y="3810000"/>
          <p14:tracePt t="104194" x="844550" y="3841750"/>
          <p14:tracePt t="104202" x="844550" y="3854450"/>
          <p14:tracePt t="104208" x="838200" y="3892550"/>
          <p14:tracePt t="104216" x="831850" y="3943350"/>
          <p14:tracePt t="104229" x="831850" y="4070350"/>
          <p14:tracePt t="104243" x="825500" y="4146550"/>
          <p14:tracePt t="104264" x="806450" y="4305300"/>
          <p14:tracePt t="104278" x="787400" y="4457700"/>
          <p14:tracePt t="104292" x="762000" y="4591050"/>
          <p14:tracePt t="104313" x="736600" y="4768850"/>
          <p14:tracePt t="104326" x="736600" y="4927600"/>
          <p14:tracePt t="104348" x="736600" y="5099050"/>
          <p14:tracePt t="104362" x="755650" y="5257800"/>
          <p14:tracePt t="104376" x="768350" y="5397500"/>
          <p14:tracePt t="104396" x="774700" y="5454650"/>
          <p14:tracePt t="104410" x="787400" y="5518150"/>
          <p14:tracePt t="104431" x="800100" y="5689600"/>
          <p14:tracePt t="104445" x="800100" y="5727700"/>
          <p14:tracePt t="104459" x="800100" y="5753100"/>
          <p14:tracePt t="104479" x="800100" y="5765800"/>
          <p14:tracePt t="104514" x="800100" y="5772150"/>
          <p14:tracePt t="104592" x="812800" y="5778500"/>
          <p14:tracePt t="104831" x="806450" y="5778500"/>
          <p14:tracePt t="104858" x="806450" y="5772150"/>
          <p14:tracePt t="104880" x="806450" y="5765800"/>
          <p14:tracePt t="104939" x="806450" y="5759450"/>
          <p14:tracePt t="104976" x="806450" y="5746750"/>
          <p14:tracePt t="105010" x="806450" y="5740400"/>
          <p14:tracePt t="105018" x="806450" y="5734050"/>
          <p14:tracePt t="105023" x="806450" y="5727700"/>
          <p14:tracePt t="105042" x="806450" y="5721350"/>
          <p14:tracePt t="105049" x="806450" y="5715000"/>
          <p14:tracePt t="105063" x="806450" y="5708650"/>
          <p14:tracePt t="105076" x="806450" y="5702300"/>
          <p14:tracePt t="105097" x="806450" y="5689600"/>
          <p14:tracePt t="105111" x="806450" y="5676900"/>
          <p14:tracePt t="105132" x="806450" y="5664200"/>
          <p14:tracePt t="105146" x="806450" y="5651500"/>
          <p14:tracePt t="105161" x="806450" y="5645150"/>
          <p14:tracePt t="105181" x="825500" y="5619750"/>
          <p14:tracePt t="105194" x="825500" y="5568950"/>
          <p14:tracePt t="105216" x="838200" y="5467350"/>
          <p14:tracePt t="105229" x="838200" y="5448300"/>
          <p14:tracePt t="105243" x="838200" y="5410200"/>
          <p14:tracePt t="105264" x="857250" y="5378450"/>
          <p14:tracePt t="105278" x="863600" y="5353050"/>
          <p14:tracePt t="105299" x="869950" y="5283200"/>
          <p14:tracePt t="105313" x="869950" y="5238750"/>
          <p14:tracePt t="105327" x="876300" y="5226050"/>
          <p14:tracePt t="105347" x="876300" y="5181600"/>
          <p14:tracePt t="105361" x="889000" y="5162550"/>
          <p14:tracePt t="105382" x="889000" y="5143500"/>
          <p14:tracePt t="105402" x="889000" y="5130800"/>
          <p14:tracePt t="105418" x="889000" y="5118100"/>
          <p14:tracePt t="105431" x="889000" y="5111750"/>
          <p14:tracePt t="105445" x="889000" y="5099050"/>
          <p14:tracePt t="105466" x="889000" y="5073650"/>
          <p14:tracePt t="105490" x="901700" y="5067300"/>
          <p14:tracePt t="105546" x="901700" y="5060950"/>
          <p14:tracePt t="106564" x="914400" y="5060950"/>
          <p14:tracePt t="106578" x="927100" y="5048250"/>
          <p14:tracePt t="106597" x="984250" y="4984750"/>
          <p14:tracePt t="106604" x="1003300" y="4946650"/>
          <p14:tracePt t="106611" x="1016000" y="4883150"/>
          <p14:tracePt t="106632" x="1016000" y="4857750"/>
          <p14:tracePt t="106646" x="1028700" y="4762500"/>
          <p14:tracePt t="106667" x="1041400" y="4635500"/>
          <p14:tracePt t="106681" x="1047750" y="4603750"/>
          <p14:tracePt t="106695" x="1073150" y="4514850"/>
          <p14:tracePt t="106715" x="1104900" y="4337050"/>
          <p14:tracePt t="106729" x="1104900" y="4248150"/>
          <p14:tracePt t="106750" x="1104900" y="4184650"/>
          <p14:tracePt t="106764" x="1104900" y="4146550"/>
          <p14:tracePt t="106778" x="1111250" y="4133850"/>
          <p14:tracePt t="106799" x="1111250" y="4114800"/>
          <p14:tracePt t="106813" x="1111250" y="4083050"/>
          <p14:tracePt t="106833" x="1111250" y="4019550"/>
          <p14:tracePt t="106848" x="1111250" y="4000500"/>
          <p14:tracePt t="106861" x="1117600" y="3962400"/>
          <p14:tracePt t="106882" x="1123950" y="3898900"/>
          <p14:tracePt t="106896" x="1111250" y="3886200"/>
          <p14:tracePt t="106917" x="1079500" y="3860800"/>
          <p14:tracePt t="106931" x="1054100" y="3835400"/>
          <p14:tracePt t="106945" x="1041400" y="3835400"/>
          <p14:tracePt t="106965" x="1016000" y="3822700"/>
          <p14:tracePt t="106979" x="1016000" y="3816350"/>
          <p14:tracePt t="107000" x="1016000" y="3810000"/>
          <p14:tracePt t="107024" x="1016000" y="3797300"/>
          <p14:tracePt t="107034" x="1016000" y="3784600"/>
          <p14:tracePt t="107049" x="996950" y="3765550"/>
          <p14:tracePt t="107063" x="990600" y="3759200"/>
          <p14:tracePt t="107083" x="958850" y="3740150"/>
          <p14:tracePt t="107097" x="939800" y="3733800"/>
          <p14:tracePt t="107111" x="920750" y="3721100"/>
          <p14:tracePt t="107132" x="914400" y="3721100"/>
          <p14:tracePt t="107210" x="914400" y="3727450"/>
          <p14:tracePt t="107216" x="914400" y="3733800"/>
          <p14:tracePt t="107226" x="914400" y="3746500"/>
          <p14:tracePt t="107234" x="914400" y="3752850"/>
          <p14:tracePt t="107250" x="914400" y="3778250"/>
          <p14:tracePt t="107264" x="901700" y="3816350"/>
          <p14:tracePt t="107278" x="895350" y="3835400"/>
          <p14:tracePt t="107299" x="863600" y="3924300"/>
          <p14:tracePt t="107313" x="857250" y="3968750"/>
          <p14:tracePt t="107334" x="857250" y="4044950"/>
          <p14:tracePt t="107348" x="857250" y="4133850"/>
          <p14:tracePt t="107361" x="882650" y="4222750"/>
          <p14:tracePt t="107382" x="895350" y="4292600"/>
          <p14:tracePt t="107396" x="901700" y="4349750"/>
          <p14:tracePt t="107417" x="901700" y="4387850"/>
          <p14:tracePt t="107430" x="914400" y="4425950"/>
          <p14:tracePt t="107444" x="914400" y="4470400"/>
          <p14:tracePt t="107465" x="914400" y="4521200"/>
          <p14:tracePt t="107479" x="908050" y="4540250"/>
          <p14:tracePt t="107500" x="895350" y="4597400"/>
          <p14:tracePt t="107514" x="889000" y="4629150"/>
          <p14:tracePt t="107528" x="882650" y="4660900"/>
          <p14:tracePt t="107549" x="876300" y="4699000"/>
          <p14:tracePt t="107563" x="876300" y="4737100"/>
          <p14:tracePt t="107583" x="889000" y="4775200"/>
          <p14:tracePt t="107597" x="895350" y="4794250"/>
          <p14:tracePt t="107618" x="901700" y="4806950"/>
          <p14:tracePt t="107633" x="901700" y="4813300"/>
          <p14:tracePt t="107646" x="901700" y="4819650"/>
          <p14:tracePt t="107667" x="901700" y="4838700"/>
          <p14:tracePt t="107680" x="901700" y="4851400"/>
          <p14:tracePt t="107701" x="927100" y="4870450"/>
          <p14:tracePt t="107715" x="939800" y="4876800"/>
          <p14:tracePt t="107754" x="971550" y="4895850"/>
          <p14:tracePt t="107802" x="977900" y="4895850"/>
          <p14:tracePt t="108329" x="977900" y="4902200"/>
          <p14:tracePt t="108337" x="965200" y="4927600"/>
          <p14:tracePt t="108354" x="952500" y="4953000"/>
          <p14:tracePt t="108361" x="952500" y="4959350"/>
          <p14:tracePt t="108369" x="946150" y="4972050"/>
          <p14:tracePt t="108386" x="946150" y="4978400"/>
          <p14:tracePt t="108396" x="933450" y="4978400"/>
          <p14:tracePt t="108417" x="933450" y="4991100"/>
          <p14:tracePt t="108431" x="933450" y="4997450"/>
          <p14:tracePt t="108452" x="933450" y="5016500"/>
          <p14:tracePt t="108465" x="946150" y="5041900"/>
          <p14:tracePt t="108482" x="946150" y="5048250"/>
          <p14:tracePt t="108500" x="958850" y="5067300"/>
          <p14:tracePt t="108514" x="965200" y="5099050"/>
          <p14:tracePt t="108535" x="990600" y="5118100"/>
          <p14:tracePt t="108549" x="1003300" y="5137150"/>
          <p14:tracePt t="108563" x="1009650" y="5149850"/>
          <p14:tracePt t="108584" x="1016000" y="5168900"/>
          <p14:tracePt t="108601" x="1028700" y="5175250"/>
          <p14:tracePt t="108618" x="1035050" y="5181600"/>
          <p14:tracePt t="108632" x="1054100" y="5187950"/>
          <p14:tracePt t="108646" x="1066800" y="5187950"/>
          <p14:tracePt t="108667" x="1079500" y="5187950"/>
          <p14:tracePt t="108681" x="1098550" y="5187950"/>
          <p14:tracePt t="108702" x="1111250" y="5187950"/>
          <p14:tracePt t="108715" x="1123950" y="5187950"/>
          <p14:tracePt t="108729" x="1149350" y="5187950"/>
          <p14:tracePt t="108750" x="1174750" y="5181600"/>
          <p14:tracePt t="108764" x="1181100" y="5181600"/>
          <p14:tracePt t="108785" x="1187450" y="5181600"/>
          <p14:tracePt t="108802" x="1187450" y="5175250"/>
          <p14:tracePt t="108818" x="1193800" y="5168900"/>
          <p14:tracePt t="108833" x="1200150" y="5156200"/>
          <p14:tracePt t="108847" x="1200150" y="5149850"/>
          <p14:tracePt t="108868" x="1206500" y="5137150"/>
          <p14:tracePt t="108882" x="1206500" y="5124450"/>
          <p14:tracePt t="108896" x="1212850" y="5124450"/>
          <p14:tracePt t="108916" x="1212850" y="5111750"/>
          <p14:tracePt t="108931" x="1225550" y="5099050"/>
          <p14:tracePt t="108952" x="1225550" y="5073650"/>
          <p14:tracePt t="108965" x="1225550" y="5067300"/>
          <p14:tracePt t="108986" x="1225550" y="5060950"/>
          <p14:tracePt t="109024" x="1225550" y="5048250"/>
          <p14:tracePt t="109048" x="1231900" y="5048250"/>
          <p14:tracePt t="109057" x="1231900" y="5041900"/>
          <p14:tracePt t="109072" x="1231900" y="5029200"/>
          <p14:tracePt t="109082" x="1244600" y="5016500"/>
          <p14:tracePt t="109090" x="1244600" y="5003800"/>
          <p14:tracePt t="109097" x="1244600" y="4997450"/>
          <p14:tracePt t="109118" x="1276350" y="4997450"/>
          <p14:tracePt t="109138" x="1276350" y="4984750"/>
          <p14:tracePt t="109153" x="1289050" y="4984750"/>
          <p14:tracePt t="109167" x="1282700" y="4972050"/>
          <p14:tracePt t="109180" x="1289050" y="4972050"/>
          <p14:tracePt t="109202" x="1289050" y="4959350"/>
          <p14:tracePt t="109215" x="1301750" y="4946650"/>
          <p14:tracePt t="109236" x="1308100" y="4946650"/>
          <p14:tracePt t="109258" x="1314450" y="4946650"/>
          <p14:tracePt t="109264" x="1320800" y="4946650"/>
          <p14:tracePt t="109286" x="1327150" y="4946650"/>
          <p14:tracePt t="109319" x="1327150" y="4940300"/>
          <p14:tracePt t="109370" x="1327150" y="4933950"/>
          <p14:tracePt t="109378" x="1339850" y="4933950"/>
          <p14:tracePt t="109383" x="1339850" y="4927600"/>
          <p14:tracePt t="109401" x="1346200" y="4927600"/>
          <p14:tracePt t="109408" x="1346200" y="4921250"/>
          <p14:tracePt t="109682" x="1358900" y="4921250"/>
          <p14:tracePt t="109689" x="1358900" y="4914900"/>
          <p14:tracePt t="110078" x="1352550" y="4902200"/>
          <p14:tracePt t="110092" x="1339850" y="4902200"/>
          <p14:tracePt t="110098" x="1320800" y="4902200"/>
          <p14:tracePt t="110104" x="1308100" y="4902200"/>
          <p14:tracePt t="110118" x="1250950" y="4902200"/>
          <p14:tracePt t="110132" x="1225550" y="4902200"/>
          <p14:tracePt t="110153" x="1200150" y="4902200"/>
          <p14:tracePt t="110167" x="1193800" y="4889500"/>
          <p14:tracePt t="110181" x="1168400" y="4889500"/>
          <p14:tracePt t="110201" x="1136650" y="4870450"/>
          <p14:tracePt t="110215" x="1130300" y="4870450"/>
          <p14:tracePt t="110236" x="1098550" y="4857750"/>
          <p14:tracePt t="110257" x="1092200" y="4857750"/>
          <p14:tracePt t="110281" x="1085850" y="4857750"/>
          <p14:tracePt t="110702" x="1085850" y="4851400"/>
          <p14:tracePt t="110722" x="1079500" y="4845050"/>
          <p14:tracePt t="110731" x="1085850" y="4845050"/>
          <p14:tracePt t="110750" x="1092200" y="4845050"/>
          <p14:tracePt t="110762" x="1098550" y="4845050"/>
          <p14:tracePt t="110778" x="1104900" y="4845050"/>
          <p14:tracePt t="110808" x="1117600" y="4845050"/>
          <p14:tracePt t="110848" x="1123950" y="4845050"/>
          <p14:tracePt t="110872" x="1130300" y="4845050"/>
          <p14:tracePt t="110874" x="1136650" y="4845050"/>
          <p14:tracePt t="110898" x="1143000" y="4845050"/>
          <p14:tracePt t="110914" x="1155700" y="4845050"/>
          <p14:tracePt t="110922" x="1162050" y="4845050"/>
          <p14:tracePt t="110928" x="1174750" y="4845050"/>
          <p14:tracePt t="110938" x="1181100" y="4845050"/>
          <p14:tracePt t="110952" x="1206500" y="4845050"/>
          <p14:tracePt t="110965" x="1231900" y="4845050"/>
          <p14:tracePt t="110986" x="1263650" y="4845050"/>
          <p14:tracePt t="111000" x="1276350" y="4845050"/>
          <p14:tracePt t="111021" x="1289050" y="4838700"/>
          <p14:tracePt t="111035" x="1301750" y="4838700"/>
          <p14:tracePt t="111049" x="1327150" y="4838700"/>
          <p14:tracePt t="111069" x="1352550" y="4838700"/>
          <p14:tracePt t="111083" x="1384300" y="4838700"/>
          <p14:tracePt t="111104" x="1416050" y="4838700"/>
          <p14:tracePt t="111118" x="1460500" y="4838700"/>
          <p14:tracePt t="111132" x="1511300" y="4838700"/>
          <p14:tracePt t="111153" x="1574800" y="4838700"/>
          <p14:tracePt t="111167" x="1606550" y="4838700"/>
          <p14:tracePt t="111188" x="1708150" y="4838700"/>
          <p14:tracePt t="111202" x="1784350" y="4838700"/>
          <p14:tracePt t="111216" x="1860550" y="4838700"/>
          <p14:tracePt t="111236" x="1930400" y="4838700"/>
          <p14:tracePt t="111250" x="2019300" y="4838700"/>
          <p14:tracePt t="111271" x="2108200" y="4838700"/>
          <p14:tracePt t="111285" x="2260600" y="4838700"/>
          <p14:tracePt t="111299" x="2324100" y="4838700"/>
          <p14:tracePt t="111319" x="2451100" y="4838700"/>
          <p14:tracePt t="111333" x="2584450" y="4838700"/>
          <p14:tracePt t="111354" x="2755900" y="4838700"/>
          <p14:tracePt t="111368" x="2794000" y="4838700"/>
          <p14:tracePt t="111382" x="2857500" y="4838700"/>
          <p14:tracePt t="111403" x="2908300" y="4838700"/>
          <p14:tracePt t="111416" x="2921000" y="4838700"/>
          <p14:tracePt t="111438" x="2927350" y="4838700"/>
          <p14:tracePt t="111451" x="2933700" y="4838700"/>
          <p14:tracePt t="111474" x="2940050" y="4838700"/>
          <p14:tracePt t="111514" x="2946400" y="4838700"/>
          <p14:tracePt t="111521" x="2952750" y="4838700"/>
          <p14:tracePt t="111538" x="2959100" y="4838700"/>
          <p14:tracePt t="111618" x="2971800" y="4838700"/>
          <p14:tracePt t="111632" x="2978150" y="4838700"/>
          <p14:tracePt t="111646" x="2984500" y="4845050"/>
          <p14:tracePt t="111656" x="2990850" y="4845050"/>
          <p14:tracePt t="111664" x="2997200" y="4845050"/>
          <p14:tracePt t="111670" x="3003550" y="4845050"/>
          <p14:tracePt t="111687" x="3009900" y="4845050"/>
          <p14:tracePt t="111702" x="3054350" y="4845050"/>
          <p14:tracePt t="111715" x="3086100" y="4838700"/>
          <p14:tracePt t="111736" x="3143250" y="4826000"/>
          <p14:tracePt t="111750" x="3187700" y="4826000"/>
          <p14:tracePt t="111771" x="3181350" y="4794250"/>
          <p14:tracePt t="112126" x="3206750" y="4794250"/>
          <p14:tracePt t="112140" x="3232150" y="4794250"/>
          <p14:tracePt t="112146" x="3270250" y="4806950"/>
          <p14:tracePt t="112152" x="3308350" y="4813300"/>
          <p14:tracePt t="112160" x="3352800" y="4819650"/>
          <p14:tracePt t="112166" x="3397250" y="4832350"/>
          <p14:tracePt t="112187" x="3441700" y="4851400"/>
          <p14:tracePt t="112202" x="3486150" y="4864100"/>
          <p14:tracePt t="112222" x="3536950" y="4864100"/>
          <p14:tracePt t="112236" x="3600450" y="4864100"/>
          <p14:tracePt t="112250" x="3651250" y="4864100"/>
          <p14:tracePt t="112271" x="3695700" y="4864100"/>
          <p14:tracePt t="112285" x="3765550" y="4864100"/>
          <p14:tracePt t="112306" x="3848100" y="4864100"/>
          <p14:tracePt t="112319" x="3917950" y="4864100"/>
          <p14:tracePt t="112333" x="3949700" y="4864100"/>
          <p14:tracePt t="112354" x="4032250" y="4857750"/>
          <p14:tracePt t="112368" x="4044950" y="4851400"/>
          <p14:tracePt t="112434" x="4051300" y="4851400"/>
          <p14:tracePt t="112595" x="4038600" y="4851400"/>
          <p14:tracePt t="112601" x="4025900" y="4851400"/>
          <p14:tracePt t="112608" x="4006850" y="4851400"/>
          <p14:tracePt t="112617" x="3975100" y="4851400"/>
          <p14:tracePt t="112625" x="3962400" y="4851400"/>
          <p14:tracePt t="112639" x="3943350" y="4851400"/>
          <p14:tracePt t="112653" x="3898900" y="4851400"/>
          <p14:tracePt t="112667" x="3848100" y="4851400"/>
          <p14:tracePt t="112688" x="3803650" y="4851400"/>
          <p14:tracePt t="112702" x="3752850" y="4851400"/>
          <p14:tracePt t="112722" x="3689350" y="4851400"/>
          <p14:tracePt t="112736" x="3670300" y="4851400"/>
          <p14:tracePt t="112750" x="3625850" y="4851400"/>
          <p14:tracePt t="112771" x="3600450" y="4851400"/>
          <p14:tracePt t="112785" x="3594100" y="4851400"/>
          <p14:tracePt t="112914" x="3594100" y="4845050"/>
          <p14:tracePt t="112919" x="3600450" y="4845050"/>
          <p14:tracePt t="112930" x="3619500" y="4845050"/>
          <p14:tracePt t="112938" x="3632200" y="4845050"/>
          <p14:tracePt t="112951" x="3644900" y="4838700"/>
          <p14:tracePt t="112972" x="3708400" y="4838700"/>
          <p14:tracePt t="112986" x="3733800" y="4826000"/>
          <p14:tracePt t="113000" x="3752850" y="4826000"/>
          <p14:tracePt t="113021" x="3790950" y="4826000"/>
          <p14:tracePt t="113035" x="3829050" y="4826000"/>
          <p14:tracePt t="113056" x="3873500" y="4832350"/>
          <p14:tracePt t="113069" x="3917950" y="4832350"/>
          <p14:tracePt t="113083" x="3968750" y="4838700"/>
          <p14:tracePt t="113104" x="4025900" y="4851400"/>
          <p14:tracePt t="113118" x="4044950" y="4851400"/>
          <p14:tracePt t="113139" x="4102100" y="4864100"/>
          <p14:tracePt t="113153" x="4133850" y="4870450"/>
          <p14:tracePt t="113167" x="4152900" y="4876800"/>
          <p14:tracePt t="113188" x="4216400" y="4889500"/>
          <p14:tracePt t="113202" x="4254500" y="4889500"/>
          <p14:tracePt t="113222" x="4298950" y="4889500"/>
          <p14:tracePt t="113236" x="4343400" y="4889500"/>
          <p14:tracePt t="113257" x="4387850" y="4889500"/>
          <p14:tracePt t="113271" x="4400550" y="4889500"/>
          <p14:tracePt t="113285" x="4425950" y="4889500"/>
          <p14:tracePt t="113306" x="4470400" y="4902200"/>
          <p14:tracePt t="113319" x="4495800" y="4902200"/>
          <p14:tracePt t="113340" x="4552950" y="4908550"/>
          <p14:tracePt t="113354" x="4584700" y="4914900"/>
          <p14:tracePt t="113368" x="4591050" y="4921250"/>
          <p14:tracePt t="113389" x="4635500" y="4927600"/>
          <p14:tracePt t="113403" x="4679950" y="4933950"/>
          <p14:tracePt t="113424" x="4724400" y="4933950"/>
          <p14:tracePt t="113438" x="4749800" y="4933950"/>
          <p14:tracePt t="113451" x="4781550" y="4933950"/>
          <p14:tracePt t="113472" x="4857750" y="4933950"/>
          <p14:tracePt t="113486" x="4883150" y="4933950"/>
          <p14:tracePt t="113507" x="4978400" y="4933950"/>
          <p14:tracePt t="113521" x="5029200" y="4933950"/>
          <p14:tracePt t="113534" x="5060950" y="4933950"/>
          <p14:tracePt t="113555" x="5213350" y="4933950"/>
          <p14:tracePt t="113569" x="5334000" y="4933950"/>
          <p14:tracePt t="113590" x="5467350" y="4933950"/>
          <p14:tracePt t="113604" x="5607050" y="4933950"/>
          <p14:tracePt t="113618" x="5753100" y="4933950"/>
          <p14:tracePt t="113639" x="5969000" y="4933950"/>
          <p14:tracePt t="113653" x="6057900" y="4933950"/>
          <p14:tracePt t="113674" x="6280150" y="4933950"/>
          <p14:tracePt t="113688" x="6432550" y="4933950"/>
          <p14:tracePt t="113702" x="6502400" y="4933950"/>
          <p14:tracePt t="113722" x="6673850" y="4933950"/>
          <p14:tracePt t="113736" x="6762750" y="4933950"/>
          <p14:tracePt t="113757" x="6915150" y="4933950"/>
          <p14:tracePt t="113771" x="6965950" y="4933950"/>
          <p14:tracePt t="113784" x="7061200" y="4933950"/>
          <p14:tracePt t="113806" x="7156450" y="4933950"/>
          <p14:tracePt t="113819" x="7239000" y="4933950"/>
          <p14:tracePt t="113840" x="7308850" y="4933950"/>
          <p14:tracePt t="113854" x="7378700" y="4933950"/>
          <p14:tracePt t="113868" x="7429500" y="4933950"/>
          <p14:tracePt t="113889" x="7486650" y="4933950"/>
          <p14:tracePt t="113902" x="7524750" y="4933950"/>
          <p14:tracePt t="113923" x="7550150" y="4933950"/>
          <p14:tracePt t="113938" x="7562850" y="4933950"/>
          <p14:tracePt t="113951" x="7581900" y="4933950"/>
          <p14:tracePt t="113976" x="7588250" y="4933950"/>
          <p14:tracePt t="113999" x="7594600" y="4933950"/>
          <p14:tracePt t="114058" x="7600950" y="4933950"/>
          <p14:tracePt t="114082" x="7607300" y="4933950"/>
          <p14:tracePt t="114090" x="7613650" y="4933950"/>
          <p14:tracePt t="114138" x="7626350" y="4933950"/>
          <p14:tracePt t="114267" x="7632700" y="4933950"/>
          <p14:tracePt t="114276" x="7639050" y="4933950"/>
          <p14:tracePt t="114282" x="7651750" y="4933950"/>
          <p14:tracePt t="114287" x="7658100" y="4933950"/>
          <p14:tracePt t="114306" x="7677150" y="4933950"/>
          <p14:tracePt t="115020" x="7670800" y="4933950"/>
          <p14:tracePt t="115625" x="7639050" y="4933950"/>
          <p14:tracePt t="115631" x="7600950" y="4933950"/>
          <p14:tracePt t="115646" x="7518400" y="4933950"/>
          <p14:tracePt t="115653" x="7493000" y="4933950"/>
          <p14:tracePt t="115659" x="7473950" y="4933950"/>
          <p14:tracePt t="115674" x="7353300" y="4933950"/>
          <p14:tracePt t="115688" x="7219950" y="4933950"/>
          <p14:tracePt t="115708" x="6845300" y="4959350"/>
          <p14:tracePt t="115722" x="6705600" y="4959350"/>
          <p14:tracePt t="115736" x="6426200" y="4965700"/>
          <p14:tracePt t="115757" x="6076950" y="4991100"/>
          <p14:tracePt t="115771" x="5988050" y="4997450"/>
          <p14:tracePt t="115792" x="5797550" y="5022850"/>
          <p14:tracePt t="115805" x="5524500" y="5048250"/>
          <p14:tracePt t="115820" x="5226050" y="5054600"/>
          <p14:tracePt t="115840" x="4794250" y="5054600"/>
          <p14:tracePt t="115854" x="4495800" y="5054600"/>
          <p14:tracePt t="115875" x="4279900" y="5073650"/>
          <p14:tracePt t="115889" x="4089400" y="5080000"/>
          <p14:tracePt t="115903" x="4006850" y="5086350"/>
          <p14:tracePt t="115924" x="3765550" y="5092700"/>
          <p14:tracePt t="115938" x="3619500" y="5105400"/>
          <p14:tracePt t="115958" x="3498850" y="5105400"/>
          <p14:tracePt t="115972" x="3397250" y="5111750"/>
          <p14:tracePt t="115986" x="3308350" y="5130800"/>
          <p14:tracePt t="116007" x="3213100" y="5149850"/>
          <p14:tracePt t="116021" x="3143250" y="5156200"/>
          <p14:tracePt t="116042" x="3048000" y="5168900"/>
          <p14:tracePt t="116056" x="2984500" y="5187950"/>
          <p14:tracePt t="116077" x="2927350" y="5194300"/>
          <p14:tracePt t="116090" x="2863850" y="5194300"/>
          <p14:tracePt t="116104" x="2832100" y="5194300"/>
          <p14:tracePt t="116125" x="2730500" y="5194300"/>
          <p14:tracePt t="116139" x="2660650" y="5194300"/>
          <p14:tracePt t="116159" x="2603500" y="5194300"/>
          <p14:tracePt t="116174" x="2565400" y="5194300"/>
          <p14:tracePt t="116188" x="2533650" y="5194300"/>
          <p14:tracePt t="116208" x="2508250" y="5194300"/>
          <p14:tracePt t="116223" x="2501900" y="5194300"/>
          <p14:tracePt t="116587" x="2520950" y="5194300"/>
          <p14:tracePt t="116588" x="2527300" y="5194300"/>
          <p14:tracePt t="116604" x="2540000" y="5194300"/>
          <p14:tracePt t="116611" x="2546350" y="5194300"/>
          <p14:tracePt t="116625" x="2559050" y="5194300"/>
          <p14:tracePt t="116639" x="2565400" y="5194300"/>
          <p14:tracePt t="116660" x="2597150" y="5194300"/>
          <p14:tracePt t="116674" x="2628900" y="5194300"/>
          <p14:tracePt t="116687" x="2635250" y="5194300"/>
          <p14:tracePt t="116709" x="2692400" y="5194300"/>
          <p14:tracePt t="116722" x="2730500" y="5194300"/>
          <p14:tracePt t="116743" x="2806700" y="5194300"/>
          <p14:tracePt t="116757" x="2844800" y="5194300"/>
          <p14:tracePt t="116771" x="2882900" y="5187950"/>
          <p14:tracePt t="116792" x="2990850" y="5181600"/>
          <p14:tracePt t="116806" x="3022600" y="5175250"/>
          <p14:tracePt t="116826" x="3130550" y="5162550"/>
          <p14:tracePt t="116840" x="3213100" y="5149850"/>
          <p14:tracePt t="116854" x="3244850" y="5149850"/>
          <p14:tracePt t="116875" x="3340100" y="5149850"/>
          <p14:tracePt t="116889" x="3352800" y="5149850"/>
          <p14:tracePt t="116994" x="3359150" y="5149850"/>
          <p14:tracePt t="117002" x="3365500" y="5149850"/>
          <p14:tracePt t="117003" x="3365500" y="5143500"/>
          <p14:tracePt t="117032" x="3371850" y="5143500"/>
          <p14:tracePt t="117987" x="3365500" y="5143500"/>
          <p14:tracePt t="117993" x="3352800" y="5143500"/>
          <p14:tracePt t="117995" x="3340100" y="5143500"/>
          <p14:tracePt t="118007" x="3327400" y="5143500"/>
          <p14:tracePt t="118028" x="3276600" y="5143500"/>
          <p14:tracePt t="118042" x="3251200" y="5143500"/>
          <p14:tracePt t="118057" x="3244850" y="5149850"/>
          <p14:tracePt t="118076" x="3194050" y="5168900"/>
          <p14:tracePt t="118090" x="3117850" y="5168900"/>
          <p14:tracePt t="118111" x="3073400" y="5168900"/>
          <p14:tracePt t="118125" x="2952750" y="5168900"/>
          <p14:tracePt t="118139" x="2800350" y="5168900"/>
          <p14:tracePt t="118160" x="2641600" y="5168900"/>
          <p14:tracePt t="118174" x="2482850" y="5168900"/>
          <p14:tracePt t="118194" x="2292350" y="5168900"/>
          <p14:tracePt t="118208" x="2190750" y="5168900"/>
          <p14:tracePt t="118222" x="2146300" y="5168900"/>
          <p14:tracePt t="118243" x="2051050" y="5168900"/>
          <p14:tracePt t="118257" x="2038350" y="5168900"/>
          <p14:tracePt t="118278" x="2032000" y="5168900"/>
          <p14:tracePt t="118347" x="2044700" y="5168900"/>
          <p14:tracePt t="118354" x="2063750" y="5168900"/>
          <p14:tracePt t="118360" x="2089150" y="5162550"/>
          <p14:tracePt t="118370" x="2108200" y="5156200"/>
          <p14:tracePt t="118378" x="2139950" y="5149850"/>
          <p14:tracePt t="118389" x="2171700" y="5143500"/>
          <p14:tracePt t="118409" x="2311400" y="5137150"/>
          <p14:tracePt t="118424" x="2355850" y="5137150"/>
          <p14:tracePt t="118444" x="2463800" y="5137150"/>
          <p14:tracePt t="118458" x="2552700" y="5137150"/>
          <p14:tracePt t="118472" x="2603500" y="5137150"/>
          <p14:tracePt t="118493" x="2787650" y="5143500"/>
          <p14:tracePt t="118507" x="2952750" y="5143500"/>
          <p14:tracePt t="118528" x="3168650" y="5143500"/>
          <p14:tracePt t="118542" x="3225800" y="5143500"/>
          <p14:tracePt t="118555" x="3340100" y="5143500"/>
          <p14:tracePt t="118576" x="3460750" y="5143500"/>
          <p14:tracePt t="118590" x="3498850" y="5143500"/>
          <p14:tracePt t="118611" x="3625850" y="5143500"/>
          <p14:tracePt t="118625" x="3721100" y="5143500"/>
          <p14:tracePt t="118639" x="3765550" y="5143500"/>
          <p14:tracePt t="118659" x="3848100" y="5143500"/>
          <p14:tracePt t="118673" x="3854450" y="5143500"/>
          <p14:tracePt t="118706" x="3867150" y="5143500"/>
          <p14:tracePt t="118714" x="3892550" y="5149850"/>
          <p14:tracePt t="118722" x="3911600" y="5149850"/>
          <p14:tracePt t="118743" x="3968750" y="5149850"/>
          <p14:tracePt t="118757" x="4038600" y="5149850"/>
          <p14:tracePt t="118778" x="4102100" y="5149850"/>
          <p14:tracePt t="118957" x="4108450" y="5149850"/>
          <p14:tracePt t="118970" x="4121150" y="5149850"/>
          <p14:tracePt t="118979" x="4171950" y="5149850"/>
          <p14:tracePt t="118986" x="4216400" y="5149850"/>
          <p14:tracePt t="118993" x="4260850" y="5149850"/>
          <p14:tracePt t="119007" x="4318000" y="5149850"/>
          <p14:tracePt t="119028" x="4622800" y="5149850"/>
          <p14:tracePt t="119041" x="4699000" y="5149850"/>
          <p14:tracePt t="119062" x="4845050" y="5149850"/>
          <p14:tracePt t="119076" x="5016500" y="5149850"/>
          <p14:tracePt t="119090" x="5175250" y="5149850"/>
          <p14:tracePt t="119111" x="5302250" y="5149850"/>
          <p14:tracePt t="119125" x="5448300" y="5149850"/>
          <p14:tracePt t="119146" x="5524500" y="5149850"/>
          <p14:tracePt t="119159" x="5556250" y="5149850"/>
          <p14:tracePt t="119173" x="5581650" y="5149850"/>
          <p14:tracePt t="119194" x="5594350" y="5149850"/>
          <p14:tracePt t="119208" x="5600700" y="5149850"/>
          <p14:tracePt t="119229" x="5613400" y="5149850"/>
          <p14:tracePt t="119243" x="5619750" y="5149850"/>
          <p14:tracePt t="119257" x="5632450" y="5149850"/>
          <p14:tracePt t="119278" x="5651500" y="5149850"/>
          <p14:tracePt t="119292" x="5657850" y="5149850"/>
          <p14:tracePt t="119628" x="5651500" y="5149850"/>
          <p14:tracePt t="119642" x="5645150" y="5149850"/>
          <p14:tracePt t="119647" x="5638800" y="5143500"/>
          <p14:tracePt t="119652" x="5619750" y="5143500"/>
          <p14:tracePt t="119664" x="5600700" y="5143500"/>
          <p14:tracePt t="119673" x="5588000" y="5143500"/>
          <p14:tracePt t="119695" x="5537200" y="5156200"/>
          <p14:tracePt t="119708" x="5461000" y="5175250"/>
          <p14:tracePt t="119729" x="5403850" y="5187950"/>
          <p14:tracePt t="119743" x="5372100" y="5194300"/>
          <p14:tracePt t="119757" x="5314950" y="5207000"/>
          <p14:tracePt t="119778" x="5200650" y="5238750"/>
          <p14:tracePt t="119792" x="5149850" y="5251450"/>
          <p14:tracePt t="119813" x="4946650" y="5295900"/>
          <p14:tracePt t="119826" x="4756150" y="5327650"/>
          <p14:tracePt t="119840" x="4432300" y="5391150"/>
          <p14:tracePt t="119861" x="4102100" y="5454650"/>
          <p14:tracePt t="119875" x="3759200" y="5492750"/>
          <p14:tracePt t="119896" x="3314700" y="5518150"/>
          <p14:tracePt t="119910" x="3155950" y="5518150"/>
          <p14:tracePt t="119924" x="2870200" y="5537200"/>
          <p14:tracePt t="119944" x="2406650" y="5575300"/>
          <p14:tracePt t="119958" x="2292350" y="5594350"/>
          <p14:tracePt t="119979" x="1981200" y="5607050"/>
          <p14:tracePt t="119993" x="1816100" y="5613400"/>
          <p14:tracePt t="120007" x="1733550" y="5613400"/>
          <p14:tracePt t="120028" x="1543050" y="5613400"/>
          <p14:tracePt t="120042" x="1441450" y="5613400"/>
          <p14:tracePt t="120062" x="1358900" y="5613400"/>
          <p14:tracePt t="120076" x="1308100" y="5613400"/>
          <p14:tracePt t="120090" x="1244600" y="5600700"/>
          <p14:tracePt t="120111" x="1200150" y="5588000"/>
          <p14:tracePt t="120125" x="1187450" y="5588000"/>
          <p14:tracePt t="120146" x="1181100" y="5575300"/>
          <p14:tracePt t="120216" x="1181100" y="5562600"/>
          <p14:tracePt t="120229" x="1174750" y="5549900"/>
          <p14:tracePt t="120264" x="1174750" y="5543550"/>
          <p14:tracePt t="120280" x="1174750" y="5537200"/>
          <p14:tracePt t="120304" x="1174750" y="5530850"/>
          <p14:tracePt t="120321" x="1174750" y="5524500"/>
          <p14:tracePt t="120337" x="1174750" y="5518150"/>
          <p14:tracePt t="120344" x="1181100" y="5511800"/>
          <p14:tracePt t="120370" x="1181100" y="5505450"/>
          <p14:tracePt t="120376" x="1187450" y="5505450"/>
          <p14:tracePt t="120386" x="1193800" y="5499100"/>
          <p14:tracePt t="120396" x="1206500" y="5492750"/>
          <p14:tracePt t="120410" x="1212850" y="5486400"/>
          <p14:tracePt t="120434" x="1219200" y="5480050"/>
          <p14:tracePt t="120448" x="1225550" y="5473700"/>
          <p14:tracePt t="120553" x="1231900" y="5473700"/>
          <p14:tracePt t="120674" x="1238250" y="5467350"/>
          <p14:tracePt t="120711" x="1238250" y="5461000"/>
          <p14:tracePt t="120736" x="1238250" y="5454650"/>
          <p14:tracePt t="120743" x="1250950" y="5448300"/>
          <p14:tracePt t="120782" x="1257300" y="5448300"/>
          <p14:tracePt t="120792" x="1257300" y="5435600"/>
          <p14:tracePt t="120799" x="1270000" y="5435600"/>
          <p14:tracePt t="120816" x="1276350" y="5435600"/>
          <p14:tracePt t="120823" x="1282700" y="5435600"/>
          <p14:tracePt t="120840" x="1289050" y="5435600"/>
          <p14:tracePt t="120856" x="1295400" y="5435600"/>
          <p14:tracePt t="120874" x="1308100" y="5422900"/>
          <p14:tracePt t="120879" x="1314450" y="5422900"/>
          <p14:tracePt t="120896" x="1320800" y="5422900"/>
          <p14:tracePt t="120910" x="1339850" y="5410200"/>
          <p14:tracePt t="120930" x="1352550" y="5410200"/>
          <p14:tracePt t="120944" x="1365250" y="5410200"/>
          <p14:tracePt t="120968" x="1377950" y="5410200"/>
          <p14:tracePt t="120979" x="1390650" y="5410200"/>
          <p14:tracePt t="120993" x="1428750" y="5410200"/>
          <p14:tracePt t="121014" x="1479550" y="5410200"/>
          <p14:tracePt t="121028" x="1536700" y="5410200"/>
          <p14:tracePt t="121041" x="1593850" y="5410200"/>
          <p14:tracePt t="121063" x="1644650" y="5410200"/>
          <p14:tracePt t="121076" x="1752600" y="5410200"/>
          <p14:tracePt t="121097" x="2070100" y="5410200"/>
          <p14:tracePt t="121111" x="2222500" y="5410200"/>
          <p14:tracePt t="121125" x="2540000" y="5410200"/>
          <p14:tracePt t="121146" x="2927350" y="5410200"/>
          <p14:tracePt t="121160" x="3073400" y="5410200"/>
          <p14:tracePt t="121180" x="3168650" y="5410200"/>
          <p14:tracePt t="121194" x="3194050" y="5410200"/>
          <p14:tracePt t="121208" x="3219450" y="5410200"/>
          <p14:tracePt t="121229" x="3238500" y="5410200"/>
          <p14:tracePt t="121243" x="3244850" y="5410200"/>
          <p14:tracePt t="122583" x="3232150" y="5422900"/>
          <p14:tracePt t="122592" x="3206750" y="5422900"/>
          <p14:tracePt t="122604" x="3168650" y="5422900"/>
          <p14:tracePt t="122611" x="3124200" y="5422900"/>
          <p14:tracePt t="122618" x="3086100" y="5422900"/>
          <p14:tracePt t="122632" x="3003550" y="5441950"/>
          <p14:tracePt t="122646" x="2914650" y="5454650"/>
          <p14:tracePt t="122660" x="2870200" y="5454650"/>
          <p14:tracePt t="122680" x="2724150" y="5461000"/>
          <p14:tracePt t="122694" x="2622550" y="5473700"/>
          <p14:tracePt t="122715" x="2495550" y="5492750"/>
          <p14:tracePt t="122729" x="2419350" y="5499100"/>
          <p14:tracePt t="122743" x="2247900" y="5499100"/>
          <p14:tracePt t="122763" x="2063750" y="5499100"/>
          <p14:tracePt t="122777" x="1943100" y="5499100"/>
          <p14:tracePt t="122798" x="1847850" y="5499100"/>
          <p14:tracePt t="122812" x="1771650" y="5499100"/>
          <p14:tracePt t="122826" x="1689100" y="5480050"/>
          <p14:tracePt t="122847" x="1574800" y="5410200"/>
          <p14:tracePt t="122861" x="1562100" y="5397500"/>
          <p14:tracePt t="122882" x="1517650" y="5289550"/>
          <p14:tracePt t="122897" x="1511300" y="5257800"/>
          <p14:tracePt t="122909" x="1492250" y="5168900"/>
          <p14:tracePt t="122930" x="1479550" y="5124450"/>
          <p14:tracePt t="122944" x="1447800" y="5041900"/>
          <p14:tracePt t="122965" x="1390650" y="4889500"/>
          <p14:tracePt t="122979" x="1358900" y="4806950"/>
          <p14:tracePt t="122993" x="1339850" y="4743450"/>
          <p14:tracePt t="123014" x="1327150" y="4711700"/>
          <p14:tracePt t="123027" x="1327150" y="4705350"/>
          <p14:tracePt t="123072" x="1333500" y="4711700"/>
          <p14:tracePt t="123073" x="1346200" y="4730750"/>
          <p14:tracePt t="123090" x="1358900" y="4743450"/>
          <p14:tracePt t="123098" x="1371600" y="4768850"/>
          <p14:tracePt t="123111" x="1397000" y="4806950"/>
          <p14:tracePt t="123132" x="1485900" y="4946650"/>
          <p14:tracePt t="123145" x="1536700" y="5016500"/>
          <p14:tracePt t="123166" x="1568450" y="5048250"/>
          <p14:tracePt t="123180" x="1581150" y="5054600"/>
          <p14:tracePt t="123194" x="1587500" y="5054600"/>
          <p14:tracePt t="123215" x="1606550" y="5060950"/>
          <p14:tracePt t="123229" x="1638300" y="5092700"/>
          <p14:tracePt t="123250" x="1689100" y="5143500"/>
          <p14:tracePt t="123264" x="1727200" y="5194300"/>
          <p14:tracePt t="123278" x="1765300" y="5232400"/>
          <p14:tracePt t="123298" x="1816100" y="5295900"/>
          <p14:tracePt t="123312" x="1866900" y="5340350"/>
          <p14:tracePt t="123333" x="1924050" y="5384800"/>
          <p14:tracePt t="123347" x="1949450" y="5410200"/>
          <p14:tracePt t="123361" x="2000250" y="5429250"/>
          <p14:tracePt t="123382" x="2025650" y="5441950"/>
          <p14:tracePt t="123395" x="2063750" y="5461000"/>
          <p14:tracePt t="123416" x="2089150" y="5473700"/>
          <p14:tracePt t="123430" x="2095500" y="5473700"/>
          <p14:tracePt t="123456" x="2095500" y="5480050"/>
          <p14:tracePt t="123480" x="2095500" y="5486400"/>
          <p14:tracePt t="123531" x="2101850" y="5492750"/>
          <p14:tracePt t="123554" x="2108200" y="5499100"/>
          <p14:tracePt t="123559" x="2114550" y="5499100"/>
          <p14:tracePt t="123568" x="2127250" y="5505450"/>
          <p14:tracePt t="123581" x="2139950" y="5505450"/>
          <p14:tracePt t="123592" x="2146300" y="5505450"/>
          <p14:tracePt t="123600" x="2165350" y="5505450"/>
          <p14:tracePt t="123611" x="2178050" y="5505450"/>
          <p14:tracePt t="123632" x="2209800" y="5505450"/>
          <p14:tracePt t="123646" x="2222500" y="5505450"/>
          <p14:tracePt t="123667" x="2298700" y="5505450"/>
          <p14:tracePt t="123680" x="2368550" y="5505450"/>
          <p14:tracePt t="123694" x="2381250" y="5505450"/>
          <p14:tracePt t="123715" x="2425700" y="5505450"/>
          <p14:tracePt t="123729" x="2438400" y="5511800"/>
          <p14:tracePt t="123932" x="2438400" y="5518150"/>
          <p14:tracePt t="123938" x="2432050" y="5530850"/>
          <p14:tracePt t="123944" x="2419350" y="5537200"/>
          <p14:tracePt t="123953" x="2400300" y="5543550"/>
          <p14:tracePt t="123965" x="2387600" y="5556250"/>
          <p14:tracePt t="123979" x="2355850" y="5562600"/>
          <p14:tracePt t="124000" x="2254250" y="5588000"/>
          <p14:tracePt t="124014" x="2216150" y="5600700"/>
          <p14:tracePt t="124027" x="2165350" y="5607050"/>
          <p14:tracePt t="124048" x="2082800" y="5607050"/>
          <p14:tracePt t="124062" x="1936750" y="5607050"/>
          <p14:tracePt t="124083" x="1841500" y="5607050"/>
          <p14:tracePt t="124097" x="1803400" y="5607050"/>
          <p14:tracePt t="124111" x="1758950" y="5607050"/>
          <p14:tracePt t="124131" x="1701800" y="5607050"/>
          <p14:tracePt t="124146" x="1670050" y="5607050"/>
          <p14:tracePt t="124167" x="1631950" y="5607050"/>
          <p14:tracePt t="124181" x="1606550" y="5607050"/>
          <p14:tracePt t="124194" x="1568450" y="5607050"/>
          <p14:tracePt t="124215" x="1549400" y="5607050"/>
          <p14:tracePt t="124229" x="1536700" y="5607050"/>
          <p14:tracePt t="124250" x="1530350" y="5607050"/>
          <p14:tracePt t="124264" x="1517650" y="5607050"/>
          <p14:tracePt t="124278" x="1517650" y="5600700"/>
          <p14:tracePt t="124302" x="1511300" y="5600700"/>
          <p14:tracePt t="124555" x="1504950" y="5600700"/>
          <p14:tracePt t="124562" x="1498600" y="5600700"/>
          <p14:tracePt t="124576" x="1479550" y="5600700"/>
          <p14:tracePt t="124583" x="1422400" y="5600700"/>
          <p14:tracePt t="124597" x="1384300" y="5600700"/>
          <p14:tracePt t="124618" x="1314450" y="5600700"/>
          <p14:tracePt t="124632" x="1301750" y="5600700"/>
          <p14:tracePt t="124645" x="1263650" y="5588000"/>
          <p14:tracePt t="124667" x="1238250" y="5588000"/>
          <p14:tracePt t="124680" x="1206500" y="5575300"/>
          <p14:tracePt t="124701" x="1193800" y="5575300"/>
          <p14:tracePt t="124715" x="1143000" y="5543550"/>
          <p14:tracePt t="124729" x="1136650" y="5543550"/>
          <p14:tracePt t="124750" x="1130300" y="5543550"/>
          <p14:tracePt t="124763" x="1123950" y="5543550"/>
          <p14:tracePt t="124792" x="1117600" y="5543550"/>
          <p14:tracePt t="124799" x="1117600" y="5537200"/>
          <p14:tracePt t="124832" x="1104900" y="5537200"/>
          <p14:tracePt t="125263" x="1111250" y="5537200"/>
          <p14:tracePt t="125310" x="1117600" y="5537200"/>
          <p14:tracePt t="125317" x="1123950" y="5537200"/>
          <p14:tracePt t="125330" x="1130300" y="5537200"/>
          <p14:tracePt t="125338" x="1136650" y="5537200"/>
          <p14:tracePt t="125366" x="1149350" y="5537200"/>
          <p14:tracePt t="125390" x="1155700" y="5537200"/>
          <p14:tracePt t="125410" x="1168400" y="5549900"/>
          <p14:tracePt t="125426" x="1181100" y="5549900"/>
          <p14:tracePt t="125434" x="1193800" y="5549900"/>
          <p14:tracePt t="125440" x="1206500" y="5549900"/>
          <p14:tracePt t="125451" x="1219200" y="5549900"/>
          <p14:tracePt t="125465" x="1244600" y="5549900"/>
          <p14:tracePt t="125479" x="1270000" y="5549900"/>
          <p14:tracePt t="125500" x="1358900" y="5549900"/>
          <p14:tracePt t="125514" x="1466850" y="5562600"/>
          <p14:tracePt t="125535" x="1714500" y="5581650"/>
          <p14:tracePt t="125548" x="1809750" y="5581650"/>
          <p14:tracePt t="125562" x="2000250" y="5581650"/>
          <p14:tracePt t="125583" x="2286000" y="5581650"/>
          <p14:tracePt t="125597" x="2381250" y="5581650"/>
          <p14:tracePt t="125618" x="2635250" y="5581650"/>
          <p14:tracePt t="125633" x="2736850" y="5575300"/>
          <p14:tracePt t="125645" x="2774950" y="5568950"/>
          <p14:tracePt t="125666" x="2895600" y="5549900"/>
          <p14:tracePt t="125680" x="2901950" y="5549900"/>
          <p14:tracePt t="128421" x="2921000" y="5575300"/>
          <p14:tracePt t="128456" x="2901950" y="5575300"/>
          <p14:tracePt t="128472" x="2863850" y="5581650"/>
          <p14:tracePt t="128473" x="2819400" y="5588000"/>
          <p14:tracePt t="128479" x="2768600" y="5588000"/>
          <p14:tracePt t="128486" x="2705100" y="5588000"/>
          <p14:tracePt t="128499" x="2463800" y="5594350"/>
          <p14:tracePt t="128520" x="2279650" y="5600700"/>
          <p14:tracePt t="128534" x="2165350" y="5613400"/>
          <p14:tracePt t="128548" x="2108200" y="5626100"/>
          <p14:tracePt t="128569" x="1930400" y="5670550"/>
          <p14:tracePt t="128583" x="1803400" y="5695950"/>
          <p14:tracePt t="128604" x="1676400" y="5721350"/>
          <p14:tracePt t="128617" x="1568450" y="5746750"/>
          <p14:tracePt t="128632" x="1485900" y="5772150"/>
          <p14:tracePt t="128652" x="1454150" y="5784850"/>
          <p14:tracePt t="128667" x="1435100" y="5797550"/>
          <p14:tracePt t="128688" x="1428750" y="5810250"/>
          <p14:tracePt t="128701" x="1416050" y="5816600"/>
          <p14:tracePt t="128715" x="1403350" y="5822950"/>
          <p14:tracePt t="128736" x="1390650" y="5822950"/>
          <p14:tracePt t="128784" x="1384300" y="5822950"/>
          <p14:tracePt t="128792" x="1384300" y="5829300"/>
          <p14:tracePt t="128808" x="1397000" y="5835650"/>
          <p14:tracePt t="128815" x="1397000" y="5842000"/>
          <p14:tracePt t="128833" x="1384300" y="5842000"/>
          <p14:tracePt t="128840" x="1371600" y="5842000"/>
          <p14:tracePt t="128853" x="1371600" y="5848350"/>
          <p14:tracePt t="128868" x="1358900" y="5848350"/>
          <p14:tracePt t="128889" x="1352550" y="5848350"/>
          <p14:tracePt t="128930" x="1346200" y="5848350"/>
          <p14:tracePt t="128960" x="1339850" y="5848350"/>
          <p14:tracePt t="128966" x="1327150" y="5848350"/>
          <p14:tracePt t="128976" x="1333500" y="5842000"/>
          <p14:tracePt t="128984" x="1320800" y="5816600"/>
          <p14:tracePt t="128990" x="1314450" y="5797550"/>
          <p14:tracePt t="129000" x="1301750" y="5778500"/>
          <p14:tracePt t="129021" x="1270000" y="5734050"/>
          <p14:tracePt t="129034" x="1231900" y="5683250"/>
          <p14:tracePt t="129055" x="1193800" y="5645150"/>
          <p14:tracePt t="129069" x="1174750" y="5626100"/>
          <p14:tracePt t="129083" x="1130300" y="5607050"/>
          <p14:tracePt t="129104" x="1111250" y="5594350"/>
          <p14:tracePt t="129118" x="1104900" y="5594350"/>
          <p14:tracePt t="129139" x="1098550" y="5594350"/>
          <p14:tracePt t="129152" x="1098550" y="5600700"/>
          <p14:tracePt t="129170" x="1085850" y="5607050"/>
          <p14:tracePt t="129187" x="1085850" y="5613400"/>
          <p14:tracePt t="129201" x="1079500" y="5619750"/>
          <p14:tracePt t="129222" x="1073150" y="5645150"/>
          <p14:tracePt t="129236" x="1092200" y="5664200"/>
          <p14:tracePt t="129250" x="1117600" y="5683250"/>
          <p14:tracePt t="129271" x="1200150" y="5702300"/>
          <p14:tracePt t="129285" x="1327150" y="5721350"/>
          <p14:tracePt t="129305" x="1562100" y="5734050"/>
          <p14:tracePt t="129319" x="1657350" y="5734050"/>
          <p14:tracePt t="129333" x="1822450" y="5734050"/>
          <p14:tracePt t="129354" x="1955800" y="5715000"/>
          <p14:tracePt t="129368" x="1968500" y="5715000"/>
          <p14:tracePt t="129756" x="1968500" y="5708650"/>
          <p14:tracePt t="129770" x="1955800" y="5708650"/>
          <p14:tracePt t="129771" x="1943100" y="5708650"/>
          <p14:tracePt t="129778" x="1924050" y="5708650"/>
          <p14:tracePt t="129785" x="1911350" y="5708650"/>
          <p14:tracePt t="129805" x="1803400" y="5734050"/>
          <p14:tracePt t="129819" x="1765300" y="5740400"/>
          <p14:tracePt t="129833" x="1701800" y="5759450"/>
          <p14:tracePt t="129854" x="1638300" y="5772150"/>
          <p14:tracePt t="129868" x="1587500" y="5784850"/>
          <p14:tracePt t="129889" x="1517650" y="5797550"/>
          <p14:tracePt t="129902" x="1428750" y="5816600"/>
          <p14:tracePt t="129916" x="1416050" y="5816600"/>
          <p14:tracePt t="129938" x="1327150" y="5842000"/>
          <p14:tracePt t="129951" x="1295400" y="5848350"/>
          <p14:tracePt t="129971" x="1282700" y="5854700"/>
          <p14:tracePt t="130080" x="1282700" y="5861050"/>
          <p14:tracePt t="130087" x="1289050" y="5861050"/>
          <p14:tracePt t="130094" x="1314450" y="5861050"/>
          <p14:tracePt t="130104" x="1327150" y="5861050"/>
          <p14:tracePt t="130118" x="1346200" y="5861050"/>
          <p14:tracePt t="130138" x="1352550" y="5867400"/>
          <p14:tracePt t="130166" x="1358900" y="5867400"/>
          <p14:tracePt t="130183" x="1365250" y="5867400"/>
          <p14:tracePt t="130187" x="1371600" y="5867400"/>
          <p14:tracePt t="130201" x="1377950" y="5867400"/>
          <p14:tracePt t="130222" x="1390650" y="5867400"/>
          <p14:tracePt t="130236" x="1403350" y="5867400"/>
          <p14:tracePt t="130272" x="1409700" y="5867400"/>
          <p14:tracePt t="130280" x="1416050" y="5867400"/>
          <p14:tracePt t="130296" x="1422400" y="5867400"/>
          <p14:tracePt t="130320" x="1428750" y="5867400"/>
          <p14:tracePt t="130352" x="1435100" y="5867400"/>
          <p14:tracePt t="130375" x="1441450" y="5867400"/>
          <p14:tracePt t="130377" x="1447800" y="5867400"/>
          <p14:tracePt t="130392" x="1454150" y="5867400"/>
          <p14:tracePt t="130402" x="1466850" y="5867400"/>
          <p14:tracePt t="130407" x="1473200" y="5867400"/>
          <p14:tracePt t="130423" x="1479550" y="5867400"/>
          <p14:tracePt t="130437" x="1485900" y="5867400"/>
          <p14:tracePt t="130451" x="1492250" y="5867400"/>
          <p14:tracePt t="130472" x="1504950" y="5867400"/>
          <p14:tracePt t="130496" x="1511300" y="5867400"/>
          <p14:tracePt t="130506" x="1517650" y="5867400"/>
          <p14:tracePt t="130520" x="1536700" y="5867400"/>
          <p14:tracePt t="130534" x="1555750" y="5867400"/>
          <p14:tracePt t="130555" x="1606550" y="5867400"/>
          <p14:tracePt t="130569" x="1676400" y="5867400"/>
          <p14:tracePt t="130590" x="1727200" y="5880100"/>
          <p14:tracePt t="130604" x="1778000" y="5880100"/>
          <p14:tracePt t="130617" x="1866900" y="5880100"/>
          <p14:tracePt t="130640" x="2044700" y="5880100"/>
          <p14:tracePt t="130652" x="2095500" y="5880100"/>
          <p14:tracePt t="130673" x="2254250" y="5880100"/>
          <p14:tracePt t="130687" x="2286000" y="5880100"/>
          <p14:tracePt t="130701" x="2355850" y="5880100"/>
          <p14:tracePt t="130722" x="2438400" y="5880100"/>
          <p14:tracePt t="130736" x="2501900" y="5880100"/>
          <p14:tracePt t="130757" x="2565400" y="5880100"/>
          <p14:tracePt t="130771" x="2616200" y="5880100"/>
          <p14:tracePt t="130784" x="2667000" y="5880100"/>
          <p14:tracePt t="130805" x="2686050" y="5880100"/>
          <p14:tracePt t="130819" x="2692400" y="5880100"/>
          <p14:tracePt t="131512" x="2698750" y="5886450"/>
          <p14:tracePt t="131530" x="2717800" y="5892800"/>
          <p14:tracePt t="131534" x="2730500" y="5892800"/>
          <p14:tracePt t="131541" x="2781300" y="5905500"/>
          <p14:tracePt t="131555" x="2882900" y="5924550"/>
          <p14:tracePt t="131569" x="2952750" y="5924550"/>
          <p14:tracePt t="131590" x="3067050" y="5924550"/>
          <p14:tracePt t="131604" x="3117850" y="5924550"/>
          <p14:tracePt t="131617" x="3244850" y="5937250"/>
          <p14:tracePt t="131639" x="3397250" y="5937250"/>
          <p14:tracePt t="131652" x="3549650" y="5937250"/>
          <p14:tracePt t="131673" x="3784600" y="5937250"/>
          <p14:tracePt t="131687" x="3924300" y="5937250"/>
          <p14:tracePt t="131708" x="4044950" y="5937250"/>
          <p14:tracePt t="131722" x="4133850" y="5930900"/>
          <p14:tracePt t="131736" x="4165600" y="5918200"/>
          <p14:tracePt t="131757" x="4165600" y="5911850"/>
          <p14:tracePt t="131778" x="4165600" y="5899150"/>
          <p14:tracePt t="131791" x="4152900" y="5899150"/>
          <p14:tracePt t="131805" x="4108450" y="5886450"/>
          <p14:tracePt t="131820" x="4083050" y="5873750"/>
          <p14:tracePt t="131840" x="4006850" y="5873750"/>
          <p14:tracePt t="131854" x="3924300" y="5873750"/>
          <p14:tracePt t="131875" x="3835400" y="5873750"/>
          <p14:tracePt t="131889" x="3740150" y="5880100"/>
          <p14:tracePt t="131902" x="3702050" y="5892800"/>
          <p14:tracePt t="131923" x="3702050" y="5918200"/>
          <p14:tracePt t="131937" x="3708400" y="5943600"/>
          <p14:tracePt t="131958" x="3752850" y="5994400"/>
          <p14:tracePt t="131972" x="3841750" y="6083300"/>
          <p14:tracePt t="131986" x="3879850" y="6102350"/>
          <p14:tracePt t="132006" x="3924300" y="6108700"/>
          <p14:tracePt t="132021" x="3962400" y="6108700"/>
          <p14:tracePt t="132041" x="3975100" y="6102350"/>
          <p14:tracePt t="132055" x="3968750" y="6083300"/>
          <p14:tracePt t="132069" x="3956050" y="6070600"/>
          <p14:tracePt t="132090" x="3860800" y="6019800"/>
          <p14:tracePt t="132106" x="3841750" y="6019800"/>
          <p14:tracePt t="132125" x="3771900" y="6007100"/>
          <p14:tracePt t="132138" x="3708400" y="6007100"/>
          <p14:tracePt t="132152" x="3702050" y="6007100"/>
          <p14:tracePt t="132200" x="3695700" y="6007100"/>
          <p14:tracePt t="132226" x="3689350" y="6007100"/>
          <p14:tracePt t="132256" x="3689350" y="6013450"/>
          <p14:tracePt t="132369" x="3683000" y="6013450"/>
          <p14:tracePt t="132472" x="3689350" y="6013450"/>
          <p14:tracePt t="132502" x="3689350" y="6000750"/>
          <p14:tracePt t="132520" x="3708400" y="6000750"/>
          <p14:tracePt t="132904" x="3683000" y="5988050"/>
          <p14:tracePt t="132905" x="3676650" y="5988050"/>
          <p14:tracePt t="132923" x="3638550" y="5981700"/>
          <p14:tracePt t="132930" x="3632200" y="5981700"/>
          <p14:tracePt t="132937" x="3625850" y="5981700"/>
          <p14:tracePt t="132958" x="3556000" y="5981700"/>
          <p14:tracePt t="132972" x="3505200" y="5981700"/>
          <p14:tracePt t="132986" x="3460750" y="5981700"/>
          <p14:tracePt t="133007" x="3441700" y="5981700"/>
          <p14:tracePt t="133020" x="3409950" y="5981700"/>
          <p14:tracePt t="133041" x="3359150" y="5981700"/>
          <p14:tracePt t="133055" x="3295650" y="6013450"/>
          <p14:tracePt t="133076" x="3244850" y="6019800"/>
          <p14:tracePt t="133090" x="3194050" y="6032500"/>
          <p14:tracePt t="133104" x="3136900" y="6038850"/>
          <p14:tracePt t="133125" x="3098800" y="6038850"/>
          <p14:tracePt t="133138" x="3035300" y="6038850"/>
          <p14:tracePt t="133159" x="2978150" y="6032500"/>
          <p14:tracePt t="133173" x="2959100" y="6032500"/>
          <p14:tracePt t="133187" x="2870200" y="6032500"/>
          <p14:tracePt t="133208" x="2622550" y="6032500"/>
          <p14:tracePt t="133222" x="2540000" y="6032500"/>
          <p14:tracePt t="133242" x="2247900" y="6083300"/>
          <p14:tracePt t="133256" x="1993900" y="6134100"/>
          <p14:tracePt t="133270" x="1892300" y="6159500"/>
          <p14:tracePt t="133291" x="1536700" y="6210300"/>
          <p14:tracePt t="133305" x="1276350" y="6235700"/>
          <p14:tracePt t="133326" x="914400" y="6305550"/>
          <p14:tracePt t="133340" x="844550" y="6318250"/>
          <p14:tracePt t="133353" x="736600" y="6343650"/>
          <p14:tracePt t="133374" x="654050" y="6369050"/>
          <p14:tracePt t="133388" x="647700" y="6369050"/>
          <p14:tracePt t="133409" x="622300" y="6381750"/>
          <p14:tracePt t="133423" x="609600" y="6388100"/>
          <p14:tracePt t="133437" x="603250" y="6388100"/>
          <p14:tracePt t="133458" x="590550" y="6400800"/>
          <p14:tracePt t="133472" x="590550" y="6413500"/>
          <p14:tracePt t="133492" x="596900" y="6426200"/>
          <p14:tracePt t="133511" x="596900" y="6432550"/>
          <p14:tracePt t="133528" x="596900" y="6438900"/>
          <p14:tracePt t="133541" x="609600" y="6451600"/>
          <p14:tracePt t="133560" x="609600" y="6457950"/>
          <p14:tracePt t="133576" x="609600" y="6464300"/>
          <p14:tracePt t="133590" x="609600" y="6470650"/>
          <p14:tracePt t="133650" x="615950" y="6470650"/>
          <p14:tracePt t="133661" x="622300" y="6470650"/>
          <p14:tracePt t="133682" x="635000" y="6470650"/>
          <p14:tracePt t="133687" x="641350" y="6470650"/>
          <p14:tracePt t="133704" x="647700" y="6470650"/>
          <p14:tracePt t="133719" x="654050" y="6470650"/>
          <p14:tracePt t="133746" x="660400" y="6470650"/>
          <p14:tracePt t="133751" x="666750" y="6470650"/>
          <p14:tracePt t="133756" x="679450" y="6470650"/>
          <p14:tracePt t="133778" x="692150" y="6470650"/>
          <p14:tracePt t="133791" x="717550" y="6470650"/>
          <p14:tracePt t="133805" x="723900" y="6470650"/>
          <p14:tracePt t="133826" x="742950" y="6464300"/>
          <p14:tracePt t="133840" x="749300" y="6464300"/>
          <p14:tracePt t="133854" x="755650" y="6464300"/>
          <p14:tracePt t="133874" x="762000" y="6457950"/>
          <p14:tracePt t="133888" x="768350" y="6457950"/>
          <p14:tracePt t="133920" x="774700" y="6457950"/>
          <p14:tracePt t="133946" x="781050" y="6457950"/>
          <p14:tracePt t="133986" x="787400" y="6457950"/>
          <p14:tracePt t="134163" x="793750" y="6457950"/>
          <p14:tracePt t="134167" x="800100" y="6457950"/>
          <p14:tracePt t="134184" x="806450" y="6451600"/>
          <p14:tracePt t="134210" x="819150" y="6451600"/>
          <p14:tracePt t="134224" x="819150" y="6445250"/>
          <p14:tracePt t="134231" x="831850" y="6445250"/>
          <p14:tracePt t="134237" x="831850" y="6438900"/>
          <p14:tracePt t="134250" x="838200" y="6432550"/>
          <p14:tracePt t="134256" x="844550" y="6426200"/>
          <p14:tracePt t="134270" x="850900" y="6426200"/>
          <p14:tracePt t="134291" x="863600" y="6413500"/>
          <p14:tracePt t="134305" x="869950" y="6400800"/>
          <p14:tracePt t="134326" x="882650" y="6381750"/>
          <p14:tracePt t="134340" x="895350" y="6369050"/>
          <p14:tracePt t="134382" x="895350" y="6356350"/>
          <p14:tracePt t="134454" x="895350" y="6350000"/>
          <p14:tracePt t="134666" x="901700" y="6350000"/>
          <p14:tracePt t="134686" x="908050" y="6356350"/>
          <p14:tracePt t="134687" x="914400" y="6369050"/>
          <p14:tracePt t="134694" x="920750" y="6375400"/>
          <p14:tracePt t="134708" x="939800" y="6394450"/>
          <p14:tracePt t="134722" x="965200" y="6407150"/>
          <p14:tracePt t="134742" x="990600" y="6419850"/>
          <p14:tracePt t="134756" x="1016000" y="6419850"/>
          <p14:tracePt t="134777" x="1098550" y="6432550"/>
          <p14:tracePt t="134791" x="1143000" y="6432550"/>
          <p14:tracePt t="134805" x="1181100" y="6432550"/>
          <p14:tracePt t="134826" x="1339850" y="6432550"/>
          <p14:tracePt t="134840" x="1466850" y="6432550"/>
          <p14:tracePt t="134861" x="1625600" y="6432550"/>
          <p14:tracePt t="134875" x="1803400" y="6432550"/>
          <p14:tracePt t="134888" x="1968500" y="6432550"/>
          <p14:tracePt t="134909" x="2178050" y="6432550"/>
          <p14:tracePt t="134923" x="2241550" y="6432550"/>
          <p14:tracePt t="134944" x="2419350" y="6432550"/>
          <p14:tracePt t="134958" x="2527300" y="6432550"/>
          <p14:tracePt t="134972" x="2571750" y="6432550"/>
          <p14:tracePt t="134992" x="2622550" y="6432550"/>
          <p14:tracePt t="135016" x="2635250" y="6432550"/>
          <p14:tracePt t="135112" x="2628900" y="6438900"/>
          <p14:tracePt t="135126" x="2616200" y="6438900"/>
          <p14:tracePt t="135144" x="2603500" y="6445250"/>
          <p14:tracePt t="135149" x="2590800" y="6445250"/>
          <p14:tracePt t="135159" x="2578100" y="6445250"/>
          <p14:tracePt t="135170" x="2571750" y="6445250"/>
          <p14:tracePt t="135184" x="2565400" y="6445250"/>
          <p14:tracePt t="135194" x="2559050" y="6451600"/>
          <p14:tracePt t="135208" x="2540000" y="6451600"/>
          <p14:tracePt t="135221" x="2527300" y="6457950"/>
          <p14:tracePt t="135242" x="2520950" y="6457950"/>
          <p14:tracePt t="135256" x="2508250" y="6464300"/>
          <p14:tracePt t="135277" x="2495550" y="6464300"/>
          <p14:tracePt t="135291" x="2470150" y="6470650"/>
          <p14:tracePt t="135305" x="2432050" y="6470650"/>
          <p14:tracePt t="135326" x="2406650" y="6470650"/>
          <p14:tracePt t="135340" x="2381250" y="6470650"/>
          <p14:tracePt t="135384" x="2381250" y="6477000"/>
          <p14:tracePt t="135400" x="2393950" y="6477000"/>
          <p14:tracePt t="135407" x="2419350" y="6477000"/>
          <p14:tracePt t="135414" x="2451100" y="6477000"/>
          <p14:tracePt t="135423" x="2482850" y="6477000"/>
          <p14:tracePt t="135444" x="2552700" y="6477000"/>
          <p14:tracePt t="135458" x="2590800" y="6477000"/>
          <p14:tracePt t="135472" x="2609850" y="6477000"/>
          <p14:tracePt t="135496" x="2603500" y="6483350"/>
          <p14:tracePt t="135506" x="2578100" y="6496050"/>
          <p14:tracePt t="135528" x="2508250" y="6502400"/>
          <p14:tracePt t="135541" x="2451100" y="6502400"/>
          <p14:tracePt t="135555" x="2324100" y="6502400"/>
          <p14:tracePt t="135576" x="2146300" y="6502400"/>
          <p14:tracePt t="135590" x="2133600" y="6508750"/>
          <p14:tracePt t="135624" x="2139950" y="6508750"/>
          <p14:tracePt t="135630" x="2165350" y="6508750"/>
          <p14:tracePt t="135639" x="2178050" y="6508750"/>
          <p14:tracePt t="135659" x="2228850" y="6508750"/>
          <p14:tracePt t="135673" x="2279650" y="6496050"/>
          <p14:tracePt t="135694" x="2343150" y="6483350"/>
          <p14:tracePt t="135708" x="2368550" y="6483350"/>
          <p14:tracePt t="135760" x="2362200" y="6483350"/>
          <p14:tracePt t="135768" x="2336800" y="6483350"/>
          <p14:tracePt t="135774" x="2324100" y="6489700"/>
          <p14:tracePt t="135784" x="2305050" y="6496050"/>
          <p14:tracePt t="135791" x="2292350" y="6496050"/>
          <p14:tracePt t="135805" x="2273300" y="6502400"/>
          <p14:tracePt t="135826" x="2266950" y="6508750"/>
          <p14:tracePt t="135952" x="2266950" y="6515100"/>
          <p14:tracePt t="135976" x="2266950" y="6521450"/>
          <p14:tracePt t="136000" x="2266950" y="6527800"/>
          <p14:tracePt t="136014" x="2235200" y="6534150"/>
          <p14:tracePt t="136024" x="2216150" y="6546850"/>
          <p14:tracePt t="136032" x="2184400" y="6565900"/>
          <p14:tracePt t="136038" x="2133600" y="6565900"/>
          <p14:tracePt t="136444" x="2101850" y="6565900"/>
          <p14:tracePt t="136458" x="2082800" y="6553200"/>
          <p14:tracePt t="136465" x="2063750" y="6553200"/>
          <p14:tracePt t="136472" x="2044700" y="6553200"/>
          <p14:tracePt t="136479" x="2019300" y="6553200"/>
          <p14:tracePt t="136492" x="1993900" y="6553200"/>
          <p14:tracePt t="136506" x="1936750" y="6546850"/>
          <p14:tracePt t="136527" x="1873250" y="6540500"/>
          <p14:tracePt t="136541" x="1860550" y="6540500"/>
          <p14:tracePt t="136562" x="1790700" y="6534150"/>
          <p14:tracePt t="136576" x="1739900" y="6521450"/>
          <p14:tracePt t="136589" x="1682750" y="6508750"/>
          <p14:tracePt t="136611" x="1612900" y="6508750"/>
          <p14:tracePt t="136624" x="1568450" y="6508750"/>
          <p14:tracePt t="136646" x="1524000" y="6502400"/>
          <p14:tracePt t="136659" x="1485900" y="6496050"/>
          <p14:tracePt t="136673" x="1416050" y="6489700"/>
          <p14:tracePt t="136694" x="1371600" y="6489700"/>
          <p14:tracePt t="136708" x="1257300" y="6489700"/>
          <p14:tracePt t="136729" x="1079500" y="6470650"/>
          <p14:tracePt t="136743" x="1016000" y="6457950"/>
          <p14:tracePt t="136756" x="882650" y="6432550"/>
          <p14:tracePt t="136777" x="565150" y="6350000"/>
          <p14:tracePt t="136812" x="203200" y="625475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AB244-3902-1045-8FFF-462BBA52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057400"/>
            <a:ext cx="4314825" cy="40005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7F46D83-42FE-5872-DB1E-8172B8167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838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09"/>
    </mc:Choice>
    <mc:Fallback>
      <p:transition spd="slow" advTm="3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6" x="88900" y="2463800"/>
          <p14:tracePt t="1256" x="133350" y="2514600"/>
          <p14:tracePt t="1264" x="177800" y="2559050"/>
          <p14:tracePt t="1270" x="203200" y="2609850"/>
          <p14:tracePt t="1287" x="228600" y="2654300"/>
          <p14:tracePt t="1301" x="285750" y="2736850"/>
          <p14:tracePt t="1322" x="336550" y="2876550"/>
          <p14:tracePt t="1336" x="374650" y="2959100"/>
          <p14:tracePt t="1349" x="387350" y="2990850"/>
          <p14:tracePt t="1370" x="419100" y="3124200"/>
          <p14:tracePt t="1384" x="425450" y="3219450"/>
          <p14:tracePt t="1405" x="450850" y="3327400"/>
          <p14:tracePt t="1419" x="501650" y="3441700"/>
          <p14:tracePt t="1433" x="571500" y="3575050"/>
          <p14:tracePt t="1454" x="654050" y="3702050"/>
          <p14:tracePt t="1467" x="723900" y="3803650"/>
          <p14:tracePt t="1488" x="812800" y="3943350"/>
          <p14:tracePt t="1503" x="850900" y="3987800"/>
          <p14:tracePt t="1516" x="939800" y="4089400"/>
          <p14:tracePt t="1537" x="1111250" y="4216400"/>
          <p14:tracePt t="1551" x="1257300" y="4273550"/>
          <p14:tracePt t="1572" x="1422400" y="4305300"/>
          <p14:tracePt t="1586" x="1574800" y="4318000"/>
          <p14:tracePt t="1600" x="1708150" y="4318000"/>
          <p14:tracePt t="1620" x="1797050" y="4318000"/>
          <p14:tracePt t="1634" x="1854200" y="4318000"/>
          <p14:tracePt t="1655" x="1924050" y="4298950"/>
          <p14:tracePt t="1669" x="1955800" y="4286250"/>
          <p14:tracePt t="1683" x="2006600" y="4279900"/>
          <p14:tracePt t="1704" x="2051050" y="4248150"/>
          <p14:tracePt t="1718" x="2063750" y="4241800"/>
          <p14:tracePt t="1738" x="2095500" y="4222750"/>
          <p14:tracePt t="1753" x="2108200" y="4210050"/>
          <p14:tracePt t="1766" x="2120900" y="4203700"/>
          <p14:tracePt t="1787" x="2133600" y="4184650"/>
          <p14:tracePt t="1801" x="2133600" y="4171950"/>
          <p14:tracePt t="1822" x="2133600" y="4159250"/>
          <p14:tracePt t="1836" x="2139950" y="4146550"/>
          <p14:tracePt t="1857" x="2139950" y="4121150"/>
          <p14:tracePt t="1871" x="2139950" y="4102100"/>
          <p14:tracePt t="1884" x="2152650" y="4095750"/>
          <p14:tracePt t="1905" x="2165350" y="4070350"/>
          <p14:tracePt t="1919" x="2171700" y="4044950"/>
          <p14:tracePt t="1940" x="2184400" y="4006850"/>
          <p14:tracePt t="1954" x="2203450" y="3968750"/>
          <p14:tracePt t="1968" x="2228850" y="3905250"/>
          <p14:tracePt t="1988" x="2298700" y="3816350"/>
          <p14:tracePt t="2002" x="2324100" y="3778250"/>
          <p14:tracePt t="2023" x="2368550" y="3708400"/>
          <p14:tracePt t="2037" x="2419350" y="3644900"/>
          <p14:tracePt t="2051" x="2457450" y="3587750"/>
          <p14:tracePt t="2072" x="2527300" y="3492500"/>
          <p14:tracePt t="2086" x="2571750" y="3448050"/>
          <p14:tracePt t="2107" x="2597150" y="3397250"/>
          <p14:tracePt t="2121" x="2647950" y="3321050"/>
          <p14:tracePt t="2134" x="2692400" y="3244850"/>
          <p14:tracePt t="2155" x="2736850" y="3162300"/>
          <p14:tracePt t="2169" x="2762250" y="3067050"/>
          <p14:tracePt t="2190" x="2800350" y="2971800"/>
          <p14:tracePt t="2204" x="2825750" y="2882900"/>
          <p14:tracePt t="2218" x="2844800" y="2813050"/>
          <p14:tracePt t="2239" x="2851150" y="2724150"/>
          <p14:tracePt t="2252" x="2851150" y="2616200"/>
          <p14:tracePt t="2273" x="2851150" y="2406650"/>
          <p14:tracePt t="2287" x="2851150" y="2336800"/>
          <p14:tracePt t="2301" x="2863850" y="2228850"/>
          <p14:tracePt t="2322" x="2895600" y="2082800"/>
          <p14:tracePt t="2336" x="2901950" y="2044700"/>
          <p14:tracePt t="2357" x="2914650" y="2006600"/>
          <p14:tracePt t="2371" x="2914650" y="1962150"/>
          <p14:tracePt t="2384" x="2921000" y="1936750"/>
          <p14:tracePt t="2405" x="2921000" y="1917700"/>
          <p14:tracePt t="2419" x="2921000" y="1905000"/>
          <p14:tracePt t="2440" x="2921000" y="1898650"/>
          <p14:tracePt t="2456" x="2921000" y="1892300"/>
          <p14:tracePt t="2537" x="2921000" y="1885950"/>
          <p14:tracePt t="2558" x="2921000" y="1879600"/>
          <p14:tracePt t="2564" x="2927350" y="1873250"/>
          <p14:tracePt t="2574" x="2927350" y="1866900"/>
          <p14:tracePt t="2582" x="2933700" y="1854200"/>
          <p14:tracePt t="2598" x="2933700" y="1847850"/>
          <p14:tracePt t="2608" x="2933700" y="1841500"/>
          <p14:tracePt t="2624" x="2933700" y="1828800"/>
          <p14:tracePt t="2648" x="2933700" y="1822450"/>
          <p14:tracePt t="2662" x="2933700" y="1816100"/>
          <p14:tracePt t="2672" x="2933700" y="1809750"/>
          <p14:tracePt t="2690" x="2927350" y="1797050"/>
          <p14:tracePt t="2704" x="2927350" y="1784350"/>
          <p14:tracePt t="2717" x="2927350" y="1778000"/>
          <p14:tracePt t="2738" x="2927350" y="1765300"/>
          <p14:tracePt t="2752" x="2914650" y="1752600"/>
          <p14:tracePt t="2773" x="2914650" y="1733550"/>
          <p14:tracePt t="2787" x="2908300" y="1720850"/>
          <p14:tracePt t="2801" x="2895600" y="1708150"/>
          <p14:tracePt t="2822" x="2895600" y="1701800"/>
          <p14:tracePt t="2835" x="2882900" y="1695450"/>
          <p14:tracePt t="2856" x="2876550" y="1689100"/>
          <p14:tracePt t="2872" x="2870200" y="1676400"/>
          <p14:tracePt t="2884" x="2863850" y="1676400"/>
          <p14:tracePt t="2905" x="2863850" y="1663700"/>
          <p14:tracePt t="2920" x="2857500" y="1663700"/>
          <p14:tracePt t="2940" x="2857500" y="1657350"/>
          <p14:tracePt t="2954" x="2857500" y="1651000"/>
          <p14:tracePt t="2968" x="2857500" y="1644650"/>
          <p14:tracePt t="2989" x="2870200" y="1631950"/>
          <p14:tracePt t="3002" x="2908300" y="1619250"/>
          <p14:tracePt t="3023" x="2965450" y="1606550"/>
          <p14:tracePt t="3037" x="3028950" y="1593850"/>
          <p14:tracePt t="3051" x="3168650" y="1574800"/>
          <p14:tracePt t="3072" x="3460750" y="1568450"/>
          <p14:tracePt t="3086" x="3581400" y="1568450"/>
          <p14:tracePt t="3107" x="3981450" y="1568450"/>
          <p14:tracePt t="3120" x="4222750" y="1568450"/>
          <p14:tracePt t="3135" x="4337050" y="1574800"/>
          <p14:tracePt t="3155" x="4749800" y="1638300"/>
          <p14:tracePt t="3169" x="5054600" y="1714500"/>
          <p14:tracePt t="3190" x="5441950" y="1797050"/>
          <p14:tracePt t="3204" x="5543550" y="1816100"/>
          <p14:tracePt t="3225" x="5791200" y="1873250"/>
          <p14:tracePt t="3238" x="5924550" y="1885950"/>
          <p14:tracePt t="3252" x="5994400" y="1885950"/>
          <p14:tracePt t="3273" x="6165850" y="1885950"/>
          <p14:tracePt t="3287" x="6242050" y="1885950"/>
          <p14:tracePt t="3308" x="6311900" y="1885950"/>
          <p14:tracePt t="3322" x="6369050" y="1885950"/>
          <p14:tracePt t="3336" x="6407150" y="1885950"/>
          <p14:tracePt t="3357" x="6432550" y="1885950"/>
          <p14:tracePt t="3488" x="6445250" y="1892300"/>
          <p14:tracePt t="3496" x="6445250" y="1911350"/>
          <p14:tracePt t="3503" x="6445250" y="1936750"/>
          <p14:tracePt t="3512" x="6445250" y="1962150"/>
          <p14:tracePt t="3523" x="6457950" y="2000250"/>
          <p14:tracePt t="3537" x="6457950" y="2051050"/>
          <p14:tracePt t="3558" x="6457950" y="2146300"/>
          <p14:tracePt t="3572" x="6477000" y="2266950"/>
          <p14:tracePt t="3586" x="6521450" y="2438400"/>
          <p14:tracePt t="3607" x="6572250" y="2705100"/>
          <p14:tracePt t="3620" x="6616700" y="3022600"/>
          <p14:tracePt t="3641" x="6686550" y="3448050"/>
          <p14:tracePt t="3655" x="6705600" y="3632200"/>
          <p14:tracePt t="3669" x="6718300" y="3759200"/>
          <p14:tracePt t="3690" x="6724650" y="3822700"/>
          <p14:tracePt t="3703" x="6724650" y="3829050"/>
          <p14:tracePt t="3724" x="6718300" y="3829050"/>
          <p14:tracePt t="3785" x="6711950" y="3829050"/>
          <p14:tracePt t="3800" x="6692900" y="3829050"/>
          <p14:tracePt t="3808" x="6667500" y="3822700"/>
          <p14:tracePt t="3814" x="6629400" y="3816350"/>
          <p14:tracePt t="3822" x="6591300" y="3803650"/>
          <p14:tracePt t="3836" x="6527800" y="3765550"/>
          <p14:tracePt t="3856" x="6496050" y="3708400"/>
          <p14:tracePt t="3870" x="6432550" y="3632200"/>
          <p14:tracePt t="3891" x="6362700" y="3530600"/>
          <p14:tracePt t="3905" x="6273800" y="3403600"/>
          <p14:tracePt t="3919" x="6216650" y="3327400"/>
          <p14:tracePt t="3940" x="5981700" y="3098800"/>
          <p14:tracePt t="3953" x="5753100" y="2933700"/>
          <p14:tracePt t="3974" x="5575300" y="2800350"/>
          <p14:tracePt t="3988" x="5480050" y="2705100"/>
          <p14:tracePt t="4002" x="5422900" y="2647950"/>
          <p14:tracePt t="4023" x="5397500" y="2616200"/>
          <p14:tracePt t="4037" x="5378450" y="2590800"/>
          <p14:tracePt t="4072" x="5372100" y="2590800"/>
          <p14:tracePt t="4078" x="5359400" y="2590800"/>
          <p14:tracePt t="4088" x="5346700" y="2616200"/>
          <p14:tracePt t="4106" x="5314950" y="2673350"/>
          <p14:tracePt t="4120" x="5295900" y="2768600"/>
          <p14:tracePt t="4141" x="5295900" y="2876550"/>
          <p14:tracePt t="4155" x="5308600" y="2990850"/>
          <p14:tracePt t="4169" x="5340350" y="3105150"/>
          <p14:tracePt t="4190" x="5372100" y="3257550"/>
          <p14:tracePt t="4204" x="5372100" y="3429000"/>
          <p14:tracePt t="4225" x="5321300" y="3683000"/>
          <p14:tracePt t="4239" x="5276850" y="3765550"/>
          <p14:tracePt t="4252" x="5207000" y="3886200"/>
          <p14:tracePt t="4274" x="5105400" y="4019550"/>
          <p14:tracePt t="4287" x="5092700" y="4038600"/>
          <p14:tracePt t="4309" x="5054600" y="4064000"/>
          <p14:tracePt t="4322" x="5016500" y="4076700"/>
          <p14:tracePt t="4336" x="4984750" y="4083050"/>
          <p14:tracePt t="4356" x="4946650" y="4089400"/>
          <p14:tracePt t="4370" x="4933950" y="4095750"/>
          <p14:tracePt t="4391" x="4889500" y="4095750"/>
          <p14:tracePt t="4405" x="4883150" y="4095750"/>
          <p14:tracePt t="4419" x="4851400" y="4095750"/>
          <p14:tracePt t="4440" x="4787900" y="4095750"/>
          <p14:tracePt t="4453" x="4756150" y="4083050"/>
          <p14:tracePt t="4474" x="4699000" y="4083050"/>
          <p14:tracePt t="4488" x="4648200" y="4083050"/>
          <p14:tracePt t="4502" x="4622800" y="4083050"/>
          <p14:tracePt t="4523" x="4559300" y="4083050"/>
          <p14:tracePt t="4537" x="4514850" y="4083050"/>
          <p14:tracePt t="4558" x="4375150" y="4064000"/>
          <p14:tracePt t="4572" x="4318000" y="4057650"/>
          <p14:tracePt t="4586" x="4197350" y="4032250"/>
          <p14:tracePt t="4606" x="4064000" y="4000500"/>
          <p14:tracePt t="4620" x="4025900" y="3987800"/>
          <p14:tracePt t="4641" x="3930650" y="3943350"/>
          <p14:tracePt t="4655" x="3898900" y="3892550"/>
          <p14:tracePt t="4676" x="3841750" y="3829050"/>
          <p14:tracePt t="4690" x="3816350" y="3797300"/>
          <p14:tracePt t="4704" x="3765550" y="3746500"/>
          <p14:tracePt t="4725" x="3689350" y="3702050"/>
          <p14:tracePt t="4738" x="3619500" y="3670300"/>
          <p14:tracePt t="4759" x="3524250" y="3644900"/>
          <p14:tracePt t="4773" x="3441700" y="3613150"/>
          <p14:tracePt t="4787" x="3378200" y="3581400"/>
          <p14:tracePt t="4808" x="3168650" y="3498850"/>
          <p14:tracePt t="4823" x="3022600" y="3460750"/>
          <p14:tracePt t="4842" x="2914650" y="3429000"/>
          <p14:tracePt t="4856" x="2819400" y="3409950"/>
          <p14:tracePt t="4870" x="2743200" y="3409950"/>
          <p14:tracePt t="4891" x="2673350" y="3409950"/>
          <p14:tracePt t="4905" x="2603500" y="3409950"/>
          <p14:tracePt t="4926" x="2527300" y="3409950"/>
          <p14:tracePt t="4940" x="2463800" y="3409950"/>
          <p14:tracePt t="4953" x="2387600" y="3429000"/>
          <p14:tracePt t="4975" x="2305050" y="3448050"/>
          <p14:tracePt t="4988" x="2209800" y="3479800"/>
          <p14:tracePt t="5009" x="2171700" y="3492500"/>
          <p14:tracePt t="5023" x="2159000" y="3498850"/>
          <p14:tracePt t="5193" x="2159000" y="3505200"/>
          <p14:tracePt t="5200" x="2165350" y="3505200"/>
          <p14:tracePt t="5216" x="2184400" y="3505200"/>
          <p14:tracePt t="5224" x="2216150" y="3505200"/>
          <p14:tracePt t="5230" x="2247900" y="3505200"/>
          <p14:tracePt t="5240" x="2266950" y="3505200"/>
          <p14:tracePt t="5259" x="2330450" y="3498850"/>
          <p14:tracePt t="5273" x="2419350" y="3467100"/>
          <p14:tracePt t="5287" x="2463800" y="3441700"/>
          <p14:tracePt t="5308" x="2565400" y="3346450"/>
          <p14:tracePt t="5322" x="2609850" y="3213100"/>
          <p14:tracePt t="5342" x="2641600" y="2952750"/>
          <p14:tracePt t="5357" x="2641600" y="2832100"/>
          <p14:tracePt t="5370" x="2590800" y="2584450"/>
          <p14:tracePt t="5391" x="2419350" y="2266950"/>
          <p14:tracePt t="5405" x="2343150" y="2171700"/>
          <p14:tracePt t="5426" x="2133600" y="2006600"/>
          <p14:tracePt t="5440" x="2019300" y="1949450"/>
          <p14:tracePt t="5454" x="2000250" y="1949450"/>
          <p14:tracePt t="5475" x="1987550" y="1949450"/>
          <p14:tracePt t="5504" x="1987550" y="1955800"/>
          <p14:tracePt t="5512" x="1987550" y="1968500"/>
          <p14:tracePt t="5528" x="1987550" y="2006600"/>
          <p14:tracePt t="5537" x="1987550" y="2057400"/>
          <p14:tracePt t="5558" x="2012950" y="2171700"/>
          <p14:tracePt t="5572" x="2063750" y="2254250"/>
          <p14:tracePt t="5593" x="2146300" y="2324100"/>
          <p14:tracePt t="5607" x="2159000" y="2336800"/>
          <p14:tracePt t="5620" x="2178050" y="2349500"/>
          <p14:tracePt t="5642" x="2184400" y="2355850"/>
          <p14:tracePt t="5695" x="2190750" y="2362200"/>
          <p14:tracePt t="5708" x="2197100" y="2374900"/>
          <p14:tracePt t="5793" x="2203450" y="2374900"/>
          <p14:tracePt t="9344" x="2451100" y="2647950"/>
          <p14:tracePt t="9360" x="2692400" y="2832100"/>
          <p14:tracePt t="9368" x="2813050" y="2908300"/>
          <p14:tracePt t="9374" x="2882900" y="2927350"/>
          <p14:tracePt t="9382" x="2933700" y="2933700"/>
          <p14:tracePt t="9391" x="2978150" y="2933700"/>
          <p14:tracePt t="9412" x="3086100" y="2882900"/>
          <p14:tracePt t="9426" x="3238500" y="2787650"/>
          <p14:tracePt t="9447" x="3460750" y="2552700"/>
          <p14:tracePt t="9461" x="3517900" y="2463800"/>
          <p14:tracePt t="9474" x="3581400" y="2305050"/>
          <p14:tracePt t="9495" x="3562350" y="2114550"/>
          <p14:tracePt t="9509" x="3530600" y="2057400"/>
          <p14:tracePt t="9530" x="3416300" y="1974850"/>
          <p14:tracePt t="9544" x="3340100" y="1955800"/>
          <p14:tracePt t="9558" x="3314700" y="1955800"/>
          <p14:tracePt t="9579" x="3194050" y="2082800"/>
          <p14:tracePt t="9593" x="3117850" y="2222500"/>
          <p14:tracePt t="9613" x="3028950" y="2368550"/>
          <p14:tracePt t="9627" x="2946400" y="2520950"/>
          <p14:tracePt t="9641" x="2870200" y="2635250"/>
          <p14:tracePt t="9662" x="2781300" y="2781300"/>
          <p14:tracePt t="9676" x="2781300" y="2794000"/>
          <p14:tracePt t="9697" x="2781300" y="2819400"/>
          <p14:tracePt t="9728" x="2781300" y="2800350"/>
          <p14:tracePt t="9744" x="2794000" y="2762250"/>
          <p14:tracePt t="9750" x="2813050" y="2730500"/>
          <p14:tracePt t="9759" x="2838450" y="2679700"/>
          <p14:tracePt t="9780" x="2889250" y="2552700"/>
          <p14:tracePt t="9794" x="2908300" y="2501900"/>
          <p14:tracePt t="10032" x="2901950" y="2470150"/>
          <p14:tracePt t="10038" x="2882900" y="2451100"/>
          <p14:tracePt t="10051" x="2692400" y="2343150"/>
          <p14:tracePt t="10058" x="2635250" y="2330450"/>
          <p14:tracePt t="10064" x="2571750" y="2324100"/>
          <p14:tracePt t="10078" x="2457450" y="2330450"/>
          <p14:tracePt t="10092" x="2368550" y="2381250"/>
          <p14:tracePt t="10113" x="2273300" y="2457450"/>
          <p14:tracePt t="10127" x="2203450" y="2540000"/>
          <p14:tracePt t="10141" x="2133600" y="2628900"/>
          <p14:tracePt t="10162" x="2095500" y="2679700"/>
          <p14:tracePt t="10176" x="2089150" y="2698750"/>
          <p14:tracePt t="10197" x="2089150" y="2705100"/>
          <p14:tracePt t="10210" x="2101850" y="2698750"/>
          <p14:tracePt t="10224" x="2146300" y="2635250"/>
          <p14:tracePt t="10246" x="2178050" y="2584450"/>
          <p14:tracePt t="10259" x="2241550" y="2489200"/>
          <p14:tracePt t="10280" x="2286000" y="2374900"/>
          <p14:tracePt t="10294" x="2305050" y="2343150"/>
          <p14:tracePt t="10315" x="2311400" y="2324100"/>
          <p14:tracePt t="10329" x="2311400" y="2311400"/>
          <p14:tracePt t="10367" x="2311400" y="2298700"/>
          <p14:tracePt t="10374" x="2298700" y="2298700"/>
          <p14:tracePt t="10390" x="2292350" y="2286000"/>
          <p14:tracePt t="10398" x="2279650" y="2286000"/>
          <p14:tracePt t="10416" x="2273300" y="2286000"/>
          <p14:tracePt t="10426" x="2260600" y="2286000"/>
          <p14:tracePt t="10448" x="2247900" y="2286000"/>
          <p14:tracePt t="10461" x="2235200" y="2286000"/>
          <p14:tracePt t="10481" x="2209800" y="2292350"/>
          <p14:tracePt t="10495" x="2203450" y="2292350"/>
          <p14:tracePt t="10509" x="2203450" y="2298700"/>
          <p14:tracePt t="10530" x="2197100" y="2298700"/>
          <p14:tracePt t="10834" x="2197100" y="2311400"/>
          <p14:tracePt t="10848" x="2190750" y="2330450"/>
          <p14:tracePt t="10857" x="2190750" y="2343150"/>
          <p14:tracePt t="10858" x="2184400" y="2355850"/>
          <p14:tracePt t="10864" x="2184400" y="2362200"/>
          <p14:tracePt t="10870" x="2178050" y="2368550"/>
          <p14:tracePt t="10877" x="2178050" y="2381250"/>
          <p14:tracePt t="10898" x="2165350" y="2413000"/>
          <p14:tracePt t="10911" x="2152650" y="2444750"/>
          <p14:tracePt t="10925" x="2152650" y="2463800"/>
          <p14:tracePt t="10947" x="2152650" y="2533650"/>
          <p14:tracePt t="10960" x="2139950" y="2590800"/>
          <p14:tracePt t="10981" x="2139950" y="2628900"/>
          <p14:tracePt t="10995" x="2139950" y="2654300"/>
          <p14:tracePt t="11009" x="2127250" y="2679700"/>
          <p14:tracePt t="11030" x="2114550" y="2711450"/>
          <p14:tracePt t="11044" x="2114550" y="2717800"/>
          <p14:tracePt t="11065" x="2108200" y="2717800"/>
          <p14:tracePt t="11079" x="2108200" y="2730500"/>
          <p14:tracePt t="11120" x="2108200" y="2736850"/>
          <p14:tracePt t="11185" x="2108200" y="2743200"/>
          <p14:tracePt t="11337" x="2101850" y="2743200"/>
          <p14:tracePt t="11383" x="2101850" y="2736850"/>
          <p14:tracePt t="11424" x="2076450" y="2736850"/>
          <p14:tracePt t="11479" x="2082800" y="2736850"/>
          <p14:tracePt t="11480" x="2095500" y="2736850"/>
          <p14:tracePt t="11496" x="2101850" y="2736850"/>
          <p14:tracePt t="11504" x="2114550" y="2736850"/>
          <p14:tracePt t="11510" x="2127250" y="2736850"/>
          <p14:tracePt t="11530" x="2146300" y="2736850"/>
          <p14:tracePt t="11544" x="2159000" y="2736850"/>
          <p14:tracePt t="11565" x="2165350" y="2736850"/>
          <p14:tracePt t="11578" x="2190750" y="2736850"/>
          <p14:tracePt t="11592" x="2203450" y="2736850"/>
          <p14:tracePt t="11613" x="2228850" y="2749550"/>
          <p14:tracePt t="11627" x="2260600" y="2749550"/>
          <p14:tracePt t="11648" x="2286000" y="2749550"/>
          <p14:tracePt t="11662" x="2311400" y="2730500"/>
          <p14:tracePt t="11676" x="2336800" y="2698750"/>
          <p14:tracePt t="11697" x="2349500" y="2628900"/>
          <p14:tracePt t="11710" x="2349500" y="2609850"/>
          <p14:tracePt t="11732" x="2387600" y="2463800"/>
          <p14:tracePt t="11745" x="2393950" y="2317750"/>
          <p14:tracePt t="11766" x="2393950" y="2089150"/>
          <p14:tracePt t="11780" x="2374900" y="2038350"/>
          <p14:tracePt t="11793" x="2324100" y="1936750"/>
          <p14:tracePt t="11815" x="2260600" y="1873250"/>
          <p14:tracePt t="11829" x="2209800" y="1835150"/>
          <p14:tracePt t="11850" x="2159000" y="1835150"/>
          <p14:tracePt t="11863" x="2152650" y="1841500"/>
          <p14:tracePt t="11877" x="2139950" y="1847850"/>
          <p14:tracePt t="11898" x="2120900" y="1854200"/>
          <p14:tracePt t="11912" x="2108200" y="1866900"/>
          <p14:tracePt t="11933" x="2101850" y="1911350"/>
          <p14:tracePt t="11947" x="2089150" y="1943100"/>
          <p14:tracePt t="11960" x="2076450" y="2025650"/>
          <p14:tracePt t="11981" x="2076450" y="2051050"/>
          <p14:tracePt t="11995" x="2089150" y="2101850"/>
          <p14:tracePt t="12016" x="2120900" y="2178050"/>
          <p14:tracePt t="12030" x="2139950" y="2197100"/>
          <p14:tracePt t="12043" x="2165350" y="2241550"/>
          <p14:tracePt t="12064" x="2184400" y="2273300"/>
          <p14:tracePt t="12078" x="2184400" y="2286000"/>
          <p14:tracePt t="12099" x="2197100" y="2286000"/>
          <p14:tracePt t="12113" x="2203450" y="2286000"/>
          <p14:tracePt t="12174" x="2203450" y="2279650"/>
          <p14:tracePt t="12176" x="2209800" y="2260600"/>
          <p14:tracePt t="12190" x="2228850" y="2222500"/>
          <p14:tracePt t="12198" x="2235200" y="2184400"/>
          <p14:tracePt t="12210" x="2235200" y="2159000"/>
          <p14:tracePt t="12232" x="2235200" y="2082800"/>
          <p14:tracePt t="12245" x="2235200" y="2070100"/>
          <p14:tracePt t="12266" x="2209800" y="2019300"/>
          <p14:tracePt t="12280" x="2178050" y="1981200"/>
          <p14:tracePt t="12294" x="2146300" y="1962150"/>
          <p14:tracePt t="12315" x="2114550" y="1949450"/>
          <p14:tracePt t="12329" x="2089150" y="1949450"/>
          <p14:tracePt t="12350" x="2070100" y="1949450"/>
          <p14:tracePt t="12398" x="2057400" y="1949450"/>
          <p14:tracePt t="12414" x="2057400" y="1955800"/>
          <p14:tracePt t="13021" x="2057400" y="1936750"/>
          <p14:tracePt t="13042" x="2057400" y="1949450"/>
          <p14:tracePt t="13044" x="2057400" y="1968500"/>
          <p14:tracePt t="13050" x="2070100" y="1987550"/>
          <p14:tracePt t="13064" x="2171700" y="2051050"/>
          <p14:tracePt t="13078" x="2209800" y="2057400"/>
          <p14:tracePt t="13099" x="2228850" y="2057400"/>
          <p14:tracePt t="13113" x="2241550" y="2057400"/>
          <p14:tracePt t="13168" x="2247900" y="2057400"/>
          <p14:tracePt t="13198" x="2254250" y="2051050"/>
          <p14:tracePt t="13208" x="2260600" y="2044700"/>
          <p14:tracePt t="13216" x="2260600" y="2032000"/>
          <p14:tracePt t="13222" x="2266950" y="2025650"/>
          <p14:tracePt t="13231" x="2279650" y="2006600"/>
          <p14:tracePt t="13245" x="2305050" y="1968500"/>
          <p14:tracePt t="13266" x="2355850" y="1892300"/>
          <p14:tracePt t="13280" x="2374900" y="1841500"/>
          <p14:tracePt t="13300" x="2406650" y="1790700"/>
          <p14:tracePt t="13315" x="2451100" y="1733550"/>
          <p14:tracePt t="13328" x="2470150" y="1689100"/>
          <p14:tracePt t="13349" x="2514600" y="1638300"/>
          <p14:tracePt t="13363" x="2571750" y="1568450"/>
          <p14:tracePt t="13384" x="2641600" y="1485900"/>
          <p14:tracePt t="13398" x="2717800" y="1416050"/>
          <p14:tracePt t="13412" x="2755900" y="1384300"/>
          <p14:tracePt t="13433" x="2959100" y="1314450"/>
          <p14:tracePt t="13447" x="3041650" y="1289050"/>
          <p14:tracePt t="13468" x="3365500" y="1244600"/>
          <p14:tracePt t="13481" x="3568700" y="1238250"/>
          <p14:tracePt t="13495" x="3670300" y="1238250"/>
          <p14:tracePt t="13516" x="3975100" y="1270000"/>
          <p14:tracePt t="13530" x="4254500" y="1352550"/>
          <p14:tracePt t="13550" x="4610100" y="1435100"/>
          <p14:tracePt t="13564" x="4711700" y="1460500"/>
          <p14:tracePt t="13579" x="4883150" y="1511300"/>
          <p14:tracePt t="13599" x="5092700" y="1568450"/>
          <p14:tracePt t="13613" x="5143500" y="1581150"/>
          <p14:tracePt t="13634" x="5295900" y="1657350"/>
          <p14:tracePt t="13648" x="5410200" y="1733550"/>
          <p14:tracePt t="13662" x="5530850" y="1816100"/>
          <p14:tracePt t="13683" x="5657850" y="1905000"/>
          <p14:tracePt t="13697" x="5753100" y="1962150"/>
          <p14:tracePt t="13717" x="5797550" y="2000250"/>
          <p14:tracePt t="13732" x="5810250" y="2019300"/>
          <p14:tracePt t="13745" x="5822950" y="2063750"/>
          <p14:tracePt t="13766" x="5842000" y="2133600"/>
          <p14:tracePt t="13780" x="5848350" y="2159000"/>
          <p14:tracePt t="13801" x="5835650" y="2247900"/>
          <p14:tracePt t="13814" x="5829300" y="2273300"/>
          <p14:tracePt t="13828" x="5803900" y="2305050"/>
          <p14:tracePt t="13849" x="5778500" y="2349500"/>
          <p14:tracePt t="13863" x="5753100" y="2368550"/>
          <p14:tracePt t="13884" x="5746750" y="2387600"/>
          <p14:tracePt t="13898" x="5746750" y="2400300"/>
          <p14:tracePt t="13912" x="5746750" y="2413000"/>
          <p14:tracePt t="13933" x="5759450" y="2425700"/>
          <p14:tracePt t="13947" x="5810250" y="2438400"/>
          <p14:tracePt t="13967" x="5962650" y="2438400"/>
          <p14:tracePt t="13981" x="6032500" y="2438400"/>
          <p14:tracePt t="13995" x="6159500" y="2419350"/>
          <p14:tracePt t="14016" x="6286500" y="2406650"/>
          <p14:tracePt t="14031" x="6311900" y="2406650"/>
          <p14:tracePt t="14051" x="6337300" y="2419350"/>
          <p14:tracePt t="14064" x="6350000" y="2432050"/>
          <p14:tracePt t="14078" x="6362700" y="2444750"/>
          <p14:tracePt t="14099" x="6381750" y="2482850"/>
          <p14:tracePt t="14113" x="6388100" y="2520950"/>
          <p14:tracePt t="14134" x="6388100" y="2616200"/>
          <p14:tracePt t="14148" x="6388100" y="2635250"/>
          <p14:tracePt t="14162" x="6343650" y="2711450"/>
          <p14:tracePt t="14183" x="6203950" y="2863850"/>
          <p14:tracePt t="14197" x="6146800" y="2901950"/>
          <p14:tracePt t="14217" x="5969000" y="3028950"/>
          <p14:tracePt t="14232" x="5880100" y="3092450"/>
          <p14:tracePt t="14245" x="5835650" y="3117850"/>
          <p14:tracePt t="14266" x="5715000" y="3181350"/>
          <p14:tracePt t="14280" x="5619750" y="3206750"/>
          <p14:tracePt t="14301" x="5486400" y="3232150"/>
          <p14:tracePt t="14314" x="5295900" y="3232150"/>
          <p14:tracePt t="14328" x="5048250" y="3232150"/>
          <p14:tracePt t="14349" x="4699000" y="3232150"/>
          <p14:tracePt t="14363" x="4610100" y="3232150"/>
          <p14:tracePt t="14384" x="4387850" y="3219450"/>
          <p14:tracePt t="14398" x="4260850" y="3194050"/>
          <p14:tracePt t="14412" x="4197350" y="3175000"/>
          <p14:tracePt t="14432" x="4013200" y="3086100"/>
          <p14:tracePt t="14447" x="3898900" y="3003550"/>
          <p14:tracePt t="14467" x="3841750" y="2927350"/>
          <p14:tracePt t="14481" x="3829050" y="2863850"/>
          <p14:tracePt t="14495" x="3829050" y="2800350"/>
          <p14:tracePt t="14516" x="3841750" y="2749550"/>
          <p14:tracePt t="14530" x="3854450" y="2743200"/>
          <p14:tracePt t="14551" x="3937000" y="2736850"/>
          <p14:tracePt t="14564" x="3975100" y="2736850"/>
          <p14:tracePt t="14586" x="4241800" y="2736850"/>
          <p14:tracePt t="14600" x="4305300" y="2736850"/>
          <p14:tracePt t="14613" x="4394200" y="2717800"/>
          <p14:tracePt t="14634" x="4489450" y="2705100"/>
          <p14:tracePt t="14648" x="4565650" y="2692400"/>
          <p14:tracePt t="14669" x="4603750" y="2692400"/>
          <p14:tracePt t="14682" x="4622800" y="2692400"/>
          <p14:tracePt t="14704" x="4629150" y="2692400"/>
          <p14:tracePt t="14718" x="4629150" y="2698750"/>
          <p14:tracePt t="14731" x="4629150" y="2705100"/>
          <p14:tracePt t="14752" x="4635500" y="2730500"/>
          <p14:tracePt t="14766" x="4648200" y="2743200"/>
          <p14:tracePt t="14780" x="4667250" y="2755900"/>
          <p14:tracePt t="14801" x="4679950" y="2768600"/>
          <p14:tracePt t="14814" x="4692650" y="2774950"/>
          <p14:tracePt t="14835" x="4730750" y="2774950"/>
          <p14:tracePt t="14849" x="4800600" y="2774950"/>
          <p14:tracePt t="14863" x="4845050" y="2774950"/>
          <p14:tracePt t="14884" x="4984750" y="2743200"/>
          <p14:tracePt t="14898" x="5041900" y="2730500"/>
          <p14:tracePt t="14919" x="5054600" y="2724150"/>
          <p14:tracePt t="14932" x="5060950" y="2724150"/>
          <p14:tracePt t="14946" x="5073650" y="2724150"/>
          <p14:tracePt t="14968" x="5092700" y="2724150"/>
          <p14:tracePt t="14981" x="5105400" y="2724150"/>
          <p14:tracePt t="15002" x="5137150" y="2724150"/>
          <p14:tracePt t="15016" x="5137150" y="2730500"/>
          <p14:tracePt t="15078" x="5137150" y="2736850"/>
          <p14:tracePt t="15092" x="5137150" y="2743200"/>
          <p14:tracePt t="15110" x="5143500" y="2755900"/>
          <p14:tracePt t="15116" x="5149850" y="2755900"/>
          <p14:tracePt t="15126" x="5162550" y="2768600"/>
          <p14:tracePt t="15134" x="5194300" y="2781300"/>
          <p14:tracePt t="15148" x="5226050" y="2787650"/>
          <p14:tracePt t="15169" x="5372100" y="2800350"/>
          <p14:tracePt t="15182" x="5562600" y="2800350"/>
          <p14:tracePt t="15196" x="5683250" y="2800350"/>
          <p14:tracePt t="15218" x="6000750" y="2800350"/>
          <p14:tracePt t="15231" x="6076950" y="2800350"/>
          <p14:tracePt t="15252" x="6153150" y="2806700"/>
          <p14:tracePt t="15266" x="6153150" y="2813050"/>
          <p14:tracePt t="15279" x="6146800" y="2819400"/>
          <p14:tracePt t="15301" x="6115050" y="2832100"/>
          <p14:tracePt t="15314" x="6051550" y="2851150"/>
          <p14:tracePt t="15335" x="5981700" y="2863850"/>
          <p14:tracePt t="15349" x="5937250" y="2870200"/>
          <p14:tracePt t="15363" x="5829300" y="2882900"/>
          <p14:tracePt t="15384" x="5575300" y="2895600"/>
          <p14:tracePt t="15398" x="5384800" y="2921000"/>
          <p14:tracePt t="15419" x="5238750" y="2946400"/>
          <p14:tracePt t="15433" x="5099050" y="2959100"/>
          <p14:tracePt t="15446" x="4978400" y="2959100"/>
          <p14:tracePt t="15467" x="4857750" y="2959100"/>
          <p14:tracePt t="15481" x="4775200" y="2959100"/>
          <p14:tracePt t="15502" x="4724400" y="2959100"/>
          <p14:tracePt t="15518" x="4711700" y="2952750"/>
          <p14:tracePt t="15550" x="4718050" y="2940050"/>
          <p14:tracePt t="15567" x="4730750" y="2933700"/>
          <p14:tracePt t="15572" x="4756150" y="2927350"/>
          <p14:tracePt t="15585" x="4775200" y="2927350"/>
          <p14:tracePt t="15599" x="4845050" y="2927350"/>
          <p14:tracePt t="15613" x="4876800" y="2927350"/>
          <p14:tracePt t="15634" x="4953000" y="2927350"/>
          <p14:tracePt t="15648" x="5029200" y="2927350"/>
          <p14:tracePt t="15669" x="5092700" y="2927350"/>
          <p14:tracePt t="15683" x="5099050" y="2927350"/>
          <p14:tracePt t="15702" x="5099050" y="2933700"/>
          <p14:tracePt t="15717" x="5060950" y="2965450"/>
          <p14:tracePt t="15731" x="5022850" y="2984500"/>
          <p14:tracePt t="15752" x="4927600" y="3003550"/>
          <p14:tracePt t="15766" x="4832350" y="3035300"/>
          <p14:tracePt t="15780" x="4762500" y="3048000"/>
          <p14:tracePt t="15801" x="4502150" y="3117850"/>
          <p14:tracePt t="15814" x="4356100" y="3155950"/>
          <p14:tracePt t="15836" x="4197350" y="3200400"/>
          <p14:tracePt t="15849" x="4152900" y="3225800"/>
          <p14:tracePt t="15863" x="4070350" y="3244850"/>
          <p14:tracePt t="15884" x="4019550" y="3282950"/>
          <p14:tracePt t="15898" x="4006850" y="3295650"/>
          <p14:tracePt t="15919" x="4006850" y="3327400"/>
          <p14:tracePt t="15933" x="4006850" y="3384550"/>
          <p14:tracePt t="15947" x="4006850" y="3422650"/>
          <p14:tracePt t="15967" x="4006850" y="3543300"/>
          <p14:tracePt t="15981" x="4013200" y="3644900"/>
          <p14:tracePt t="16002" x="4006850" y="3797300"/>
          <p14:tracePt t="16016" x="3994150" y="3854450"/>
          <p14:tracePt t="16037" x="3968750" y="3930650"/>
          <p14:tracePt t="16051" x="3949700" y="4006850"/>
          <p14:tracePt t="16064" x="3943350" y="4038600"/>
          <p14:tracePt t="16086" x="3930650" y="4064000"/>
          <p14:tracePt t="16099" x="3930650" y="4070350"/>
          <p14:tracePt t="16120" x="3949700" y="4083050"/>
          <p14:tracePt t="16134" x="4000500" y="4083050"/>
          <p14:tracePt t="16148" x="4044950" y="4083050"/>
          <p14:tracePt t="16169" x="4133850" y="4064000"/>
          <p14:tracePt t="16183" x="4235450" y="4038600"/>
          <p14:tracePt t="16204" x="4362450" y="4006850"/>
          <p14:tracePt t="16217" x="4476750" y="3968750"/>
          <p14:tracePt t="16231" x="4622800" y="3937000"/>
          <p14:tracePt t="16252" x="4768850" y="3898900"/>
          <p14:tracePt t="16266" x="4902200" y="3879850"/>
          <p14:tracePt t="16287" x="5105400" y="3867150"/>
          <p14:tracePt t="16301" x="5181600" y="3867150"/>
          <p14:tracePt t="16314" x="5327650" y="3867150"/>
          <p14:tracePt t="16335" x="5505450" y="3886200"/>
          <p14:tracePt t="16349" x="5556250" y="3917950"/>
          <p14:tracePt t="16370" x="5645150" y="4013200"/>
          <p14:tracePt t="16384" x="5664200" y="4083050"/>
          <p14:tracePt t="16398" x="5670550" y="4133850"/>
          <p14:tracePt t="16419" x="5676900" y="4191000"/>
          <p14:tracePt t="16433" x="5689600" y="4241800"/>
          <p14:tracePt t="16453" x="5695950" y="4305300"/>
          <p14:tracePt t="16467" x="5695950" y="4356100"/>
          <p14:tracePt t="16481" x="5664200" y="4445000"/>
          <p14:tracePt t="16502" x="5651500" y="4476750"/>
          <p14:tracePt t="16516" x="5651500" y="4502150"/>
          <p14:tracePt t="16537" x="5645150" y="4546600"/>
          <p14:tracePt t="16552" x="5645150" y="4559300"/>
          <p14:tracePt t="16580" x="5645150" y="4565650"/>
          <p14:tracePt t="16598" x="5645150" y="4572000"/>
          <p14:tracePt t="16622" x="5645150" y="4578350"/>
          <p14:tracePt t="16782" x="5645150" y="4572000"/>
          <p14:tracePt t="16790" x="5638800" y="4572000"/>
          <p14:tracePt t="16800" x="5626100" y="4572000"/>
          <p14:tracePt t="17261" x="5607050" y="4559300"/>
          <p14:tracePt t="17270" x="5562600" y="4546600"/>
          <p14:tracePt t="17280" x="5441950" y="4521200"/>
          <p14:tracePt t="17287" x="5276850" y="4489450"/>
          <p14:tracePt t="17301" x="5099050" y="4483100"/>
          <p14:tracePt t="17314" x="4864100" y="4483100"/>
          <p14:tracePt t="17335" x="4476750" y="4476750"/>
          <p14:tracePt t="17349" x="4387850" y="4470400"/>
          <p14:tracePt t="17370" x="4178300" y="4432300"/>
          <p14:tracePt t="17384" x="4064000" y="4406900"/>
          <p14:tracePt t="17404" x="3924300" y="4368800"/>
          <p14:tracePt t="17418" x="3879850" y="4356100"/>
          <p14:tracePt t="17433" x="3778250" y="4337050"/>
          <p14:tracePt t="17453" x="3733800" y="4318000"/>
          <p14:tracePt t="17486" x="3727450" y="4318000"/>
          <p14:tracePt t="17494" x="3727450" y="4311650"/>
          <p14:tracePt t="17518" x="3721100" y="4298950"/>
          <p14:tracePt t="17524" x="3714750" y="4298950"/>
          <p14:tracePt t="17537" x="3714750" y="4292600"/>
          <p14:tracePt t="17551" x="3708400" y="4279900"/>
          <p14:tracePt t="17572" x="3702050" y="4273550"/>
          <p14:tracePt t="17596" x="3702050" y="4267200"/>
          <p14:tracePt t="17606" x="3702050" y="4260850"/>
          <p14:tracePt t="17620" x="3695700" y="4254500"/>
          <p14:tracePt t="17634" x="3689350" y="4241800"/>
          <p14:tracePt t="17655" x="3676650" y="4235450"/>
          <p14:tracePt t="17668" x="3651250" y="4222750"/>
          <p14:tracePt t="17682" x="3638550" y="4216400"/>
          <p14:tracePt t="17703" x="3606800" y="4203700"/>
          <p14:tracePt t="17717" x="3568700" y="4203700"/>
          <p14:tracePt t="17738" x="3556000" y="4191000"/>
          <p14:tracePt t="17752" x="3530600" y="4191000"/>
          <p14:tracePt t="17766" x="3511550" y="4178300"/>
          <p14:tracePt t="17787" x="3479800" y="4178300"/>
          <p14:tracePt t="17801" x="3448050" y="4178300"/>
          <p14:tracePt t="17821" x="3422650" y="4178300"/>
          <p14:tracePt t="17835" x="3397250" y="4178300"/>
          <p14:tracePt t="17849" x="3390900" y="4178300"/>
          <p14:tracePt t="17870" x="3378200" y="4178300"/>
          <p14:tracePt t="17884" x="3340100" y="4178300"/>
          <p14:tracePt t="17905" x="3308350" y="4178300"/>
          <p14:tracePt t="17919" x="3289300" y="4178300"/>
          <p14:tracePt t="17932" x="3276600" y="4178300"/>
          <p14:tracePt t="17953" x="3270250" y="4178300"/>
          <p14:tracePt t="17999" x="3263900" y="4178300"/>
          <p14:tracePt t="18038" x="3251200" y="4178300"/>
          <p14:tracePt t="18046" x="3244850" y="4178300"/>
          <p14:tracePt t="18064" x="3244850" y="4184650"/>
          <p14:tracePt t="18150" x="3232150" y="4184650"/>
          <p14:tracePt t="18182" x="3232150" y="4178300"/>
          <p14:tracePt t="18190" x="3219450" y="4178300"/>
          <p14:tracePt t="18246" x="3219450" y="4165600"/>
          <p14:tracePt t="18256" x="3213100" y="4165600"/>
          <p14:tracePt t="18262" x="3213100" y="4152900"/>
          <p14:tracePt t="18268" x="3206750" y="4152900"/>
          <p14:tracePt t="18287" x="3194050" y="4127500"/>
          <p14:tracePt t="18301" x="3181350" y="4108450"/>
          <p14:tracePt t="18322" x="3175000" y="4102100"/>
          <p14:tracePt t="18518" x="3175000" y="4095750"/>
          <p14:tracePt t="18526" x="3181350" y="4089400"/>
          <p14:tracePt t="18543" x="3206750" y="4070350"/>
          <p14:tracePt t="18552" x="3219450" y="4064000"/>
          <p14:tracePt t="18554" x="3225800" y="4057650"/>
          <p14:tracePt t="18572" x="3238500" y="4051300"/>
          <p14:tracePt t="18585" x="3251200" y="4051300"/>
          <p14:tracePt t="18599" x="3263900" y="4044950"/>
          <p14:tracePt t="18620" x="3289300" y="4032250"/>
          <p14:tracePt t="18634" x="3321050" y="4019550"/>
          <p14:tracePt t="18655" x="3422650" y="4000500"/>
          <p14:tracePt t="18669" x="3479800" y="3994150"/>
          <p14:tracePt t="18683" x="3581400" y="3968750"/>
          <p14:tracePt t="18703" x="3695700" y="3949700"/>
          <p14:tracePt t="18718" x="3765550" y="3943350"/>
          <p14:tracePt t="18738" x="3841750" y="3943350"/>
          <p14:tracePt t="18752" x="3956050" y="3962400"/>
          <p14:tracePt t="18773" x="4178300" y="3994150"/>
          <p14:tracePt t="18787" x="4260850" y="4000500"/>
          <p14:tracePt t="18801" x="4406900" y="4019550"/>
          <p14:tracePt t="18822" x="4635500" y="4064000"/>
          <p14:tracePt t="18835" x="4711700" y="4070350"/>
          <p14:tracePt t="18856" x="4959350" y="4076700"/>
          <p14:tracePt t="18870" x="5124450" y="4076700"/>
          <p14:tracePt t="18884" x="5200650" y="4076700"/>
          <p14:tracePt t="18905" x="5372100" y="4076700"/>
          <p14:tracePt t="18919" x="5461000" y="4076700"/>
          <p14:tracePt t="18939" x="5543550" y="4076700"/>
          <p14:tracePt t="18953" x="5549900" y="4076700"/>
          <p14:tracePt t="18967" x="5556250" y="4076700"/>
          <p14:tracePt t="19103" x="5543550" y="4076700"/>
          <p14:tracePt t="19104" x="5524500" y="4076700"/>
          <p14:tracePt t="19134" x="5441950" y="4076700"/>
          <p14:tracePt t="19142" x="5422900" y="4076700"/>
          <p14:tracePt t="19154" x="5397500" y="4076700"/>
          <p14:tracePt t="19168" x="5321300" y="4076700"/>
          <p14:tracePt t="19189" x="5251450" y="4076700"/>
          <p14:tracePt t="19203" x="5207000" y="4076700"/>
          <p14:tracePt t="19217" x="5187950" y="4076700"/>
          <p14:tracePt t="19238" x="5181600" y="4076700"/>
          <p14:tracePt t="19294" x="5200650" y="4076700"/>
          <p14:tracePt t="19300" x="5213350" y="4076700"/>
          <p14:tracePt t="19318" x="5219700" y="4076700"/>
          <p14:tracePt t="19384" x="5213350" y="4076700"/>
          <p14:tracePt t="19390" x="5207000" y="4076700"/>
          <p14:tracePt t="19406" x="5200650" y="4089400"/>
          <p14:tracePt t="19420" x="5194300" y="4089400"/>
          <p14:tracePt t="19489" x="5187950" y="4089400"/>
          <p14:tracePt t="19510" x="5181600" y="4089400"/>
          <p14:tracePt t="19534" x="5168900" y="4089400"/>
          <p14:tracePt t="19536" x="5156200" y="4089400"/>
          <p14:tracePt t="19558" x="5149850" y="4089400"/>
          <p14:tracePt t="19564" x="5143500" y="4089400"/>
          <p14:tracePt t="19574" x="5137150" y="4089400"/>
          <p14:tracePt t="19585" x="5130800" y="4089400"/>
          <p14:tracePt t="19606" x="5086350" y="4089400"/>
          <p14:tracePt t="19620" x="5073650" y="4102100"/>
          <p14:tracePt t="19634" x="5022850" y="4108450"/>
          <p14:tracePt t="19654" x="4940300" y="4121150"/>
          <p14:tracePt t="19668" x="4902200" y="4133850"/>
          <p14:tracePt t="19689" x="4800600" y="4171950"/>
          <p14:tracePt t="19703" x="4756150" y="4178300"/>
          <p14:tracePt t="19717" x="4724400" y="4178300"/>
          <p14:tracePt t="19738" x="4629150" y="4210050"/>
          <p14:tracePt t="19752" x="4546600" y="4229100"/>
          <p14:tracePt t="19773" x="4438650" y="4260850"/>
          <p14:tracePt t="19787" x="4343400" y="4286250"/>
          <p14:tracePt t="19800" x="4248150" y="4311650"/>
          <p14:tracePt t="19822" x="4070350" y="4362450"/>
          <p14:tracePt t="19835" x="4019550" y="4375150"/>
          <p14:tracePt t="19856" x="3892550" y="4406900"/>
          <p14:tracePt t="19870" x="3854450" y="4419600"/>
          <p14:tracePt t="19884" x="3835400" y="4419600"/>
          <p14:tracePt t="19905" x="3797300" y="4445000"/>
          <p14:tracePt t="19919" x="3790950" y="4457700"/>
          <p14:tracePt t="19940" x="3765550" y="4470400"/>
          <p14:tracePt t="19953" x="3740150" y="4489450"/>
          <p14:tracePt t="19967" x="3721100" y="4495800"/>
          <p14:tracePt t="19988" x="3695700" y="4508500"/>
          <p14:tracePt t="20002" x="3670300" y="4514850"/>
          <p14:tracePt t="20023" x="3657600" y="4521200"/>
          <p14:tracePt t="20038" x="3644900" y="4533900"/>
          <p14:tracePt t="20070" x="3638550" y="4533900"/>
          <p14:tracePt t="20078" x="3638550" y="4540250"/>
          <p14:tracePt t="20086" x="3632200" y="4546600"/>
          <p14:tracePt t="20106" x="3613150" y="4546600"/>
          <p14:tracePt t="20120" x="3587750" y="4546600"/>
          <p14:tracePt t="20134" x="3562350" y="4559300"/>
          <p14:tracePt t="20155" x="3530600" y="4565650"/>
          <p14:tracePt t="20169" x="3524250" y="4565650"/>
          <p14:tracePt t="20466" x="3536950" y="4565650"/>
          <p14:tracePt t="20516" x="3530600" y="4565650"/>
          <p14:tracePt t="20532" x="3517900" y="4565650"/>
          <p14:tracePt t="20542" x="3498850" y="4559300"/>
          <p14:tracePt t="20548" x="3479800" y="4552950"/>
          <p14:tracePt t="20558" x="3460750" y="4546600"/>
          <p14:tracePt t="20572" x="3384550" y="4533900"/>
          <p14:tracePt t="20585" x="3359150" y="4527550"/>
          <p14:tracePt t="20606" x="3314700" y="4508500"/>
          <p14:tracePt t="20620" x="3282950" y="4483100"/>
          <p14:tracePt t="20641" x="3282950" y="4451350"/>
          <p14:tracePt t="20679" x="3302000" y="4464050"/>
          <p14:tracePt t="20686" x="3340100" y="4483100"/>
          <p14:tracePt t="20692" x="3378200" y="4502150"/>
          <p14:tracePt t="20703" x="3390900" y="4502150"/>
          <p14:tracePt t="20724" x="3448050" y="4502150"/>
          <p14:tracePt t="20738" x="3511550" y="4502150"/>
          <p14:tracePt t="20752" x="3530600" y="4514850"/>
          <p14:tracePt t="20773" x="3543300" y="4527550"/>
          <p14:tracePt t="20787" x="3543300" y="4546600"/>
          <p14:tracePt t="20807" x="3543300" y="4559300"/>
          <p14:tracePt t="20822" x="3536950" y="4559300"/>
          <p14:tracePt t="20835" x="3498850" y="4559300"/>
          <p14:tracePt t="20856" x="3454400" y="4559300"/>
          <p14:tracePt t="20870" x="3403600" y="4540250"/>
          <p14:tracePt t="20891" x="3352800" y="4527550"/>
          <p14:tracePt t="20928" x="3352800" y="4521200"/>
          <p14:tracePt t="20934" x="3359150" y="4521200"/>
          <p14:tracePt t="20944" x="3378200" y="4521200"/>
          <p14:tracePt t="20953" x="3397250" y="4514850"/>
          <p14:tracePt t="20974" x="3454400" y="4514850"/>
          <p14:tracePt t="20988" x="3467100" y="4514850"/>
          <p14:tracePt t="21002" x="3486150" y="4514850"/>
          <p14:tracePt t="21022" x="3486150" y="4521200"/>
          <p14:tracePt t="21062" x="3479800" y="4533900"/>
          <p14:tracePt t="21070" x="3454400" y="4533900"/>
          <p14:tracePt t="21076" x="3454400" y="4527550"/>
          <p14:tracePt t="21086" x="3429000" y="4527550"/>
          <p14:tracePt t="21106" x="3409950" y="4527550"/>
          <p14:tracePt t="21120" x="3403600" y="4527550"/>
          <p14:tracePt t="21185" x="3403600" y="4514850"/>
          <p14:tracePt t="22529" x="3422650" y="4514850"/>
          <p14:tracePt t="22538" x="3435350" y="4514850"/>
          <p14:tracePt t="22550" x="3448050" y="4514850"/>
          <p14:tracePt t="22776" x="3441700" y="4514850"/>
          <p14:tracePt t="22959" x="3435350" y="4514850"/>
          <p14:tracePt t="23065" x="3429000" y="4514850"/>
          <p14:tracePt t="23102" x="3429000" y="4521200"/>
          <p14:tracePt t="23110" x="3422650" y="4521200"/>
          <p14:tracePt t="23983" x="3409950" y="4527550"/>
          <p14:tracePt t="24000" x="3409950" y="4533900"/>
          <p14:tracePt t="24008" x="3403600" y="4533900"/>
          <p14:tracePt t="24012" x="3397250" y="4533900"/>
          <p14:tracePt t="24038" x="3397250" y="4546600"/>
          <p14:tracePt t="24054" x="3397250" y="4552950"/>
          <p14:tracePt t="24070" x="3397250" y="4559300"/>
          <p14:tracePt t="24079" x="3397250" y="4572000"/>
          <p14:tracePt t="24092" x="3397250" y="4584700"/>
          <p14:tracePt t="24106" x="3397250" y="4591050"/>
          <p14:tracePt t="24127" x="3409950" y="4603750"/>
          <p14:tracePt t="24156" x="3403600" y="4603750"/>
          <p14:tracePt t="24591" x="3416300" y="4616450"/>
          <p14:tracePt t="24608" x="3422650" y="4629150"/>
          <p14:tracePt t="24624" x="3416300" y="4641850"/>
          <p14:tracePt t="24630" x="3397250" y="4667250"/>
          <p14:tracePt t="24632" x="3384550" y="4673600"/>
          <p14:tracePt t="24646" x="3384550" y="4686300"/>
          <p14:tracePt t="24662" x="3371850" y="4711700"/>
          <p14:tracePt t="24675" x="3359150" y="4724400"/>
          <p14:tracePt t="24689" x="3340100" y="4756150"/>
          <p14:tracePt t="24710" x="3302000" y="4800600"/>
          <p14:tracePt t="24724" x="3289300" y="4813300"/>
          <p14:tracePt t="24745" x="3232150" y="4883150"/>
          <p14:tracePt t="24759" x="3206750" y="4902200"/>
          <p14:tracePt t="24773" x="3194050" y="4914900"/>
          <p14:tracePt t="24794" x="3155950" y="4953000"/>
          <p14:tracePt t="24807" x="3130550" y="4984750"/>
          <p14:tracePt t="24828" x="3092450" y="5010150"/>
          <p14:tracePt t="24842" x="3079750" y="5022850"/>
          <p14:tracePt t="24856" x="3067050" y="5035550"/>
          <p14:tracePt t="24877" x="3067050" y="5041900"/>
          <p14:tracePt t="24910" x="3060700" y="5041900"/>
          <p14:tracePt t="24942" x="3060700" y="5048250"/>
          <p14:tracePt t="25007" x="3060700" y="5054600"/>
          <p14:tracePt t="25020" x="3054350" y="5054600"/>
          <p14:tracePt t="25030" x="3054350" y="5060950"/>
          <p14:tracePt t="25062" x="3054350" y="5073650"/>
          <p14:tracePt t="25078" x="3060700" y="5073650"/>
          <p14:tracePt t="25092" x="3060700" y="5086350"/>
          <p14:tracePt t="25110" x="3067050" y="5086350"/>
          <p14:tracePt t="25126" x="3073400" y="5086350"/>
          <p14:tracePt t="25140" x="3079750" y="5086350"/>
          <p14:tracePt t="25158" x="3086100" y="5086350"/>
          <p14:tracePt t="25182" x="3092450" y="5086350"/>
          <p14:tracePt t="25188" x="3098800" y="5086350"/>
          <p14:tracePt t="25198" x="3111500" y="5086350"/>
          <p14:tracePt t="25206" x="3124200" y="5086350"/>
          <p14:tracePt t="25212" x="3130550" y="5086350"/>
          <p14:tracePt t="25224" x="3149600" y="5086350"/>
          <p14:tracePt t="25245" x="3187700" y="5086350"/>
          <p14:tracePt t="25259" x="3225800" y="5086350"/>
          <p14:tracePt t="25273" x="3244850" y="5086350"/>
          <p14:tracePt t="25294" x="3257550" y="5086350"/>
          <p14:tracePt t="25307" x="3270250" y="5099050"/>
          <p14:tracePt t="25328" x="3302000" y="5099050"/>
          <p14:tracePt t="25342" x="3333750" y="5099050"/>
          <p14:tracePt t="25356" x="3346450" y="5099050"/>
          <p14:tracePt t="25423" x="3352800" y="5099050"/>
          <p14:tracePt t="25446" x="3359150" y="5099050"/>
          <p14:tracePt t="25452" x="3365500" y="5099050"/>
          <p14:tracePt t="25462" x="3378200" y="5099050"/>
          <p14:tracePt t="25470" x="3397250" y="5099050"/>
          <p14:tracePt t="25476" x="3409950" y="5111750"/>
          <p14:tracePt t="25495" x="3429000" y="5111750"/>
          <p14:tracePt t="25509" x="3435350" y="5111750"/>
          <p14:tracePt t="25523" x="3454400" y="5111750"/>
          <p14:tracePt t="25543" x="3524250" y="5111750"/>
          <p14:tracePt t="25557" x="3543300" y="5111750"/>
          <p14:tracePt t="25578" x="3606800" y="5111750"/>
          <p14:tracePt t="25592" x="3632200" y="5111750"/>
          <p14:tracePt t="25606" x="3651250" y="5111750"/>
          <p14:tracePt t="25627" x="3676650" y="5111750"/>
          <p14:tracePt t="25641" x="3695700" y="5111750"/>
          <p14:tracePt t="25662" x="3727450" y="5111750"/>
          <p14:tracePt t="25678" x="3733800" y="5111750"/>
          <p14:tracePt t="25734" x="3733800" y="5105400"/>
          <p14:tracePt t="25750" x="3727450" y="5099050"/>
          <p14:tracePt t="25758" x="3708400" y="5092700"/>
          <p14:tracePt t="25764" x="3702050" y="5086350"/>
          <p14:tracePt t="25774" x="3689350" y="5073650"/>
          <p14:tracePt t="25782" x="3663950" y="5060950"/>
          <p14:tracePt t="25793" x="3644900" y="5060950"/>
          <p14:tracePt t="25807" x="3619500" y="5041900"/>
          <p14:tracePt t="25828" x="3613150" y="5029200"/>
          <p14:tracePt t="25846" x="3613150" y="5022850"/>
          <p14:tracePt t="25863" x="3625850" y="5010150"/>
          <p14:tracePt t="25877" x="3657600" y="4997450"/>
          <p14:tracePt t="25891" x="3714750" y="4984750"/>
          <p14:tracePt t="25912" x="3822700" y="4965700"/>
          <p14:tracePt t="25925" x="3854450" y="4953000"/>
          <p14:tracePt t="25946" x="3879850" y="4953000"/>
          <p14:tracePt t="26015" x="3873500" y="4959350"/>
          <p14:tracePt t="26028" x="3873500" y="4965700"/>
          <p14:tracePt t="26753" x="3879850" y="4972050"/>
          <p14:tracePt t="26766" x="3898900" y="4972050"/>
          <p14:tracePt t="26772" x="3905250" y="4984750"/>
          <p14:tracePt t="26779" x="3962400" y="4984750"/>
          <p14:tracePt t="26793" x="4000500" y="5003800"/>
          <p14:tracePt t="26807" x="4032250" y="5016500"/>
          <p14:tracePt t="26828" x="4038600" y="5016500"/>
          <p14:tracePt t="27091" x="4044950" y="5016500"/>
          <p14:tracePt t="27104" x="4051300" y="5016500"/>
          <p14:tracePt t="27112" x="4051300" y="5010150"/>
          <p14:tracePt t="27120" x="4064000" y="5010150"/>
          <p14:tracePt t="27126" x="4083050" y="5010150"/>
          <p14:tracePt t="27141" x="4114800" y="5010150"/>
          <p14:tracePt t="27162" x="4165600" y="5010150"/>
          <p14:tracePt t="27175" x="4191000" y="5010150"/>
          <p14:tracePt t="27196" x="4216400" y="5029200"/>
          <p14:tracePt t="27210" x="4267200" y="5067300"/>
          <p14:tracePt t="27224" x="4318000" y="5086350"/>
          <p14:tracePt t="27245" x="4406900" y="5149850"/>
          <p14:tracePt t="27259" x="4457700" y="5187950"/>
          <p14:tracePt t="27279" x="4521200" y="5219700"/>
          <p14:tracePt t="27294" x="4572000" y="5257800"/>
          <p14:tracePt t="27314" x="4603750" y="5283200"/>
          <p14:tracePt t="27328" x="4635500" y="5314950"/>
          <p14:tracePt t="27342" x="4692650" y="5353050"/>
          <p14:tracePt t="27363" x="4749800" y="5397500"/>
          <p14:tracePt t="27377" x="4787900" y="5454650"/>
          <p14:tracePt t="27398" x="4806950" y="5480050"/>
          <p14:tracePt t="27411" x="4806950" y="5486400"/>
          <p14:tracePt t="27425" x="4806950" y="5505450"/>
          <p14:tracePt t="27446" x="4775200" y="5543550"/>
          <p14:tracePt t="27462" x="4762500" y="5549900"/>
          <p14:tracePt t="27481" x="4749800" y="5556250"/>
          <p14:tracePt t="27495" x="4737100" y="5568950"/>
          <p14:tracePt t="27509" x="4730750" y="5568950"/>
          <p14:tracePt t="27530" x="4699000" y="5568950"/>
          <p14:tracePt t="27543" x="4679950" y="5568950"/>
          <p14:tracePt t="27564" x="4667250" y="5581650"/>
          <p14:tracePt t="27578" x="4635500" y="5581650"/>
          <p14:tracePt t="27592" x="4597400" y="5594350"/>
          <p14:tracePt t="27613" x="4533900" y="5594350"/>
          <p14:tracePt t="27626" x="4489450" y="5594350"/>
          <p14:tracePt t="27648" x="4457700" y="5594350"/>
          <p14:tracePt t="27662" x="4438650" y="5594350"/>
          <p14:tracePt t="27675" x="4432300" y="5594350"/>
          <p14:tracePt t="27696" x="4400550" y="5581650"/>
          <p14:tracePt t="27710" x="4375150" y="5581650"/>
          <p14:tracePt t="27731" x="4362450" y="5575300"/>
          <p14:tracePt t="27745" x="4349750" y="5562600"/>
          <p14:tracePt t="27758" x="4337050" y="5562600"/>
          <p14:tracePt t="27779" x="4311650" y="5556250"/>
          <p14:tracePt t="27793" x="4273550" y="5549900"/>
          <p14:tracePt t="27814" x="4235450" y="5543550"/>
          <p14:tracePt t="27828" x="4216400" y="5543550"/>
          <p14:tracePt t="27842" x="4191000" y="5543550"/>
          <p14:tracePt t="27863" x="4152900" y="5543550"/>
          <p14:tracePt t="27877" x="4133850" y="5543550"/>
          <p14:tracePt t="27898" x="4114800" y="5543550"/>
          <p14:tracePt t="27926" x="4108450" y="5543550"/>
          <p14:tracePt t="27933" x="4102100" y="5543550"/>
          <p14:tracePt t="27946" x="4089400" y="5543550"/>
          <p14:tracePt t="27960" x="4070350" y="5543550"/>
          <p14:tracePt t="27981" x="4051300" y="5543550"/>
          <p14:tracePt t="27995" x="4044950" y="5543550"/>
          <p14:tracePt t="28014" x="4044950" y="5537200"/>
          <p14:tracePt t="28060" x="4038600" y="5537200"/>
          <p14:tracePt t="28094" x="4032250" y="5537200"/>
          <p14:tracePt t="28499" x="4025900" y="5530850"/>
          <p14:tracePt t="28506" x="4019550" y="5530850"/>
          <p14:tracePt t="28516" x="4013200" y="5530850"/>
          <p14:tracePt t="28523" x="4000500" y="5530850"/>
          <p14:tracePt t="28534" x="3987800" y="5530850"/>
          <p14:tracePt t="28637" x="3994150" y="5530850"/>
          <p14:tracePt t="28644" x="4006850" y="5530850"/>
          <p14:tracePt t="28650" x="4025900" y="5530850"/>
          <p14:tracePt t="28664" x="4051300" y="5518150"/>
          <p14:tracePt t="28672" x="4064000" y="5518150"/>
          <p14:tracePt t="28678" x="4083050" y="5511800"/>
          <p14:tracePt t="28696" x="4140200" y="5511800"/>
          <p14:tracePt t="28710" x="4159250" y="5511800"/>
          <p14:tracePt t="28731" x="4165600" y="5511800"/>
          <p14:tracePt t="28783" x="4159250" y="5511800"/>
          <p14:tracePt t="28790" x="4152900" y="5511800"/>
          <p14:tracePt t="28796" x="4146550" y="5518150"/>
          <p14:tracePt t="28806" x="4140200" y="5518150"/>
          <p14:tracePt t="28814" x="4133850" y="5518150"/>
          <p14:tracePt t="28828" x="4133850" y="5524500"/>
          <p14:tracePt t="28911" x="4121150" y="5524500"/>
          <p14:tracePt t="28934" x="4108450" y="5524500"/>
          <p14:tracePt t="28940" x="4095750" y="5537200"/>
          <p14:tracePt t="28958" x="4083050" y="5537200"/>
          <p14:tracePt t="28960" x="4070350" y="5543550"/>
          <p14:tracePt t="28972" x="4057650" y="5543550"/>
          <p14:tracePt t="28981" x="4044950" y="5543550"/>
          <p14:tracePt t="28996" x="4038600" y="5543550"/>
          <p14:tracePt t="29016" x="4032250" y="5543550"/>
          <p14:tracePt t="29046" x="4025900" y="5543550"/>
          <p14:tracePt t="29070" x="4019550" y="5543550"/>
          <p14:tracePt t="29078" x="4013200" y="5543550"/>
          <p14:tracePt t="29084" x="3994150" y="5543550"/>
          <p14:tracePt t="29099" x="3975100" y="5543550"/>
          <p14:tracePt t="29113" x="3949700" y="5543550"/>
          <p14:tracePt t="29127" x="3898900" y="5543550"/>
          <p14:tracePt t="29148" x="3854450" y="5543550"/>
          <p14:tracePt t="29161" x="3784600" y="5543550"/>
          <p14:tracePt t="29183" x="3543300" y="5575300"/>
          <p14:tracePt t="29197" x="3390900" y="5607050"/>
          <p14:tracePt t="29210" x="2952750" y="5638800"/>
          <p14:tracePt t="29231" x="2038350" y="5651500"/>
          <p14:tracePt t="29245" x="1657350" y="5651500"/>
          <p14:tracePt t="29266" x="298450" y="5626100"/>
          <p14:tracePt t="29382" x="8304213" y="2043113"/>
          <p14:tracePt t="29390" x="7939088" y="1820863"/>
          <p14:tracePt t="29397" x="7543800" y="1489075"/>
          <p14:tracePt t="29411" x="7194550" y="1155700"/>
          <p14:tracePt t="29432" x="6100763" y="25400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84FDD-C1BF-B60E-1FB5-F36D235E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905000"/>
            <a:ext cx="4000500" cy="41433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74A922-3FA4-7C1C-2AF5-C674A4BA2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028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"/>
    </mc:Choice>
    <mc:Fallback>
      <p:transition spd="slow" advTm="6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0" x="336550" y="1543050"/>
          <p14:tracePt t="519" x="495300" y="1543050"/>
          <p14:tracePt t="524" x="654050" y="1536700"/>
          <p14:tracePt t="534" x="819150" y="1524000"/>
          <p14:tracePt t="553" x="1085850" y="1504950"/>
          <p14:tracePt t="567" x="1333500" y="1466850"/>
          <p14:tracePt t="581" x="1441450" y="1428750"/>
          <p14:tracePt t="602" x="1714500" y="1390650"/>
          <p14:tracePt t="616" x="1873250" y="1352550"/>
          <p14:tracePt t="637" x="2025650" y="1308100"/>
          <p14:tracePt t="651" x="2159000" y="1276350"/>
          <p14:tracePt t="665" x="2254250" y="1257300"/>
          <p14:tracePt t="686" x="2336800" y="1231900"/>
          <p14:tracePt t="699" x="2393950" y="1219200"/>
          <p14:tracePt t="720" x="2470150" y="1206500"/>
          <p14:tracePt t="734" x="2495550" y="1206500"/>
          <p14:tracePt t="748" x="2559050" y="1206500"/>
          <p14:tracePt t="769" x="2628900" y="1206500"/>
          <p14:tracePt t="782" x="2660650" y="1206500"/>
          <p14:tracePt t="803" x="2774950" y="1206500"/>
          <p14:tracePt t="817" x="2863850" y="1231900"/>
          <p14:tracePt t="831" x="2940050" y="1276350"/>
          <p14:tracePt t="852" x="3016250" y="1339850"/>
          <p14:tracePt t="866" x="3117850" y="1441450"/>
          <p14:tracePt t="887" x="3282950" y="1657350"/>
          <p14:tracePt t="901" x="3352800" y="1739900"/>
          <p14:tracePt t="915" x="3498850" y="1847850"/>
          <p14:tracePt t="935" x="3670300" y="1981200"/>
          <p14:tracePt t="949" x="3721100" y="2012950"/>
          <p14:tracePt t="970" x="3771900" y="2057400"/>
          <p14:tracePt t="984" x="3797300" y="2082800"/>
          <p14:tracePt t="998" x="3797300" y="2089150"/>
          <p14:tracePt t="1019" x="3803650" y="2082800"/>
          <p14:tracePt t="1388" x="3822700" y="2101850"/>
          <p14:tracePt t="1400" x="3848100" y="2127250"/>
          <p14:tracePt t="1407" x="3860800" y="2133600"/>
          <p14:tracePt t="1414" x="3873500" y="2152650"/>
          <p14:tracePt t="1421" x="3905250" y="2165350"/>
          <p14:tracePt t="1435" x="3968750" y="2216150"/>
          <p14:tracePt t="1449" x="3981450" y="2222500"/>
          <p14:tracePt t="1470" x="3994150" y="2247900"/>
          <p14:tracePt t="1484" x="3975100" y="2286000"/>
          <p14:tracePt t="1505" x="3905250" y="2330450"/>
          <p14:tracePt t="1519" x="3879850" y="2349500"/>
          <p14:tracePt t="1533" x="3790950" y="2381250"/>
          <p14:tracePt t="1553" x="3600450" y="2406650"/>
          <p14:tracePt t="1567" x="3524250" y="2406650"/>
          <p14:tracePt t="1589" x="3295650" y="2406650"/>
          <p14:tracePt t="1602" x="3181350" y="2406650"/>
          <p14:tracePt t="1616" x="3117850" y="2400300"/>
          <p14:tracePt t="1637" x="3086100" y="2387600"/>
          <p14:tracePt t="1650" x="3073400" y="2387600"/>
          <p14:tracePt t="1672" x="3073400" y="2374900"/>
          <p14:tracePt t="1689" x="3098800" y="2374900"/>
          <p14:tracePt t="1699" x="3149600" y="2368550"/>
          <p14:tracePt t="1720" x="3270250" y="2349500"/>
          <p14:tracePt t="1734" x="3340100" y="2336800"/>
          <p14:tracePt t="1755" x="3556000" y="2311400"/>
          <p14:tracePt t="1769" x="3663950" y="2298700"/>
          <p14:tracePt t="1783" x="3727450" y="2298700"/>
          <p14:tracePt t="1831" x="3721100" y="2298700"/>
          <p14:tracePt t="1838" x="3708400" y="2311400"/>
          <p14:tracePt t="1855" x="3695700" y="2311400"/>
          <p14:tracePt t="1865" x="3683000" y="2317750"/>
          <p14:tracePt t="1870" x="3670300" y="2317750"/>
          <p14:tracePt t="1887" x="3638550" y="2324100"/>
          <p14:tracePt t="1901" x="3587750" y="2343150"/>
          <p14:tracePt t="1928" x="3594100" y="2349500"/>
          <p14:tracePt t="1936" x="3625850" y="2349500"/>
          <p14:tracePt t="1949" x="3638550" y="2349500"/>
          <p14:tracePt t="1970" x="3759200" y="2336800"/>
          <p14:tracePt t="1985" x="3835400" y="2317750"/>
          <p14:tracePt t="2005" x="3854450" y="2311400"/>
          <p14:tracePt t="2022" x="3860800" y="2305050"/>
          <p14:tracePt t="2046" x="3854450" y="2305050"/>
          <p14:tracePt t="2056" x="3848100" y="2305050"/>
          <p14:tracePt t="2067" x="3841750" y="2305050"/>
          <p14:tracePt t="2088" x="3810000" y="2305050"/>
          <p14:tracePt t="2329" x="3797300" y="2305050"/>
          <p14:tracePt t="2344" x="3790950" y="2305050"/>
          <p14:tracePt t="2361" x="3784600" y="2305050"/>
          <p14:tracePt t="2385" x="3778250" y="2305050"/>
          <p14:tracePt t="2417" x="3771900" y="2305050"/>
          <p14:tracePt t="2433" x="3765550" y="2305050"/>
          <p14:tracePt t="2447" x="3759200" y="2305050"/>
          <p14:tracePt t="2535" x="3752850" y="2305050"/>
          <p14:tracePt t="2561" x="3746500" y="2305050"/>
          <p14:tracePt t="2566" x="3740150" y="2311400"/>
          <p14:tracePt t="2576" x="3733800" y="2311400"/>
          <p14:tracePt t="2591" x="3714750" y="2311400"/>
          <p14:tracePt t="2600" x="3708400" y="2317750"/>
          <p14:tracePt t="2608" x="3670300" y="2324100"/>
          <p14:tracePt t="2616" x="3638550" y="2330450"/>
          <p14:tracePt t="2636" x="3587750" y="2349500"/>
          <p14:tracePt t="2650" x="3492500" y="2368550"/>
          <p14:tracePt t="2671" x="3282950" y="2419350"/>
          <p14:tracePt t="2685" x="3105150" y="2463800"/>
          <p14:tracePt t="2699" x="2990850" y="2476500"/>
          <p14:tracePt t="2720" x="2635250" y="2552700"/>
          <p14:tracePt t="2734" x="2482850" y="2597150"/>
          <p14:tracePt t="2755" x="2457450" y="2609850"/>
          <p14:tracePt t="2769" x="2451100" y="2622550"/>
          <p14:tracePt t="2783" x="2451100" y="2654300"/>
          <p14:tracePt t="2803" x="2463800" y="2743200"/>
          <p14:tracePt t="2817" x="2476500" y="2806700"/>
          <p14:tracePt t="2838" x="2533650" y="2933700"/>
          <p14:tracePt t="2852" x="2559050" y="3067050"/>
          <p14:tracePt t="2873" x="2578100" y="3270250"/>
          <p14:tracePt t="2887" x="2578100" y="3314700"/>
          <p14:tracePt t="2901" x="2578100" y="3378200"/>
          <p14:tracePt t="2921" x="2559050" y="3460750"/>
          <p14:tracePt t="2935" x="2527300" y="3517900"/>
          <p14:tracePt t="2956" x="2520950" y="3575050"/>
          <p14:tracePt t="2971" x="2520950" y="3638550"/>
          <p14:tracePt t="2984" x="2546350" y="3695700"/>
          <p14:tracePt t="3005" x="2565400" y="3727450"/>
          <p14:tracePt t="3019" x="2578100" y="3740150"/>
          <p14:tracePt t="3057" x="2565400" y="3721100"/>
          <p14:tracePt t="3065" x="2552700" y="3683000"/>
          <p14:tracePt t="3071" x="2514600" y="3657600"/>
          <p14:tracePt t="3088" x="2482850" y="3613150"/>
          <p14:tracePt t="3102" x="2451100" y="3587750"/>
          <p14:tracePt t="3404" x="2457450" y="3562350"/>
          <p14:tracePt t="3419" x="2476500" y="3524250"/>
          <p14:tracePt t="3426" x="2495550" y="3492500"/>
          <p14:tracePt t="3433" x="2520950" y="3441700"/>
          <p14:tracePt t="3440" x="2546350" y="3378200"/>
          <p14:tracePt t="3456" x="2559050" y="3232150"/>
          <p14:tracePt t="3470" x="2559050" y="3149600"/>
          <p14:tracePt t="3484" x="2559050" y="2984500"/>
          <p14:tracePt t="3505" x="2565400" y="2755900"/>
          <p14:tracePt t="3519" x="2565400" y="2660650"/>
          <p14:tracePt t="3539" x="2565400" y="2609850"/>
          <p14:tracePt t="3554" x="2565400" y="2603500"/>
          <p14:tracePt t="3590" x="2565400" y="2628900"/>
          <p14:tracePt t="3608" x="2565400" y="2641600"/>
          <p14:tracePt t="3616" x="2552700" y="2679700"/>
          <p14:tracePt t="3622" x="2540000" y="2743200"/>
          <p14:tracePt t="3636" x="2514600" y="2832100"/>
          <p14:tracePt t="3651" x="2489200" y="3022600"/>
          <p14:tracePt t="3671" x="2432050" y="3448050"/>
          <p14:tracePt t="3685" x="2413000" y="3606800"/>
          <p14:tracePt t="3707" x="2374900" y="4076700"/>
          <p14:tracePt t="3720" x="2330450" y="4387850"/>
          <p14:tracePt t="3734" x="2298700" y="4540250"/>
          <p14:tracePt t="3755" x="2197100" y="4984750"/>
          <p14:tracePt t="3769" x="2159000" y="5168900"/>
          <p14:tracePt t="3790" x="2139950" y="5302250"/>
          <p14:tracePt t="3804" x="2139950" y="5372100"/>
          <p14:tracePt t="3817" x="2139950" y="5384800"/>
          <p14:tracePt t="3838" x="2139950" y="5391150"/>
          <p14:tracePt t="3897" x="2139950" y="5397500"/>
          <p14:tracePt t="3904" x="2133600" y="5403850"/>
          <p14:tracePt t="3911" x="2133600" y="5416550"/>
          <p14:tracePt t="3921" x="2127250" y="5422900"/>
          <p14:tracePt t="3935" x="2120900" y="5448300"/>
          <p14:tracePt t="3956" x="2101850" y="5499100"/>
          <p14:tracePt t="3971" x="2101850" y="5518150"/>
          <p14:tracePt t="3984" x="2095500" y="5556250"/>
          <p14:tracePt t="4005" x="2063750" y="5657850"/>
          <p14:tracePt t="4019" x="2051050" y="5702300"/>
          <p14:tracePt t="4039" x="2012950" y="5803900"/>
          <p14:tracePt t="4053" x="1981200" y="5842000"/>
          <p14:tracePt t="4067" x="1962150" y="5848350"/>
          <p14:tracePt t="4088" x="1879600" y="5905500"/>
          <p14:tracePt t="4102" x="1816100" y="5918200"/>
          <p14:tracePt t="4122" x="1758950" y="5937250"/>
          <p14:tracePt t="4137" x="1689100" y="5943600"/>
          <p14:tracePt t="4150" x="1625600" y="5962650"/>
          <p14:tracePt t="4171" x="1555750" y="5962650"/>
          <p14:tracePt t="4185" x="1504950" y="5962650"/>
          <p14:tracePt t="4207" x="1301750" y="5962650"/>
          <p14:tracePt t="4220" x="1104900" y="5962650"/>
          <p14:tracePt t="4241" x="838200" y="5956300"/>
          <p14:tracePt t="4255" x="501650" y="5886450"/>
          <p14:tracePt t="4269" x="342900" y="584835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322E0-3081-CA75-80FF-F84792A1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2600"/>
            <a:ext cx="9144000" cy="4394791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B67F7D5-6A8B-B2D2-AC93-626A24880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865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61"/>
    </mc:Choice>
    <mc:Fallback>
      <p:transition spd="slow" advTm="9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43" x="107950" y="1073150"/>
          <p14:tracePt t="5251" x="152400" y="1073150"/>
          <p14:tracePt t="5257" x="190500" y="1073150"/>
          <p14:tracePt t="5267" x="222250" y="1073150"/>
          <p14:tracePt t="5275" x="266700" y="1085850"/>
          <p14:tracePt t="5287" x="298450" y="1111250"/>
          <p14:tracePt t="5301" x="387350" y="1168400"/>
          <p14:tracePt t="5322" x="425450" y="1200150"/>
          <p14:tracePt t="5336" x="508000" y="1295400"/>
          <p14:tracePt t="5349" x="596900" y="1441450"/>
          <p14:tracePt t="5370" x="679450" y="1612900"/>
          <p14:tracePt t="5384" x="742950" y="1809750"/>
          <p14:tracePt t="5406" x="838200" y="2012950"/>
          <p14:tracePt t="5419" x="914400" y="2127250"/>
          <p14:tracePt t="5433" x="952500" y="2178050"/>
          <p14:tracePt t="5454" x="1028700" y="2305050"/>
          <p14:tracePt t="5467" x="1085850" y="2374900"/>
          <p14:tracePt t="5488" x="1117600" y="2400300"/>
          <p14:tracePt t="5502" x="1149350" y="2425700"/>
          <p14:tracePt t="5516" x="1136650" y="2425700"/>
          <p14:tracePt t="5537" x="1092200" y="2400300"/>
          <p14:tracePt t="5551" x="1022350" y="2400300"/>
          <p14:tracePt t="5749" x="1016000" y="2400300"/>
          <p14:tracePt t="5755" x="1009650" y="2400300"/>
          <p14:tracePt t="5761" x="1003300" y="2400300"/>
          <p14:tracePt t="5771" x="996950" y="2400300"/>
          <p14:tracePt t="5787" x="1009650" y="2393950"/>
          <p14:tracePt t="5801" x="1028700" y="2387600"/>
          <p14:tracePt t="5821" x="1009650" y="2381250"/>
          <p14:tracePt t="5836" x="990600" y="2368550"/>
          <p14:tracePt t="5849" x="965200" y="2343150"/>
          <p14:tracePt t="5870" x="939800" y="2311400"/>
          <p14:tracePt t="5884" x="933450" y="2286000"/>
          <p14:tracePt t="5905" x="895350" y="2241550"/>
          <p14:tracePt t="5919" x="876300" y="2216150"/>
          <p14:tracePt t="5933" x="844550" y="2171700"/>
          <p14:tracePt t="5953" x="787400" y="2120900"/>
          <p14:tracePt t="5967" x="768350" y="2108200"/>
          <p14:tracePt t="5988" x="685800" y="2044700"/>
          <p14:tracePt t="6002" x="628650" y="2019300"/>
          <p14:tracePt t="6016" x="609600" y="2006600"/>
          <p14:tracePt t="6037" x="577850" y="1968500"/>
          <p14:tracePt t="6051" x="565150" y="1949450"/>
          <p14:tracePt t="6072" x="558800" y="1943100"/>
          <p14:tracePt t="6085" x="533400" y="1930400"/>
          <p14:tracePt t="6107" x="514350" y="1924050"/>
          <p14:tracePt t="6120" x="514350" y="1917700"/>
          <p14:tracePt t="6134" x="508000" y="1911350"/>
          <p14:tracePt t="6155" x="508000" y="1898650"/>
          <p14:tracePt t="6187" x="495300" y="1898650"/>
          <p14:tracePt t="6193" x="495300" y="1885950"/>
          <p14:tracePt t="6203" x="495300" y="1873250"/>
          <p14:tracePt t="6217" x="482600" y="1860550"/>
          <p14:tracePt t="6238" x="469900" y="1847850"/>
          <p14:tracePt t="6252" x="469900" y="1835150"/>
          <p14:tracePt t="6566" x="457200" y="1835150"/>
          <p14:tracePt t="6658" x="450850" y="1835150"/>
          <p14:tracePt t="6691" x="444500" y="1835150"/>
          <p14:tracePt t="6697" x="438150" y="1835150"/>
          <p14:tracePt t="6715" x="425450" y="1835150"/>
          <p14:tracePt t="6721" x="406400" y="1841500"/>
          <p14:tracePt t="6731" x="393700" y="1854200"/>
          <p14:tracePt t="6738" x="381000" y="1873250"/>
          <p14:tracePt t="6752" x="368300" y="1885950"/>
          <p14:tracePt t="6773" x="323850" y="1936750"/>
          <p14:tracePt t="6787" x="304800" y="1962150"/>
          <p14:tracePt t="6801" x="285750" y="1987550"/>
          <p14:tracePt t="6821" x="279400" y="2019300"/>
          <p14:tracePt t="6835" x="273050" y="2032000"/>
          <p14:tracePt t="6857" x="266700" y="2051050"/>
          <p14:tracePt t="6881" x="266700" y="2063750"/>
          <p14:tracePt t="6905" x="266700" y="2070100"/>
          <p14:tracePt t="6923" x="266700" y="2076450"/>
          <p14:tracePt t="6931" x="266700" y="2082800"/>
          <p14:tracePt t="6955" x="266700" y="2089150"/>
          <p14:tracePt t="6996" x="266700" y="2095500"/>
          <p14:tracePt t="8384" x="241300" y="2095500"/>
          <p14:tracePt t="8401" x="241300" y="2114550"/>
          <p14:tracePt t="8405" x="241300" y="2146300"/>
          <p14:tracePt t="8411" x="241300" y="2178050"/>
          <p14:tracePt t="8418" x="241300" y="2209800"/>
          <p14:tracePt t="8440" x="260350" y="2260600"/>
          <p14:tracePt t="8454" x="273050" y="2324100"/>
          <p14:tracePt t="8474" x="285750" y="2393950"/>
          <p14:tracePt t="8488" x="304800" y="2482850"/>
          <p14:tracePt t="8502" x="317500" y="2540000"/>
          <p14:tracePt t="8523" x="393700" y="2692400"/>
          <p14:tracePt t="8537" x="463550" y="2806700"/>
          <p14:tracePt t="8558" x="527050" y="2927350"/>
          <p14:tracePt t="8572" x="584200" y="3022600"/>
          <p14:tracePt t="8585" x="647700" y="3124200"/>
          <p14:tracePt t="8606" x="723900" y="3270250"/>
          <p14:tracePt t="8620" x="749300" y="3327400"/>
          <p14:tracePt t="8641" x="800100" y="3422650"/>
          <p14:tracePt t="8655" x="850900" y="3517900"/>
          <p14:tracePt t="8669" x="869950" y="3581400"/>
          <p14:tracePt t="8690" x="882650" y="3638550"/>
          <p14:tracePt t="8703" x="882650" y="3670300"/>
          <p14:tracePt t="8724" x="882650" y="3689350"/>
          <p14:tracePt t="8747" x="882650" y="3695700"/>
          <p14:tracePt t="8787" x="882650" y="3702050"/>
          <p14:tracePt t="8953" x="882650" y="3695700"/>
          <p14:tracePt t="8961" x="882650" y="3689350"/>
          <p14:tracePt t="8974" x="882650" y="3683000"/>
          <p14:tracePt t="8981" x="882650" y="3670300"/>
          <p14:tracePt t="8991" x="882650" y="3663950"/>
          <p14:tracePt t="9015" x="882650" y="3651250"/>
          <p14:tracePt t="9037" x="882650" y="3644900"/>
          <p14:tracePt t="9059" x="889000" y="3638550"/>
          <p14:tracePt t="9089" x="895350" y="3638550"/>
          <p14:tracePt t="9099" x="895350" y="3632200"/>
          <p14:tracePt t="9113" x="901700" y="3625850"/>
          <p14:tracePt t="9135" x="901700" y="3619500"/>
          <p14:tracePt t="9145" x="908050" y="3619500"/>
          <p14:tracePt t="9153" x="908050" y="3613150"/>
          <p14:tracePt t="9159" x="908050" y="3606800"/>
          <p14:tracePt t="9176" x="914400" y="3606800"/>
          <p14:tracePt t="9201" x="920750" y="3606800"/>
          <p14:tracePt t="9229" x="927100" y="3606800"/>
          <p14:tracePt t="9257" x="933450" y="3606800"/>
          <p14:tracePt t="9275" x="939800" y="3606800"/>
          <p14:tracePt t="9297" x="939800" y="3594100"/>
          <p14:tracePt t="9553" x="939800" y="3587750"/>
          <p14:tracePt t="9563" x="939800" y="3581400"/>
          <p14:tracePt t="9585" x="952500" y="3568700"/>
          <p14:tracePt t="9592" x="952500" y="3562350"/>
          <p14:tracePt t="9606" x="952500" y="3556000"/>
          <p14:tracePt t="9620" x="946150" y="3549650"/>
          <p14:tracePt t="9641" x="946150" y="3536950"/>
          <p14:tracePt t="9655" x="946150" y="3530600"/>
          <p14:tracePt t="9676" x="933450" y="3486150"/>
          <p14:tracePt t="9690" x="933450" y="3460750"/>
          <p14:tracePt t="9704" x="920750" y="3441700"/>
          <p14:tracePt t="9724" x="908050" y="3365500"/>
          <p14:tracePt t="9738" x="901700" y="3302000"/>
          <p14:tracePt t="9759" x="876300" y="3206750"/>
          <p14:tracePt t="9773" x="857250" y="3117850"/>
          <p14:tracePt t="9787" x="850900" y="3041650"/>
          <p14:tracePt t="9807" x="850900" y="2952750"/>
          <p14:tracePt t="9821" x="850900" y="2870200"/>
          <p14:tracePt t="9843" x="850900" y="2800350"/>
          <p14:tracePt t="9856" x="838200" y="2768600"/>
          <p14:tracePt t="9870" x="838200" y="2755900"/>
          <p14:tracePt t="9891" x="838200" y="2749550"/>
          <p14:tracePt t="9996" x="838200" y="2762250"/>
          <p14:tracePt t="10001" x="844550" y="2781300"/>
          <p14:tracePt t="10011" x="850900" y="2819400"/>
          <p14:tracePt t="10017" x="857250" y="2857500"/>
          <p14:tracePt t="10023" x="857250" y="2876550"/>
          <p14:tracePt t="10037" x="857250" y="2895600"/>
          <p14:tracePt t="10057" x="876300" y="2940050"/>
          <p14:tracePt t="10071" x="882650" y="2997200"/>
          <p14:tracePt t="10092" x="901700" y="3060700"/>
          <p14:tracePt t="10106" x="914400" y="3105150"/>
          <p14:tracePt t="10120" x="958850" y="3251200"/>
          <p14:tracePt t="10141" x="984250" y="3333750"/>
          <p14:tracePt t="10156" x="1003300" y="3397250"/>
          <p14:tracePt t="10176" x="1016000" y="3429000"/>
          <p14:tracePt t="10189" x="1028700" y="3460750"/>
          <p14:tracePt t="10203" x="1028700" y="3486150"/>
          <p14:tracePt t="10224" x="1041400" y="3505200"/>
          <p14:tracePt t="10238" x="1041400" y="3511550"/>
          <p14:tracePt t="10259" x="1054100" y="3524250"/>
          <p14:tracePt t="10275" x="1054100" y="3530600"/>
          <p14:tracePt t="10294" x="1066800" y="3530600"/>
          <p14:tracePt t="10458" x="1066800" y="3524250"/>
          <p14:tracePt t="10481" x="1066800" y="3511550"/>
          <p14:tracePt t="10513" x="1066800" y="3505200"/>
          <p14:tracePt t="10521" x="1066800" y="3498850"/>
          <p14:tracePt t="10537" x="1066800" y="3492500"/>
          <p14:tracePt t="10551" x="1066800" y="3486150"/>
          <p14:tracePt t="10561" x="1060450" y="3486150"/>
          <p14:tracePt t="10569" x="1060450" y="3479800"/>
          <p14:tracePt t="10586" x="1060450" y="3473450"/>
          <p14:tracePt t="10593" x="1060450" y="3467100"/>
          <p14:tracePt t="10609" x="1047750" y="3467100"/>
          <p14:tracePt t="10633" x="1047750" y="3454400"/>
          <p14:tracePt t="10667" x="1041400" y="3454400"/>
          <p14:tracePt t="10673" x="1041400" y="3448050"/>
          <p14:tracePt t="10802" x="1047750" y="3454400"/>
          <p14:tracePt t="10809" x="1054100" y="3454400"/>
          <p14:tracePt t="10828" x="1079500" y="3460750"/>
          <p14:tracePt t="10835" x="1098550" y="3460750"/>
          <p14:tracePt t="10842" x="1123950" y="3460750"/>
          <p14:tracePt t="10856" x="1143000" y="3460750"/>
          <p14:tracePt t="10877" x="1219200" y="3460750"/>
          <p14:tracePt t="10891" x="1276350" y="3460750"/>
          <p14:tracePt t="10905" x="1320800" y="3460750"/>
          <p14:tracePt t="10926" x="1352550" y="3460750"/>
          <p14:tracePt t="10940" x="1371600" y="3460750"/>
          <p14:tracePt t="10960" x="1377950" y="3460750"/>
          <p14:tracePt t="11017" x="1377950" y="3467100"/>
          <p14:tracePt t="11051" x="1352550" y="3473450"/>
          <p14:tracePt t="11057" x="1314450" y="3479800"/>
          <p14:tracePt t="11067" x="1295400" y="3479800"/>
          <p14:tracePt t="11075" x="1263650" y="3479800"/>
          <p14:tracePt t="11092" x="1219200" y="3486150"/>
          <p14:tracePt t="11106" x="1206500" y="3492500"/>
          <p14:tracePt t="11127" x="1200150" y="3511550"/>
          <p14:tracePt t="11141" x="1200150" y="3517900"/>
          <p14:tracePt t="11155" x="1219200" y="3524250"/>
          <p14:tracePt t="11176" x="1270000" y="3543300"/>
          <p14:tracePt t="11190" x="1295400" y="3543300"/>
          <p14:tracePt t="11210" x="1384300" y="3543300"/>
          <p14:tracePt t="11224" x="1428750" y="3543300"/>
          <p14:tracePt t="11238" x="1441450" y="3530600"/>
          <p14:tracePt t="11259" x="1473200" y="3530600"/>
          <p14:tracePt t="11273" x="1492250" y="3517900"/>
          <p14:tracePt t="11294" x="1498600" y="3517900"/>
          <p14:tracePt t="11379" x="1492250" y="3511550"/>
          <p14:tracePt t="11387" x="1485900" y="3511550"/>
          <p14:tracePt t="11401" x="1473200" y="3511550"/>
          <p14:tracePt t="11409" x="1460500" y="3511550"/>
          <p14:tracePt t="11415" x="1447800" y="3511550"/>
          <p14:tracePt t="11425" x="1435100" y="3511550"/>
          <p14:tracePt t="11439" x="1409700" y="3511550"/>
          <p14:tracePt t="11460" x="1384300" y="3505200"/>
          <p14:tracePt t="11474" x="1365250" y="3505200"/>
          <p14:tracePt t="11488" x="1314450" y="3486150"/>
          <p14:tracePt t="11509" x="1225550" y="3467100"/>
          <p14:tracePt t="11523" x="1174750" y="3441700"/>
          <p14:tracePt t="11544" x="1092200" y="3378200"/>
          <p14:tracePt t="11557" x="1003300" y="3289300"/>
          <p14:tracePt t="11571" x="895350" y="3175000"/>
          <p14:tracePt t="11593" x="749300" y="3003550"/>
          <p14:tracePt t="11606" x="717550" y="2965450"/>
          <p14:tracePt t="11627" x="565150" y="2838450"/>
          <p14:tracePt t="11643" x="546100" y="2794000"/>
          <p14:tracePt t="11655" x="539750" y="2755900"/>
          <p14:tracePt t="11675" x="508000" y="2647950"/>
          <p14:tracePt t="11689" x="501650" y="2609850"/>
          <p14:tracePt t="11710" x="488950" y="2540000"/>
          <p14:tracePt t="11724" x="482600" y="2495550"/>
          <p14:tracePt t="11745" x="476250" y="2444750"/>
          <p14:tracePt t="11759" x="463550" y="2393950"/>
          <p14:tracePt t="11773" x="450850" y="2349500"/>
          <p14:tracePt t="11794" x="438150" y="2305050"/>
          <p14:tracePt t="11808" x="419100" y="2241550"/>
          <p14:tracePt t="11828" x="406400" y="2178050"/>
          <p14:tracePt t="11842" x="406400" y="2139950"/>
          <p14:tracePt t="11856" x="400050" y="2127250"/>
          <p14:tracePt t="11877" x="387350" y="2082800"/>
          <p14:tracePt t="11891" x="381000" y="2057400"/>
          <p14:tracePt t="11912" x="381000" y="2025650"/>
          <p14:tracePt t="11926" x="381000" y="2012950"/>
          <p14:tracePt t="11939" x="381000" y="1987550"/>
          <p14:tracePt t="11960" x="381000" y="1981200"/>
          <p14:tracePt t="11974" x="368300" y="1974850"/>
          <p14:tracePt t="11995" x="368300" y="1968500"/>
          <p14:tracePt t="12011" x="368300" y="1962150"/>
          <p14:tracePt t="12076" x="368300" y="1955800"/>
          <p14:tracePt t="12083" x="368300" y="1949450"/>
          <p14:tracePt t="12097" x="368300" y="1943100"/>
          <p14:tracePt t="12105" x="368300" y="1936750"/>
          <p14:tracePt t="12111" x="368300" y="1930400"/>
          <p14:tracePt t="12129" x="355600" y="1930400"/>
          <p14:tracePt t="12141" x="355600" y="1924050"/>
          <p14:tracePt t="12346" x="355600" y="1930400"/>
          <p14:tracePt t="12351" x="361950" y="1943100"/>
          <p14:tracePt t="12363" x="361950" y="1949450"/>
          <p14:tracePt t="12371" x="374650" y="1962150"/>
          <p14:tracePt t="12377" x="374650" y="1981200"/>
          <p14:tracePt t="12392" x="374650" y="1993900"/>
          <p14:tracePt t="12412" x="387350" y="2057400"/>
          <p14:tracePt t="12426" x="387350" y="2076450"/>
          <p14:tracePt t="12440" x="406400" y="2095500"/>
          <p14:tracePt t="12461" x="444500" y="2152650"/>
          <p14:tracePt t="12474" x="463550" y="2209800"/>
          <p14:tracePt t="12495" x="476250" y="2260600"/>
          <p14:tracePt t="12509" x="495300" y="2305050"/>
          <p14:tracePt t="12523" x="527050" y="2330450"/>
          <p14:tracePt t="12544" x="546100" y="2362200"/>
          <p14:tracePt t="12557" x="546100" y="2368550"/>
          <p14:tracePt t="12579" x="558800" y="2406650"/>
          <p14:tracePt t="12592" x="565150" y="2457450"/>
          <p14:tracePt t="12606" x="584200" y="2489200"/>
          <p14:tracePt t="12627" x="635000" y="2590800"/>
          <p14:tracePt t="12641" x="641350" y="2622550"/>
          <p14:tracePt t="12662" x="673100" y="2667000"/>
          <p14:tracePt t="12676" x="673100" y="2692400"/>
          <p14:tracePt t="12689" x="692150" y="2736850"/>
          <p14:tracePt t="12711" x="730250" y="2800350"/>
          <p14:tracePt t="12724" x="762000" y="2851150"/>
          <p14:tracePt t="12745" x="781050" y="2921000"/>
          <p14:tracePt t="12759" x="800100" y="2959100"/>
          <p14:tracePt t="12773" x="819150" y="2984500"/>
          <p14:tracePt t="12794" x="876300" y="3079750"/>
          <p14:tracePt t="12807" x="965200" y="3175000"/>
          <p14:tracePt t="12828" x="1130300" y="3238500"/>
          <p14:tracePt t="12842" x="1276350" y="3257550"/>
          <p14:tracePt t="12856" x="1397000" y="3251200"/>
          <p14:tracePt t="12877" x="1409700" y="3238500"/>
          <p14:tracePt t="13300" x="1409700" y="3225800"/>
          <p14:tracePt t="13309" x="1416050" y="3219450"/>
          <p14:tracePt t="13321" x="1422400" y="3213100"/>
          <p14:tracePt t="13337" x="1422400" y="3200400"/>
          <p14:tracePt t="13347" x="1422400" y="3194050"/>
          <p14:tracePt t="13355" x="1422400" y="3187700"/>
          <p14:tracePt t="13363" x="1422400" y="3181350"/>
          <p14:tracePt t="13377" x="1422400" y="3162300"/>
          <p14:tracePt t="13391" x="1422400" y="3149600"/>
          <p14:tracePt t="13412" x="1422400" y="3105150"/>
          <p14:tracePt t="13426" x="1390650" y="3086100"/>
          <p14:tracePt t="13446" x="1358900" y="3060700"/>
          <p14:tracePt t="13460" x="1333500" y="3048000"/>
          <p14:tracePt t="13474" x="1314450" y="3035300"/>
          <p14:tracePt t="13495" x="1301750" y="3028950"/>
          <p14:tracePt t="13509" x="1295400" y="3016250"/>
          <p14:tracePt t="13529" x="1282700" y="3003550"/>
          <p14:tracePt t="13544" x="1276350" y="2997200"/>
          <p14:tracePt t="13557" x="1263650" y="2984500"/>
          <p14:tracePt t="13579" x="1257300" y="2971800"/>
          <p14:tracePt t="13592" x="1244600" y="2971800"/>
          <p14:tracePt t="13617" x="1231900" y="2971800"/>
          <p14:tracePt t="13627" x="1219200" y="2971800"/>
          <p14:tracePt t="13641" x="1200150" y="2971800"/>
          <p14:tracePt t="13662" x="1136650" y="2971800"/>
          <p14:tracePt t="13676" x="1104900" y="2978150"/>
          <p14:tracePt t="13697" x="1060450" y="2984500"/>
          <p14:tracePt t="13710" x="1047750" y="2984500"/>
          <p14:tracePt t="13724" x="1035050" y="2984500"/>
          <p14:tracePt t="13745" x="1028700" y="2984500"/>
          <p14:tracePt t="13759" x="1022350" y="2984500"/>
          <p14:tracePt t="13780" x="1016000" y="2984500"/>
          <p14:tracePt t="13793" x="1003300" y="2984500"/>
          <p14:tracePt t="13825" x="996950" y="2984500"/>
          <p14:tracePt t="13835" x="990600" y="2984500"/>
          <p14:tracePt t="13842" x="984250" y="2978150"/>
          <p14:tracePt t="13863" x="977900" y="2971800"/>
          <p14:tracePt t="13877" x="965200" y="2965450"/>
          <p14:tracePt t="13891" x="952500" y="2965450"/>
          <p14:tracePt t="13912" x="946150" y="2952750"/>
          <p14:tracePt t="14041" x="939800" y="2952750"/>
          <p14:tracePt t="14055" x="933450" y="2952750"/>
          <p14:tracePt t="14067" x="927100" y="2952750"/>
          <p14:tracePt t="14075" x="914400" y="2959100"/>
          <p14:tracePt t="14081" x="901700" y="2971800"/>
          <p14:tracePt t="14092" x="882650" y="2990850"/>
          <p14:tracePt t="14113" x="863600" y="3035300"/>
          <p14:tracePt t="14127" x="857250" y="3060700"/>
          <p14:tracePt t="14141" x="844550" y="3073400"/>
          <p14:tracePt t="14162" x="831850" y="3086100"/>
          <p14:tracePt t="14176" x="825500" y="3111500"/>
          <p14:tracePt t="14196" x="806450" y="3136900"/>
          <p14:tracePt t="14210" x="800100" y="3149600"/>
          <p14:tracePt t="14224" x="787400" y="3162300"/>
          <p14:tracePt t="14245" x="787400" y="3175000"/>
          <p14:tracePt t="14259" x="774700" y="3187700"/>
          <p14:tracePt t="14280" x="755650" y="3206750"/>
          <p14:tracePt t="14294" x="742950" y="3225800"/>
          <p14:tracePt t="14307" x="742950" y="3232150"/>
          <p14:tracePt t="14328" x="723900" y="3244850"/>
          <p14:tracePt t="14342" x="717550" y="3244850"/>
          <p14:tracePt t="14363" x="698500" y="3257550"/>
          <p14:tracePt t="14377" x="692150" y="3257550"/>
          <p14:tracePt t="14391" x="685800" y="3257550"/>
          <p14:tracePt t="14412" x="660400" y="3270250"/>
          <p14:tracePt t="14426" x="635000" y="3270250"/>
          <p14:tracePt t="14446" x="596900" y="3270250"/>
          <p14:tracePt t="14460" x="577850" y="3270250"/>
          <p14:tracePt t="14474" x="565150" y="3270250"/>
          <p14:tracePt t="14495" x="533400" y="3270250"/>
          <p14:tracePt t="14509" x="514350" y="3270250"/>
          <p14:tracePt t="14530" x="495300" y="3270250"/>
          <p14:tracePt t="14544" x="488950" y="3270250"/>
          <p14:tracePt t="14620" x="488950" y="3276600"/>
          <p14:tracePt t="14625" x="488950" y="3282950"/>
          <p14:tracePt t="14641" x="482600" y="3282950"/>
          <p14:tracePt t="14651" x="482600" y="3289300"/>
          <p14:tracePt t="14657" x="482600" y="3295650"/>
          <p14:tracePt t="14667" x="482600" y="3302000"/>
          <p14:tracePt t="14675" x="482600" y="3308350"/>
          <p14:tracePt t="14696" x="482600" y="3314700"/>
          <p14:tracePt t="14710" x="488950" y="3327400"/>
          <p14:tracePt t="14731" x="495300" y="3340100"/>
          <p14:tracePt t="14745" x="501650" y="3346450"/>
          <p14:tracePt t="14759" x="508000" y="3346450"/>
          <p14:tracePt t="14780" x="514350" y="3359150"/>
          <p14:tracePt t="14795" x="514350" y="3365500"/>
          <p14:tracePt t="14814" x="527050" y="3371850"/>
          <p14:tracePt t="14828" x="527050" y="3378200"/>
          <p14:tracePt t="14842" x="539750" y="3384550"/>
          <p14:tracePt t="14867" x="546100" y="3390900"/>
          <p14:tracePt t="14877" x="552450" y="3390900"/>
          <p14:tracePt t="14898" x="584200" y="3397250"/>
          <p14:tracePt t="14912" x="596900" y="3397250"/>
          <p14:tracePt t="14925" x="622300" y="3397250"/>
          <p14:tracePt t="14946" x="673100" y="3397250"/>
          <p14:tracePt t="14960" x="685800" y="3397250"/>
          <p14:tracePt t="14981" x="736600" y="3390900"/>
          <p14:tracePt t="14995" x="768350" y="3384550"/>
          <p14:tracePt t="15009" x="812800" y="3384550"/>
          <p14:tracePt t="15030" x="850900" y="3384550"/>
          <p14:tracePt t="15044" x="895350" y="3384550"/>
          <p14:tracePt t="15064" x="952500" y="3384550"/>
          <p14:tracePt t="15078" x="965200" y="3384550"/>
          <p14:tracePt t="15092" x="990600" y="3378200"/>
          <p14:tracePt t="15113" x="1016000" y="3378200"/>
          <p14:tracePt t="15135" x="1022350" y="3378200"/>
          <p14:tracePt t="15704" x="1016000" y="3384550"/>
          <p14:tracePt t="15739" x="1016000" y="3390900"/>
          <p14:tracePt t="15747" x="1003300" y="3390900"/>
          <p14:tracePt t="15753" x="990600" y="3390900"/>
          <p14:tracePt t="15759" x="971550" y="3390900"/>
          <p14:tracePt t="15780" x="952500" y="3397250"/>
          <p14:tracePt t="15794" x="927100" y="3397250"/>
          <p14:tracePt t="15815" x="882650" y="3397250"/>
          <p14:tracePt t="15828" x="863600" y="3397250"/>
          <p14:tracePt t="15843" x="831850" y="3397250"/>
          <p14:tracePt t="15863" x="800100" y="3397250"/>
          <p14:tracePt t="15877" x="755650" y="3397250"/>
          <p14:tracePt t="15898" x="698500" y="3384550"/>
          <p14:tracePt t="15912" x="654050" y="3384550"/>
          <p14:tracePt t="15926" x="628650" y="3371850"/>
          <p14:tracePt t="15946" x="577850" y="3359150"/>
          <p14:tracePt t="15961" x="558800" y="3359150"/>
          <p14:tracePt t="15981" x="539750" y="3346450"/>
          <p14:tracePt t="15995" x="527050" y="3333750"/>
          <p14:tracePt t="16016" x="508000" y="3321050"/>
          <p14:tracePt t="16030" x="495300" y="3321050"/>
          <p14:tracePt t="16043" x="482600" y="3314700"/>
          <p14:tracePt t="16067" x="469900" y="3308350"/>
          <p14:tracePt t="16078" x="457200" y="3302000"/>
          <p14:tracePt t="16099" x="412750" y="3270250"/>
          <p14:tracePt t="16121" x="406400" y="3263900"/>
          <p14:tracePt t="16127" x="400050" y="3257550"/>
          <p14:tracePt t="16147" x="387350" y="3244850"/>
          <p14:tracePt t="16161" x="387350" y="3232150"/>
          <p14:tracePt t="16182" x="387350" y="3219450"/>
          <p14:tracePt t="16196" x="381000" y="3213100"/>
          <p14:tracePt t="16223" x="381000" y="3206750"/>
          <p14:tracePt t="16249" x="381000" y="3200400"/>
          <p14:tracePt t="16291" x="381000" y="3187700"/>
          <p14:tracePt t="16353" x="381000" y="3181350"/>
          <p14:tracePt t="16361" x="381000" y="3168650"/>
          <p14:tracePt t="16363" x="381000" y="3162300"/>
          <p14:tracePt t="16377" x="381000" y="3155950"/>
          <p14:tracePt t="16385" x="381000" y="3149600"/>
          <p14:tracePt t="16433" x="381000" y="3143250"/>
          <p14:tracePt t="16465" x="374650" y="3136900"/>
          <p14:tracePt t="16489" x="374650" y="3130550"/>
          <p14:tracePt t="16569" x="374650" y="3124200"/>
          <p14:tracePt t="16577" x="374650" y="3117850"/>
          <p14:tracePt t="16583" x="374650" y="3111500"/>
          <p14:tracePt t="16593" x="374650" y="3098800"/>
          <p14:tracePt t="16601" x="374650" y="3079750"/>
          <p14:tracePt t="16613" x="374650" y="3067050"/>
          <p14:tracePt t="16627" x="374650" y="3009900"/>
          <p14:tracePt t="16648" x="381000" y="2959100"/>
          <p14:tracePt t="16662" x="393700" y="2882900"/>
          <p14:tracePt t="16682" x="431800" y="2667000"/>
          <p14:tracePt t="16697" x="450850" y="2540000"/>
          <p14:tracePt t="16710" x="457200" y="2476500"/>
          <p14:tracePt t="16731" x="482600" y="2279650"/>
          <p14:tracePt t="16745" x="501650" y="2159000"/>
          <p14:tracePt t="16766" x="514350" y="2070100"/>
          <p14:tracePt t="16780" x="514350" y="2032000"/>
          <p14:tracePt t="16794" x="508000" y="2012950"/>
          <p14:tracePt t="16815" x="508000" y="2000250"/>
          <p14:tracePt t="16828" x="508000" y="1974850"/>
          <p14:tracePt t="16849" x="508000" y="1968500"/>
          <p14:tracePt t="16863" x="508000" y="1955800"/>
          <p14:tracePt t="16877" x="508000" y="1949450"/>
          <p14:tracePt t="17001" x="508000" y="1968500"/>
          <p14:tracePt t="17009" x="508000" y="1987550"/>
          <p14:tracePt t="17015" x="514350" y="2025650"/>
          <p14:tracePt t="17027" x="514350" y="2038350"/>
          <p14:tracePt t="17035" x="527050" y="2076450"/>
          <p14:tracePt t="17043" x="539750" y="2127250"/>
          <p14:tracePt t="17064" x="615950" y="2317750"/>
          <p14:tracePt t="17078" x="635000" y="2387600"/>
          <p14:tracePt t="17099" x="692150" y="2622550"/>
          <p14:tracePt t="17113" x="711200" y="2749550"/>
          <p14:tracePt t="17127" x="723900" y="2806700"/>
          <p14:tracePt t="17148" x="768350" y="2940050"/>
          <p14:tracePt t="17161" x="800100" y="2997200"/>
          <p14:tracePt t="17183" x="850900" y="3086100"/>
          <p14:tracePt t="17196" x="876300" y="3111500"/>
          <p14:tracePt t="17210" x="933450" y="3149600"/>
          <p14:tracePt t="17231" x="1009650" y="3187700"/>
          <p14:tracePt t="17245" x="1098550" y="3206750"/>
          <p14:tracePt t="17265" x="1250950" y="3232150"/>
          <p14:tracePt t="17280" x="1365250" y="3232150"/>
          <p14:tracePt t="17294" x="1416050" y="3232150"/>
          <p14:tracePt t="17314" x="1498600" y="3232150"/>
          <p14:tracePt t="17337" x="1504950" y="3232150"/>
          <p14:tracePt t="17351" x="1504950" y="3219450"/>
          <p14:tracePt t="17363" x="1479550" y="3194050"/>
          <p14:tracePt t="17377" x="1435100" y="3149600"/>
          <p14:tracePt t="17398" x="1339850" y="3073400"/>
          <p14:tracePt t="17411" x="1187450" y="2971800"/>
          <p14:tracePt t="17433" x="889000" y="2806700"/>
          <p14:tracePt t="17446" x="800100" y="2749550"/>
          <p14:tracePt t="17467" x="673100" y="2584450"/>
          <p14:tracePt t="17481" x="647700" y="2463800"/>
          <p14:tracePt t="17495" x="654050" y="2343150"/>
          <p14:tracePt t="17516" x="736600" y="2197100"/>
          <p14:tracePt t="17530" x="793750" y="2159000"/>
          <p14:tracePt t="17551" x="933450" y="2070100"/>
          <p14:tracePt t="17564" x="1073150" y="1987550"/>
          <p14:tracePt t="17578" x="1181100" y="1936750"/>
          <p14:tracePt t="17599" x="1225550" y="1898650"/>
          <p14:tracePt t="17633" x="1219200" y="1898650"/>
          <p14:tracePt t="17649" x="1187450" y="1898650"/>
          <p14:tracePt t="17657" x="1168400" y="1898650"/>
          <p14:tracePt t="17663" x="1130300" y="1911350"/>
          <p14:tracePt t="17682" x="1073150" y="1917700"/>
          <p14:tracePt t="17697" x="1022350" y="1930400"/>
          <p14:tracePt t="17717" x="971550" y="1943100"/>
          <p14:tracePt t="17731" x="958850" y="1949450"/>
          <p14:tracePt t="17745" x="958850" y="1968500"/>
          <p14:tracePt t="17766" x="984250" y="2006600"/>
          <p14:tracePt t="17780" x="1047750" y="2076450"/>
          <p14:tracePt t="17801" x="1136650" y="2159000"/>
          <p14:tracePt t="17815" x="1212850" y="2209800"/>
          <p14:tracePt t="17828" x="1352550" y="2311400"/>
          <p14:tracePt t="17849" x="1536700" y="2463800"/>
          <p14:tracePt t="17863" x="1581150" y="2514600"/>
          <p14:tracePt t="17884" x="1676400" y="2654300"/>
          <p14:tracePt t="17898" x="1695450" y="2730500"/>
          <p14:tracePt t="17911" x="1701800" y="2774950"/>
          <p14:tracePt t="17933" x="1689100" y="2895600"/>
          <p14:tracePt t="17946" x="1670050" y="2984500"/>
          <p14:tracePt t="17967" x="1644650" y="3073400"/>
          <p14:tracePt t="17981" x="1606550" y="3155950"/>
          <p14:tracePt t="17995" x="1568450" y="3251200"/>
          <p14:tracePt t="18016" x="1524000" y="3340100"/>
          <p14:tracePt t="18030" x="1485900" y="3416300"/>
          <p14:tracePt t="18050" x="1435100" y="3498850"/>
          <p14:tracePt t="18065" x="1416050" y="3517900"/>
          <p14:tracePt t="18078" x="1416050" y="3530600"/>
          <p14:tracePt t="18099" x="1390650" y="3543300"/>
          <p14:tracePt t="18113" x="1365250" y="3556000"/>
          <p14:tracePt t="18134" x="1320800" y="3568700"/>
          <p14:tracePt t="18148" x="1276350" y="3568700"/>
          <p14:tracePt t="18162" x="1219200" y="3568700"/>
          <p14:tracePt t="18183" x="1016000" y="3543300"/>
          <p14:tracePt t="18196" x="844550" y="3498850"/>
          <p14:tracePt t="18217" x="596900" y="3429000"/>
          <p14:tracePt t="18231" x="533400" y="3403600"/>
          <p14:tracePt t="18245" x="431800" y="3346450"/>
          <p14:tracePt t="18266" x="323850" y="3206750"/>
          <p14:tracePt t="18280" x="311150" y="3162300"/>
          <p14:tracePt t="18301" x="285750" y="3003550"/>
          <p14:tracePt t="18315" x="292100" y="2914650"/>
          <p14:tracePt t="18329" x="317500" y="2819400"/>
          <p14:tracePt t="18349" x="381000" y="2717800"/>
          <p14:tracePt t="18363" x="444500" y="2622550"/>
          <p14:tracePt t="18384" x="527050" y="2508250"/>
          <p14:tracePt t="18398" x="546100" y="2482850"/>
          <p14:tracePt t="18412" x="565150" y="2432050"/>
          <p14:tracePt t="18432" x="577850" y="2387600"/>
          <p14:tracePt t="18446" x="577850" y="2374900"/>
          <p14:tracePt t="18467" x="577850" y="2355850"/>
          <p14:tracePt t="18481" x="577850" y="2343150"/>
          <p14:tracePt t="18495" x="577850" y="2336800"/>
          <p14:tracePt t="18516" x="577850" y="2317750"/>
          <p14:tracePt t="18530" x="577850" y="2298700"/>
          <p14:tracePt t="18550" x="584200" y="2228850"/>
          <p14:tracePt t="18564" x="596900" y="2197100"/>
          <p14:tracePt t="18578" x="615950" y="2133600"/>
          <p14:tracePt t="18599" x="635000" y="2025650"/>
          <p14:tracePt t="18613" x="647700" y="1987550"/>
          <p14:tracePt t="18634" x="673100" y="1911350"/>
          <p14:tracePt t="18648" x="673100" y="1885950"/>
          <p14:tracePt t="18662" x="673100" y="1873250"/>
          <p14:tracePt t="18682" x="660400" y="1860550"/>
          <p14:tracePt t="18696" x="654050" y="1860550"/>
          <p14:tracePt t="18731" x="647700" y="1860550"/>
          <p14:tracePt t="18737" x="635000" y="1866900"/>
          <p14:tracePt t="18753" x="609600" y="1892300"/>
          <p14:tracePt t="18766" x="596900" y="1924050"/>
          <p14:tracePt t="18779" x="590550" y="1949450"/>
          <p14:tracePt t="18801" x="590550" y="1968500"/>
          <p14:tracePt t="18815" x="590550" y="1981200"/>
          <p14:tracePt t="18835" x="609600" y="2000250"/>
          <p14:tracePt t="18849" x="654050" y="2025650"/>
          <p14:tracePt t="18863" x="711200" y="2044700"/>
          <p14:tracePt t="18884" x="749300" y="2051050"/>
          <p14:tracePt t="18907" x="755650" y="2057400"/>
          <p14:tracePt t="18918" x="755650" y="2063750"/>
          <p14:tracePt t="18932" x="749300" y="2089150"/>
          <p14:tracePt t="18946" x="711200" y="2133600"/>
          <p14:tracePt t="18967" x="692150" y="2159000"/>
          <p14:tracePt t="18981" x="685800" y="2190750"/>
          <p14:tracePt t="19002" x="692150" y="2241550"/>
          <p14:tracePt t="19016" x="711200" y="2266950"/>
          <p14:tracePt t="19030" x="736600" y="2292350"/>
          <p14:tracePt t="19050" x="812800" y="2324100"/>
          <p14:tracePt t="19064" x="838200" y="2330450"/>
          <p14:tracePt t="19085" x="850900" y="2343150"/>
          <p14:tracePt t="19099" x="850900" y="2362200"/>
          <p14:tracePt t="19115" x="850900" y="2368550"/>
          <p14:tracePt t="19133" x="850900" y="2400300"/>
          <p14:tracePt t="19148" x="844550" y="2444750"/>
          <p14:tracePt t="19169" x="838200" y="2533650"/>
          <p14:tracePt t="19182" x="838200" y="2552700"/>
          <p14:tracePt t="19196" x="838200" y="2647950"/>
          <p14:tracePt t="19217" x="850900" y="2698750"/>
          <p14:tracePt t="19231" x="850900" y="2717800"/>
          <p14:tracePt t="19252" x="863600" y="2768600"/>
          <p14:tracePt t="19266" x="876300" y="2806700"/>
          <p14:tracePt t="19280" x="876300" y="2819400"/>
          <p14:tracePt t="19300" x="882650" y="2882900"/>
          <p14:tracePt t="19314" x="889000" y="2921000"/>
          <p14:tracePt t="19335" x="908050" y="2965450"/>
          <p14:tracePt t="19349" x="927100" y="2990850"/>
          <p14:tracePt t="19364" x="933450" y="3003550"/>
          <p14:tracePt t="19384" x="939800" y="3009900"/>
          <p14:tracePt t="19401" x="946150" y="3016250"/>
          <p14:tracePt t="19425" x="946150" y="3022600"/>
          <p14:tracePt t="19433" x="946150" y="3028950"/>
          <p14:tracePt t="19446" x="952500" y="3028950"/>
          <p14:tracePt t="19467" x="952500" y="3041650"/>
          <p14:tracePt t="20178" x="958850" y="3028950"/>
          <p14:tracePt t="20179" x="958850" y="3016250"/>
          <p14:tracePt t="20196" x="958850" y="2959100"/>
          <p14:tracePt t="20203" x="958850" y="2952750"/>
          <p14:tracePt t="20217" x="984250" y="2908300"/>
          <p14:tracePt t="20231" x="1003300" y="2895600"/>
          <p14:tracePt t="20252" x="1092200" y="2851150"/>
          <p14:tracePt t="20266" x="1162050" y="2813050"/>
          <p14:tracePt t="20287" x="1270000" y="2755900"/>
          <p14:tracePt t="20301" x="1308100" y="2736850"/>
          <p14:tracePt t="20314" x="1358900" y="2692400"/>
          <p14:tracePt t="20335" x="1441450" y="2641600"/>
          <p14:tracePt t="20349" x="1460500" y="2635250"/>
          <p14:tracePt t="20370" x="1504950" y="2578100"/>
          <p14:tracePt t="20383" x="1511300" y="2508250"/>
          <p14:tracePt t="20398" x="1511300" y="2489200"/>
          <p14:tracePt t="20419" x="1479550" y="2355850"/>
          <p14:tracePt t="20432" x="1428750" y="2241550"/>
          <p14:tracePt t="20453" x="1346200" y="2133600"/>
          <p14:tracePt t="20467" x="1238250" y="2070100"/>
          <p14:tracePt t="20481" x="1111250" y="2025650"/>
          <p14:tracePt t="20502" x="984250" y="1993900"/>
          <p14:tracePt t="20516" x="889000" y="1981200"/>
          <p14:tracePt t="20537" x="869950" y="1981200"/>
          <p14:tracePt t="20561" x="869950" y="2000250"/>
          <p14:tracePt t="20569" x="869950" y="2006600"/>
          <p14:tracePt t="20585" x="876300" y="2019300"/>
          <p14:tracePt t="20599" x="889000" y="2038350"/>
          <p14:tracePt t="20620" x="901700" y="2057400"/>
          <p14:tracePt t="20634" x="920750" y="2070100"/>
          <p14:tracePt t="20647" x="933450" y="2076450"/>
          <p14:tracePt t="20668" x="933450" y="2082800"/>
          <p14:tracePt t="20689" x="933450" y="2089150"/>
          <p14:tracePt t="20703" x="933450" y="2095500"/>
          <p14:tracePt t="20717" x="939800" y="2095500"/>
          <p14:tracePt t="20737" x="939800" y="2101850"/>
          <p14:tracePt t="20932" x="946150" y="2101850"/>
          <p14:tracePt t="21154" x="958850" y="2101850"/>
          <p14:tracePt t="21163" x="971550" y="2108200"/>
          <p14:tracePt t="21169" x="990600" y="2108200"/>
          <p14:tracePt t="21171" x="1003300" y="2114550"/>
          <p14:tracePt t="21185" x="1041400" y="2120900"/>
          <p14:tracePt t="21203" x="1073150" y="2139950"/>
          <p14:tracePt t="21217" x="1130300" y="2190750"/>
          <p14:tracePt t="21231" x="1174750" y="2228850"/>
          <p14:tracePt t="21252" x="1276350" y="2368550"/>
          <p14:tracePt t="21265" x="1339850" y="2463800"/>
          <p14:tracePt t="21286" x="1352550" y="2540000"/>
          <p14:tracePt t="21300" x="1346200" y="2609850"/>
          <p14:tracePt t="21314" x="1301750" y="2686050"/>
          <p14:tracePt t="21335" x="1244600" y="2774950"/>
          <p14:tracePt t="21349" x="1155700" y="2844800"/>
          <p14:tracePt t="21370" x="977900" y="2914650"/>
          <p14:tracePt t="21384" x="920750" y="2927350"/>
          <p14:tracePt t="21398" x="787400" y="2940050"/>
          <p14:tracePt t="21419" x="730250" y="2952750"/>
          <p14:tracePt t="21463" x="730250" y="2959100"/>
          <p14:tracePt t="21481" x="742950" y="2965450"/>
          <p14:tracePt t="21487" x="755650" y="2971800"/>
          <p14:tracePt t="21497" x="781050" y="2971800"/>
          <p14:tracePt t="21505" x="793750" y="2978150"/>
          <p14:tracePt t="21515" x="812800" y="2978150"/>
          <p14:tracePt t="21536" x="869950" y="2978150"/>
          <p14:tracePt t="21550" x="882650" y="2978150"/>
          <p14:tracePt t="21564" x="914400" y="2990850"/>
          <p14:tracePt t="21585" x="927100" y="2990850"/>
          <p14:tracePt t="21599" x="939800" y="2990850"/>
          <p14:tracePt t="21620" x="958850" y="2997200"/>
          <p14:tracePt t="21634" x="965200" y="2997200"/>
          <p14:tracePt t="21655" x="971550" y="2997200"/>
          <p14:tracePt t="21724" x="971550" y="3009900"/>
          <p14:tracePt t="21745" x="971550" y="3016250"/>
          <p14:tracePt t="21747" x="971550" y="3022600"/>
          <p14:tracePt t="21761" x="971550" y="3028950"/>
          <p14:tracePt t="21769" x="971550" y="3035300"/>
          <p14:tracePt t="21786" x="965200" y="3054350"/>
          <p14:tracePt t="21800" x="946150" y="3073400"/>
          <p14:tracePt t="21821" x="927100" y="3092450"/>
          <p14:tracePt t="21835" x="908050" y="3105150"/>
          <p14:tracePt t="21849" x="889000" y="3111500"/>
          <p14:tracePt t="21870" x="882650" y="3124200"/>
          <p14:tracePt t="21884" x="863600" y="3136900"/>
          <p14:tracePt t="21905" x="806450" y="3162300"/>
          <p14:tracePt t="21919" x="781050" y="3175000"/>
          <p14:tracePt t="21932" x="768350" y="3175000"/>
          <p14:tracePt t="21953" x="723900" y="3194050"/>
          <p14:tracePt t="21967" x="679450" y="3200400"/>
          <p14:tracePt t="21988" x="654050" y="3213100"/>
          <p14:tracePt t="22002" x="609600" y="3219450"/>
          <p14:tracePt t="22016" x="577850" y="3232150"/>
          <p14:tracePt t="22036" x="539750" y="3244850"/>
          <p14:tracePt t="22050" x="533400" y="3244850"/>
          <p14:tracePt t="22071" x="514350" y="3251200"/>
          <p14:tracePt t="22085" x="508000" y="3257550"/>
          <p14:tracePt t="22099" x="495300" y="3257550"/>
          <p14:tracePt t="22120" x="482600" y="3270250"/>
          <p14:tracePt t="22134" x="469900" y="3282950"/>
          <p14:tracePt t="22155" x="463550" y="3282950"/>
          <p14:tracePt t="22193" x="463550" y="3289300"/>
          <p14:tracePt t="22217" x="463550" y="3295650"/>
          <p14:tracePt t="22225" x="463550" y="3302000"/>
          <p14:tracePt t="22231" x="469900" y="3308350"/>
          <p14:tracePt t="22241" x="476250" y="3314700"/>
          <p14:tracePt t="22252" x="501650" y="3321050"/>
          <p14:tracePt t="22266" x="520700" y="3327400"/>
          <p14:tracePt t="22287" x="533400" y="3327400"/>
          <p14:tracePt t="22300" x="546100" y="3327400"/>
          <p14:tracePt t="22321" x="552450" y="3327400"/>
          <p14:tracePt t="22335" x="558800" y="3327400"/>
          <p14:tracePt t="22349" x="577850" y="3327400"/>
          <p14:tracePt t="22370" x="609600" y="3327400"/>
          <p14:tracePt t="22384" x="615950" y="3327400"/>
          <p14:tracePt t="22405" x="628650" y="3327400"/>
          <p14:tracePt t="22418" x="641350" y="3327400"/>
          <p14:tracePt t="22433" x="641350" y="3333750"/>
          <p14:tracePt t="22453" x="660400" y="3333750"/>
          <p14:tracePt t="22467" x="673100" y="3340100"/>
          <p14:tracePt t="22505" x="679450" y="3340100"/>
          <p14:tracePt t="22513" x="685800" y="3340100"/>
          <p14:tracePt t="22519" x="692150" y="3340100"/>
          <p14:tracePt t="22537" x="717550" y="3340100"/>
          <p14:tracePt t="22550" x="730250" y="3340100"/>
          <p14:tracePt t="22571" x="768350" y="3340100"/>
          <p14:tracePt t="22585" x="812800" y="3340100"/>
          <p14:tracePt t="22599" x="825500" y="3340100"/>
          <p14:tracePt t="22620" x="869950" y="3340100"/>
          <p14:tracePt t="22633" x="895350" y="3340100"/>
          <p14:tracePt t="22655" x="933450" y="3340100"/>
          <p14:tracePt t="22668" x="1003300" y="3340100"/>
          <p14:tracePt t="22682" x="1041400" y="3340100"/>
          <p14:tracePt t="22703" x="1098550" y="3340100"/>
          <p14:tracePt t="22717" x="1162050" y="3340100"/>
          <p14:tracePt t="22738" x="1289050" y="3340100"/>
          <p14:tracePt t="22752" x="1333500" y="3340100"/>
          <p14:tracePt t="22766" x="1422400" y="3340100"/>
          <p14:tracePt t="22786" x="1581150" y="3340100"/>
          <p14:tracePt t="22800" x="1638300" y="3340100"/>
          <p14:tracePt t="22821" x="1841500" y="3340100"/>
          <p14:tracePt t="22835" x="1949450" y="3340100"/>
          <p14:tracePt t="22849" x="2044700" y="3340100"/>
          <p14:tracePt t="22870" x="2120900" y="3340100"/>
          <p14:tracePt t="22884" x="2197100" y="3340100"/>
          <p14:tracePt t="22904" x="2286000" y="3340100"/>
          <p14:tracePt t="22918" x="2298700" y="3340100"/>
          <p14:tracePt t="22932" x="2324100" y="3340100"/>
          <p14:tracePt t="22953" x="2336800" y="3340100"/>
          <p14:tracePt t="22975" x="2343150" y="3340100"/>
          <p14:tracePt t="22988" x="2349500" y="3340100"/>
          <p14:tracePt t="23106" x="2355850" y="3340100"/>
          <p14:tracePt t="23180" x="2362200" y="3340100"/>
          <p14:tracePt t="23209" x="2368550" y="3340100"/>
          <p14:tracePt t="23840" x="2368550" y="3352800"/>
          <p14:tracePt t="23861" x="2362200" y="3352800"/>
          <p14:tracePt t="23863" x="2324100" y="3352800"/>
          <p14:tracePt t="23869" x="2254250" y="3352800"/>
          <p14:tracePt t="23883" x="1797050" y="3352800"/>
          <p14:tracePt t="23905" x="1428750" y="3352800"/>
          <p14:tracePt t="23918" x="1371600" y="3352800"/>
          <p14:tracePt t="23939" x="1206500" y="3352800"/>
          <p14:tracePt t="23953" x="1193800" y="3352800"/>
          <p14:tracePt t="23967" x="1149350" y="3352800"/>
          <p14:tracePt t="23988" x="1104900" y="3352800"/>
          <p14:tracePt t="24002" x="1066800" y="3352800"/>
          <p14:tracePt t="24022" x="1035050" y="3352800"/>
          <p14:tracePt t="24036" x="1022350" y="3352800"/>
          <p14:tracePt t="24082" x="1022350" y="3346450"/>
          <p14:tracePt t="24111" x="1028700" y="3340100"/>
          <p14:tracePt t="24121" x="1041400" y="3340100"/>
          <p14:tracePt t="24129" x="1073150" y="3333750"/>
          <p14:tracePt t="24135" x="1104900" y="3333750"/>
          <p14:tracePt t="24145" x="1143000" y="3333750"/>
          <p14:tracePt t="24154" x="1155700" y="3333750"/>
          <p14:tracePt t="24169" x="1238250" y="3321050"/>
          <p14:tracePt t="24189" x="1339850" y="3321050"/>
          <p14:tracePt t="24203" x="1454150" y="3321050"/>
          <p14:tracePt t="24217" x="1543050" y="3321050"/>
          <p14:tracePt t="24238" x="1651000" y="3321050"/>
          <p14:tracePt t="24252" x="1765300" y="3321050"/>
          <p14:tracePt t="24272" x="1949450" y="3321050"/>
          <p14:tracePt t="24286" x="2019300" y="3321050"/>
          <p14:tracePt t="24307" x="2165350" y="3321050"/>
          <p14:tracePt t="24321" x="2241550" y="3321050"/>
          <p14:tracePt t="24335" x="2273300" y="3321050"/>
          <p14:tracePt t="24356" x="2336800" y="3321050"/>
          <p14:tracePt t="24370" x="2381250" y="3321050"/>
          <p14:tracePt t="24384" x="2393950" y="3321050"/>
          <p14:tracePt t="24405" x="2425700" y="3327400"/>
          <p14:tracePt t="24419" x="2438400" y="3327400"/>
          <p14:tracePt t="25002" x="2432050" y="3327400"/>
          <p14:tracePt t="25015" x="2425700" y="3327400"/>
          <p14:tracePt t="25031" x="2419350" y="3327400"/>
          <p14:tracePt t="25138" x="2419350" y="3321050"/>
          <p14:tracePt t="25151" x="2419350" y="3314700"/>
          <p14:tracePt t="25175" x="2425700" y="3314700"/>
          <p14:tracePt t="25234" x="2425700" y="3321050"/>
          <p14:tracePt t="25241" x="2419350" y="3333750"/>
          <p14:tracePt t="25247" x="2406650" y="3346450"/>
          <p14:tracePt t="25257" x="2393950" y="3352800"/>
          <p14:tracePt t="25273" x="2324100" y="3378200"/>
          <p14:tracePt t="25286" x="2292350" y="3384550"/>
          <p14:tracePt t="25307" x="2171700" y="3384550"/>
          <p14:tracePt t="25321" x="2032000" y="3384550"/>
          <p14:tracePt t="25335" x="1968500" y="3384550"/>
          <p14:tracePt t="25356" x="1866900" y="3365500"/>
          <p14:tracePt t="25370" x="1854200" y="3352800"/>
          <p14:tracePt t="25391" x="1841500" y="3333750"/>
          <p14:tracePt t="25409" x="1841500" y="3327400"/>
          <p14:tracePt t="25418" x="1854200" y="3327400"/>
          <p14:tracePt t="25440" x="1924050" y="3327400"/>
          <p14:tracePt t="25453" x="1962150" y="3333750"/>
          <p14:tracePt t="25474" x="2063750" y="3359150"/>
          <p14:tracePt t="25488" x="2089150" y="3384550"/>
          <p14:tracePt t="25502" x="2095500" y="3416300"/>
          <p14:tracePt t="25522" x="2108200" y="3441700"/>
          <p14:tracePt t="25536" x="2108200" y="3467100"/>
          <p14:tracePt t="25557" x="2082800" y="3486150"/>
          <p14:tracePt t="25571" x="2057400" y="3511550"/>
          <p14:tracePt t="25585" x="1993900" y="3517900"/>
          <p14:tracePt t="25606" x="1949450" y="3517900"/>
          <p14:tracePt t="25620" x="1873250" y="3517900"/>
          <p14:tracePt t="25641" x="1752600" y="3517900"/>
          <p14:tracePt t="25655" x="1727200" y="3517900"/>
          <p14:tracePt t="25673" x="1714500" y="3517900"/>
          <p14:tracePt t="25737" x="1701800" y="3517900"/>
          <p14:tracePt t="25745" x="1682750" y="3524250"/>
          <p14:tracePt t="25761" x="1657350" y="3530600"/>
          <p14:tracePt t="25769" x="1619250" y="3543300"/>
          <p14:tracePt t="25775" x="1581150" y="3549650"/>
          <p14:tracePt t="25786" x="1562100" y="3556000"/>
          <p14:tracePt t="25807" x="1504950" y="3568700"/>
          <p14:tracePt t="25821" x="1390650" y="3594100"/>
          <p14:tracePt t="25835" x="1346200" y="3600450"/>
          <p14:tracePt t="25856" x="1257300" y="3613150"/>
          <p14:tracePt t="25870" x="1193800" y="3625850"/>
          <p14:tracePt t="25891" x="1155700" y="3638550"/>
          <p14:tracePt t="25904" x="1130300" y="3638550"/>
          <p14:tracePt t="25925" x="1098550" y="3638550"/>
          <p14:tracePt t="25939" x="1092200" y="3638550"/>
          <p14:tracePt t="25953" x="1079500" y="3638550"/>
          <p14:tracePt t="25974" x="1073150" y="3638550"/>
          <p14:tracePt t="25988" x="1047750" y="3638550"/>
          <p14:tracePt t="26009" x="1041400" y="3632200"/>
          <p14:tracePt t="26023" x="1035050" y="3625850"/>
          <p14:tracePt t="26036" x="1016000" y="3613150"/>
          <p14:tracePt t="26057" x="965200" y="3600450"/>
          <p14:tracePt t="26073" x="958850" y="3594100"/>
          <p14:tracePt t="26092" x="946150" y="3587750"/>
          <p14:tracePt t="26106" x="933450" y="3568700"/>
          <p14:tracePt t="26119" x="927100" y="3543300"/>
          <p14:tracePt t="26140" x="908050" y="3524250"/>
          <p14:tracePt t="26154" x="908050" y="3517900"/>
          <p14:tracePt t="26175" x="895350" y="3505200"/>
          <p14:tracePt t="26189" x="895350" y="3498850"/>
          <p14:tracePt t="26203" x="889000" y="3498850"/>
          <p14:tracePt t="26224" x="889000" y="3492500"/>
          <p14:tracePt t="26314" x="882650" y="3492500"/>
          <p14:tracePt t="26337" x="876300" y="3492500"/>
          <p14:tracePt t="26369" x="876300" y="3498850"/>
          <p14:tracePt t="26395" x="869950" y="3505200"/>
          <p14:tracePt t="26663" x="863600" y="3511550"/>
          <p14:tracePt t="26677" x="857250" y="3511550"/>
          <p14:tracePt t="26682" x="850900" y="3517900"/>
          <p14:tracePt t="26689" x="844550" y="3524250"/>
          <p14:tracePt t="26696" x="844550" y="3530600"/>
          <p14:tracePt t="26703" x="838200" y="3543300"/>
          <p14:tracePt t="26724" x="825500" y="3568700"/>
          <p14:tracePt t="26738" x="793750" y="3600450"/>
          <p14:tracePt t="26758" x="730250" y="3683000"/>
          <p14:tracePt t="26772" x="711200" y="3695700"/>
          <p14:tracePt t="26786" x="698500" y="3727450"/>
          <p14:tracePt t="26807" x="673100" y="3765550"/>
          <p14:tracePt t="26821" x="673100" y="3778250"/>
          <p14:tracePt t="26842" x="654050" y="3822700"/>
          <p14:tracePt t="26856" x="635000" y="3854450"/>
          <p14:tracePt t="26870" x="628650" y="3873500"/>
          <p14:tracePt t="26891" x="628650" y="3917950"/>
          <p14:tracePt t="26904" x="628650" y="3943350"/>
          <p14:tracePt t="26927" x="628650" y="3949700"/>
          <p14:tracePt t="26939" x="628650" y="3956050"/>
          <p14:tracePt t="26969" x="635000" y="3962400"/>
          <p14:tracePt t="26999" x="635000" y="3968750"/>
          <p14:tracePt t="27007" x="647700" y="3968750"/>
          <p14:tracePt t="27017" x="660400" y="3975100"/>
          <p14:tracePt t="27041" x="685800" y="3975100"/>
          <p14:tracePt t="27047" x="698500" y="3987800"/>
          <p14:tracePt t="27057" x="711200" y="3987800"/>
          <p14:tracePt t="27071" x="736600" y="3987800"/>
          <p14:tracePt t="27092" x="749300" y="3987800"/>
          <p14:tracePt t="27106" x="774700" y="3987800"/>
          <p14:tracePt t="27120" x="800100" y="3987800"/>
          <p14:tracePt t="27141" x="825500" y="3987800"/>
          <p14:tracePt t="27154" x="850900" y="3981450"/>
          <p14:tracePt t="27175" x="869950" y="3981450"/>
          <p14:tracePt t="27189" x="895350" y="3968750"/>
          <p14:tracePt t="27203" x="914400" y="3962400"/>
          <p14:tracePt t="27224" x="927100" y="3962400"/>
          <p14:tracePt t="27238" x="939800" y="3956050"/>
          <p14:tracePt t="27258" x="952500" y="3956050"/>
          <p14:tracePt t="27273" x="958850" y="3956050"/>
          <p14:tracePt t="27293" x="971550" y="3956050"/>
          <p14:tracePt t="27307" x="984250" y="3956050"/>
          <p14:tracePt t="27321" x="996950" y="3949700"/>
          <p14:tracePt t="27342" x="1009650" y="3943350"/>
          <p14:tracePt t="27356" x="1016000" y="3943350"/>
          <p14:tracePt t="27377" x="1028700" y="3943350"/>
          <p14:tracePt t="27391" x="1028700" y="3937000"/>
          <p14:tracePt t="27405" x="1041400" y="3937000"/>
          <p14:tracePt t="27447" x="1047750" y="3937000"/>
          <p14:tracePt t="27463" x="1054100" y="3930650"/>
          <p14:tracePt t="27477" x="1060450" y="3930650"/>
          <p14:tracePt t="27521" x="1073150" y="3930650"/>
          <p14:tracePt t="27547" x="1073150" y="3924300"/>
          <p14:tracePt t="27569" x="1079500" y="3924300"/>
          <p14:tracePt t="27585" x="1098550" y="3924300"/>
          <p14:tracePt t="27599" x="1111250" y="3917950"/>
          <p14:tracePt t="27623" x="1123950" y="3917950"/>
          <p14:tracePt t="27633" x="1123950" y="3911600"/>
          <p14:tracePt t="27641" x="1136650" y="3911600"/>
          <p14:tracePt t="27671" x="1143000" y="3911600"/>
          <p14:tracePt t="27681" x="1149350" y="3911600"/>
          <p14:tracePt t="27689" x="1155700" y="3905250"/>
          <p14:tracePt t="27695" x="1162050" y="3905250"/>
          <p14:tracePt t="27710" x="1168400" y="3905250"/>
          <p14:tracePt t="27724" x="1187450" y="3905250"/>
          <p14:tracePt t="27737" x="1206500" y="3905250"/>
          <p14:tracePt t="27758" x="1231900" y="3905250"/>
          <p14:tracePt t="27772" x="1244600" y="3898900"/>
          <p14:tracePt t="27793" x="1276350" y="3898900"/>
          <p14:tracePt t="27807" x="1295400" y="3898900"/>
          <p14:tracePt t="27821" x="1308100" y="3892550"/>
          <p14:tracePt t="27842" x="1339850" y="3892550"/>
          <p14:tracePt t="27857" x="1352550" y="3892550"/>
          <p14:tracePt t="27876" x="1358900" y="3892550"/>
          <p14:tracePt t="27890" x="1371600" y="3892550"/>
          <p14:tracePt t="27905" x="1390650" y="3892550"/>
          <p14:tracePt t="27925" x="1409700" y="3892550"/>
          <p14:tracePt t="27939" x="1435100" y="3892550"/>
          <p14:tracePt t="27960" x="1460500" y="3892550"/>
          <p14:tracePt t="27974" x="1466850" y="3892550"/>
          <p14:tracePt t="27987" x="1504950" y="3892550"/>
          <p14:tracePt t="28008" x="1581150" y="3911600"/>
          <p14:tracePt t="28022" x="1600200" y="3911600"/>
          <p14:tracePt t="28043" x="1689100" y="3917950"/>
          <p14:tracePt t="28057" x="1758950" y="3917950"/>
          <p14:tracePt t="28071" x="1797050" y="3917950"/>
          <p14:tracePt t="28092" x="1873250" y="3917950"/>
          <p14:tracePt t="28106" x="1924050" y="3917950"/>
          <p14:tracePt t="28127" x="2032000" y="3917950"/>
          <p14:tracePt t="28141" x="2051050" y="3917950"/>
          <p14:tracePt t="28154" x="2101850" y="3917950"/>
          <p14:tracePt t="28175" x="2178050" y="3917950"/>
          <p14:tracePt t="28189" x="2197100" y="3917950"/>
          <p14:tracePt t="28210" x="2266950" y="3917950"/>
          <p14:tracePt t="28224" x="2298700" y="3917950"/>
          <p14:tracePt t="28238" x="2305050" y="3917950"/>
          <p14:tracePt t="28258" x="2317750" y="3917950"/>
          <p14:tracePt t="28531" x="2324100" y="3917950"/>
          <p14:tracePt t="28675" x="2330450" y="3917950"/>
          <p14:tracePt t="28697" x="2336800" y="3917950"/>
          <p14:tracePt t="28703" x="2349500" y="3917950"/>
          <p14:tracePt t="28713" x="2355850" y="3917950"/>
          <p14:tracePt t="28721" x="2362200" y="3917950"/>
          <p14:tracePt t="28727" x="2368550" y="3917950"/>
          <p14:tracePt t="28745" x="2393950" y="3917950"/>
          <p14:tracePt t="28759" x="2413000" y="3917950"/>
          <p14:tracePt t="28772" x="2425700" y="3917950"/>
          <p14:tracePt t="28793" x="2425700" y="3924300"/>
          <p14:tracePt t="28807" x="2425700" y="3930650"/>
          <p14:tracePt t="28828" x="2438400" y="3943350"/>
          <p14:tracePt t="28842" x="2432050" y="3943350"/>
          <p14:tracePt t="28855" x="2438400" y="3943350"/>
          <p14:tracePt t="28879" x="2438400" y="3949700"/>
          <p14:tracePt t="29322" x="2463800" y="3937000"/>
          <p14:tracePt t="29337" x="2463800" y="3930650"/>
          <p14:tracePt t="29351" x="2463800" y="3911600"/>
          <p14:tracePt t="29369" x="2476500" y="3911600"/>
          <p14:tracePt t="29375" x="2476500" y="3898900"/>
          <p14:tracePt t="29399" x="2489200" y="3898900"/>
          <p14:tracePt t="29417" x="2489200" y="3892550"/>
          <p14:tracePt t="29423" x="2489200" y="3886200"/>
          <p14:tracePt t="29447" x="2489200" y="3879850"/>
          <p14:tracePt t="29465" x="2495550" y="3873500"/>
          <p14:tracePt t="29471" x="2501900" y="3867150"/>
          <p14:tracePt t="29493" x="2501900" y="3860800"/>
          <p14:tracePt t="29511" x="2508250" y="3860800"/>
          <p14:tracePt t="29543" x="2514600" y="3854450"/>
          <p14:tracePt t="30266" x="2508250" y="3854450"/>
          <p14:tracePt t="30273" x="2501900" y="3860800"/>
          <p14:tracePt t="30286" x="2463800" y="3879850"/>
          <p14:tracePt t="30293" x="2457450" y="3879850"/>
          <p14:tracePt t="30307" x="2406650" y="3879850"/>
          <p14:tracePt t="30328" x="2355850" y="3892550"/>
          <p14:tracePt t="30342" x="2254250" y="3905250"/>
          <p14:tracePt t="30362" x="2057400" y="3943350"/>
          <p14:tracePt t="30377" x="1924050" y="3968750"/>
          <p14:tracePt t="30391" x="1778000" y="4000500"/>
          <p14:tracePt t="30411" x="1631950" y="4038600"/>
          <p14:tracePt t="30425" x="1479550" y="4064000"/>
          <p14:tracePt t="30446" x="1327150" y="4083050"/>
          <p14:tracePt t="30460" x="1181100" y="4108450"/>
          <p14:tracePt t="30473" x="1079500" y="4108450"/>
          <p14:tracePt t="30495" x="984250" y="4108450"/>
          <p14:tracePt t="30508" x="908050" y="4108450"/>
          <p14:tracePt t="30530" x="844550" y="4108450"/>
          <p14:tracePt t="30543" x="819150" y="4108450"/>
          <p14:tracePt t="30557" x="787400" y="4108450"/>
          <p14:tracePt t="30578" x="768350" y="4108450"/>
          <p14:tracePt t="30592" x="762000" y="4108450"/>
          <p14:tracePt t="30674" x="755650" y="4108450"/>
          <p14:tracePt t="30697" x="742950" y="4108450"/>
          <p14:tracePt t="30703" x="742950" y="4102100"/>
          <p14:tracePt t="30713" x="736600" y="4102100"/>
          <p14:tracePt t="30727" x="730250" y="4102100"/>
          <p14:tracePt t="30775" x="730250" y="4095750"/>
          <p14:tracePt t="30785" x="717550" y="4095750"/>
          <p14:tracePt t="30794" x="717550" y="4089400"/>
          <p14:tracePt t="30809" x="711200" y="4083050"/>
          <p14:tracePt t="30857" x="704850" y="4083050"/>
          <p14:tracePt t="30865" x="704850" y="4076700"/>
          <p14:tracePt t="30891" x="704850" y="4070350"/>
          <p14:tracePt t="30929" x="704850" y="4064000"/>
          <p14:tracePt t="30954" x="698500" y="4057650"/>
          <p14:tracePt t="30985" x="698500" y="4044950"/>
          <p14:tracePt t="31217" x="698500" y="4038600"/>
          <p14:tracePt t="31249" x="698500" y="4032250"/>
          <p14:tracePt t="31279" x="704850" y="4032250"/>
          <p14:tracePt t="31297" x="711200" y="4025900"/>
          <p14:tracePt t="31686" x="717550" y="4006850"/>
          <p14:tracePt t="31699" x="730250" y="4006850"/>
          <p14:tracePt t="31701" x="742950" y="4006850"/>
          <p14:tracePt t="31707" x="755650" y="4006850"/>
          <p14:tracePt t="31709" x="768350" y="4006850"/>
          <p14:tracePt t="31730" x="793750" y="4006850"/>
          <p14:tracePt t="31753" x="806450" y="4006850"/>
          <p14:tracePt t="31759" x="812800" y="4006850"/>
          <p14:tracePt t="31780" x="844550" y="4006850"/>
          <p14:tracePt t="31793" x="869950" y="4006850"/>
          <p14:tracePt t="31814" x="908050" y="4006850"/>
          <p14:tracePt t="31828" x="927100" y="4006850"/>
          <p14:tracePt t="31842" x="952500" y="4006850"/>
          <p14:tracePt t="31863" x="1003300" y="4006850"/>
          <p14:tracePt t="31877" x="1060450" y="4006850"/>
          <p14:tracePt t="31897" x="1143000" y="4006850"/>
          <p14:tracePt t="31913" x="1155700" y="4006850"/>
          <p14:tracePt t="31925" x="1181100" y="4006850"/>
          <p14:tracePt t="31946" x="1238250" y="4006850"/>
          <p14:tracePt t="31960" x="1250950" y="4006850"/>
          <p14:tracePt t="31981" x="1295400" y="4006850"/>
          <p14:tracePt t="31995" x="1346200" y="4006850"/>
          <p14:tracePt t="32008" x="1365250" y="4006850"/>
          <p14:tracePt t="32029" x="1454150" y="4006850"/>
          <p14:tracePt t="32044" x="1485900" y="4006850"/>
          <p14:tracePt t="32064" x="1524000" y="4006850"/>
          <p14:tracePt t="32078" x="1543050" y="3994150"/>
          <p14:tracePt t="32092" x="1581150" y="3994150"/>
          <p14:tracePt t="32113" x="1600200" y="3994150"/>
          <p14:tracePt t="32129" x="1606550" y="3994150"/>
          <p14:tracePt t="32147" x="1619250" y="3994150"/>
          <p14:tracePt t="32161" x="1625600" y="3994150"/>
          <p14:tracePt t="32175" x="1638300" y="3994150"/>
          <p14:tracePt t="32196" x="1663700" y="3994150"/>
          <p14:tracePt t="32210" x="1682750" y="3994150"/>
          <p14:tracePt t="32231" x="1701800" y="3994150"/>
          <p14:tracePt t="32245" x="1708150" y="3994150"/>
          <p14:tracePt t="32451" x="1714500" y="3994150"/>
          <p14:tracePt t="32489" x="1720850" y="3994150"/>
          <p14:tracePt t="32497" x="1733550" y="3994150"/>
          <p14:tracePt t="32503" x="1758950" y="3994150"/>
          <p14:tracePt t="32513" x="1778000" y="3994150"/>
          <p14:tracePt t="32530" x="1841500" y="3994150"/>
          <p14:tracePt t="32543" x="1892300" y="3994150"/>
          <p14:tracePt t="32564" x="1943100" y="3994150"/>
          <p14:tracePt t="32578" x="1993900" y="3994150"/>
          <p14:tracePt t="32592" x="2019300" y="3994150"/>
          <p14:tracePt t="32613" x="2108200" y="3994150"/>
          <p14:tracePt t="32627" x="2165350" y="3994150"/>
          <p14:tracePt t="32648" x="2279650" y="3994150"/>
          <p14:tracePt t="32661" x="2292350" y="3994150"/>
          <p14:tracePt t="32675" x="2324100" y="3994150"/>
          <p14:tracePt t="32696" x="2330450" y="3994150"/>
          <p14:tracePt t="32787" x="2324100" y="3981450"/>
          <p14:tracePt t="32791" x="2298700" y="3981450"/>
          <p14:tracePt t="32809" x="2292350" y="3981450"/>
          <p14:tracePt t="32815" x="2273300" y="3975100"/>
          <p14:tracePt t="32833" x="2266950" y="3975100"/>
          <p14:tracePt t="32849" x="2260600" y="3975100"/>
          <p14:tracePt t="32994" x="2254250" y="3975100"/>
          <p14:tracePt t="33001" x="2247900" y="3975100"/>
          <p14:tracePt t="33017" x="2203450" y="3975100"/>
          <p14:tracePt t="33029" x="2184400" y="3981450"/>
          <p14:tracePt t="33043" x="2101850" y="3981450"/>
          <p14:tracePt t="33064" x="1841500" y="3981450"/>
          <p14:tracePt t="33078" x="1612900" y="3981450"/>
          <p14:tracePt t="33098" x="1454150" y="3981450"/>
          <p14:tracePt t="33113" x="1352550" y="3981450"/>
          <p14:tracePt t="33127" x="1282700" y="3981450"/>
          <p14:tracePt t="33147" x="1181100" y="3981450"/>
          <p14:tracePt t="33161" x="1168400" y="3981450"/>
          <p14:tracePt t="33182" x="1149350" y="3981450"/>
          <p14:tracePt t="33196" x="1104900" y="3981450"/>
          <p14:tracePt t="33210" x="1073150" y="3981450"/>
          <p14:tracePt t="33231" x="1028700" y="3981450"/>
          <p14:tracePt t="33244" x="990600" y="3981450"/>
          <p14:tracePt t="33266" x="914400" y="3981450"/>
          <p14:tracePt t="33280" x="889000" y="3981450"/>
          <p14:tracePt t="33293" x="844550" y="3981450"/>
          <p14:tracePt t="33314" x="787400" y="3981450"/>
          <p14:tracePt t="33328" x="774700" y="3981450"/>
          <p14:tracePt t="33349" x="768350" y="3981450"/>
          <p14:tracePt t="33362" x="762000" y="3981450"/>
          <p14:tracePt t="33385" x="755650" y="3981450"/>
          <p14:tracePt t="33556" x="755650" y="3987800"/>
          <p14:tracePt t="33583" x="755650" y="3994150"/>
          <p14:tracePt t="33601" x="762000" y="3994150"/>
          <p14:tracePt t="33617" x="768350" y="3994150"/>
          <p14:tracePt t="33631" x="781050" y="3994150"/>
          <p14:tracePt t="33639" x="787400" y="4000500"/>
          <p14:tracePt t="33647" x="793750" y="4006850"/>
          <p14:tracePt t="33663" x="806450" y="4006850"/>
          <p14:tracePt t="33671" x="819150" y="4006850"/>
          <p14:tracePt t="33682" x="838200" y="4006850"/>
          <p14:tracePt t="33696" x="857250" y="4006850"/>
          <p14:tracePt t="33710" x="869950" y="4006850"/>
          <p14:tracePt t="33731" x="876300" y="4000500"/>
          <p14:tracePt t="33745" x="882650" y="3987800"/>
          <p14:tracePt t="33765" x="882650" y="3975100"/>
          <p14:tracePt t="33779" x="882650" y="3956050"/>
          <p14:tracePt t="33793" x="882650" y="3943350"/>
          <p14:tracePt t="33814" x="869950" y="3930650"/>
          <p14:tracePt t="33828" x="838200" y="3930650"/>
          <p14:tracePt t="33848" x="774700" y="3930650"/>
          <p14:tracePt t="33862" x="742950" y="3949700"/>
          <p14:tracePt t="33876" x="711200" y="3956050"/>
          <p14:tracePt t="33897" x="660400" y="3987800"/>
          <p14:tracePt t="33913" x="654050" y="3994150"/>
          <p14:tracePt t="33932" x="654050" y="4000500"/>
          <p14:tracePt t="33946" x="654050" y="4013200"/>
          <p14:tracePt t="33960" x="660400" y="4013200"/>
          <p14:tracePt t="33981" x="704850" y="4019550"/>
          <p14:tracePt t="33994" x="736600" y="4013200"/>
          <p14:tracePt t="34015" x="781050" y="4006850"/>
          <p14:tracePt t="34029" x="781050" y="4000500"/>
          <p14:tracePt t="34043" x="793750" y="3994150"/>
          <p14:tracePt t="34064" x="793750" y="3968750"/>
          <p14:tracePt t="34078" x="781050" y="3962400"/>
          <p14:tracePt t="34099" x="742950" y="3949700"/>
          <p14:tracePt t="34113" x="711200" y="3949700"/>
          <p14:tracePt t="34126" x="679450" y="3949700"/>
          <p14:tracePt t="34147" x="666750" y="3949700"/>
          <p14:tracePt t="34161" x="660400" y="3956050"/>
          <p14:tracePt t="34182" x="660400" y="3968750"/>
          <p14:tracePt t="34196" x="660400" y="3987800"/>
          <p14:tracePt t="34210" x="660400" y="4000500"/>
          <p14:tracePt t="34231" x="673100" y="4013200"/>
          <p14:tracePt t="34244" x="679450" y="4013200"/>
          <p14:tracePt t="34265" x="692150" y="4013200"/>
          <p14:tracePt t="35506" x="673100" y="4025900"/>
          <p14:tracePt t="35523" x="673100" y="4032250"/>
          <p14:tracePt t="35530" x="673100" y="4038600"/>
          <p14:tracePt t="35537" x="679450" y="4051300"/>
          <p14:tracePt t="35543" x="679450" y="4057650"/>
          <p14:tracePt t="35550" x="692150" y="4070350"/>
          <p14:tracePt t="35564" x="711200" y="4095750"/>
          <p14:tracePt t="35578" x="723900" y="4114800"/>
          <p14:tracePt t="35599" x="755650" y="4133850"/>
          <p14:tracePt t="35613" x="800100" y="4165600"/>
          <p14:tracePt t="35633" x="863600" y="4210050"/>
          <p14:tracePt t="35647" x="895350" y="4229100"/>
          <p14:tracePt t="35661" x="901700" y="4241800"/>
          <p14:tracePt t="35682" x="920750" y="4254500"/>
          <p14:tracePt t="35988" x="933450" y="4254500"/>
          <p14:tracePt t="36001" x="946150" y="4248150"/>
          <p14:tracePt t="36009" x="952500" y="4248150"/>
          <p14:tracePt t="36015" x="971550" y="4241800"/>
          <p14:tracePt t="36039" x="965200" y="4241800"/>
          <p14:tracePt t="36047" x="946150" y="4241800"/>
          <p14:tracePt t="36055" x="933450" y="4241800"/>
          <p14:tracePt t="36064" x="927100" y="4241800"/>
          <p14:tracePt t="36085" x="927100" y="4248150"/>
          <p14:tracePt t="36099" x="914400" y="4248150"/>
          <p14:tracePt t="36433" x="895350" y="4235450"/>
          <p14:tracePt t="36441" x="895350" y="4229100"/>
          <p14:tracePt t="36443" x="889000" y="4222750"/>
          <p14:tracePt t="36461" x="901700" y="4222750"/>
          <p14:tracePt t="36467" x="901700" y="4216400"/>
          <p14:tracePt t="36489" x="901700" y="4210050"/>
          <p14:tracePt t="36519" x="901700" y="4203700"/>
          <p14:tracePt t="36561" x="901700" y="4197350"/>
          <p14:tracePt t="36607" x="908050" y="4197350"/>
          <p14:tracePt t="36631" x="908050" y="4184650"/>
          <p14:tracePt t="36649" x="920750" y="4184650"/>
          <p14:tracePt t="36657" x="933450" y="4184650"/>
          <p14:tracePt t="36663" x="946150" y="4171950"/>
          <p14:tracePt t="36673" x="958850" y="4171950"/>
          <p14:tracePt t="36682" x="977900" y="4171950"/>
          <p14:tracePt t="36696" x="990600" y="4171950"/>
          <p14:tracePt t="36717" x="1016000" y="4171950"/>
          <p14:tracePt t="36731" x="1028700" y="4171950"/>
          <p14:tracePt t="36751" x="1047750" y="4171950"/>
          <p14:tracePt t="36765" x="1079500" y="4171950"/>
          <p14:tracePt t="36779" x="1123950" y="4171950"/>
          <p14:tracePt t="36800" x="1181100" y="4171950"/>
          <p14:tracePt t="36814" x="1212850" y="4171950"/>
          <p14:tracePt t="36835" x="1295400" y="4171950"/>
          <p14:tracePt t="36849" x="1333500" y="4171950"/>
          <p14:tracePt t="36865" x="1358900" y="4171950"/>
          <p14:tracePt t="36883" x="1397000" y="4171950"/>
          <p14:tracePt t="36897" x="1441450" y="4171950"/>
          <p14:tracePt t="36918" x="1511300" y="4171950"/>
          <p14:tracePt t="36932" x="1549400" y="4171950"/>
          <p14:tracePt t="36946" x="1625600" y="4171950"/>
          <p14:tracePt t="36967" x="1701800" y="4171950"/>
          <p14:tracePt t="36980" x="1790700" y="4171950"/>
          <p14:tracePt t="37002" x="1905000" y="4165600"/>
          <p14:tracePt t="37015" x="1936750" y="4165600"/>
          <p14:tracePt t="37029" x="2000250" y="4165600"/>
          <p14:tracePt t="37050" x="2063750" y="4165600"/>
          <p14:tracePt t="37064" x="2101850" y="4165600"/>
          <p14:tracePt t="37085" x="2139950" y="4165600"/>
          <p14:tracePt t="37099" x="2159000" y="4165600"/>
          <p14:tracePt t="37113" x="2203450" y="4165600"/>
          <p14:tracePt t="37133" x="2209800" y="4165600"/>
          <p14:tracePt t="37147" x="2222500" y="4165600"/>
          <p14:tracePt t="37168" x="2235200" y="4165600"/>
          <p14:tracePt t="37182" x="2241550" y="4165600"/>
          <p14:tracePt t="37196" x="2247900" y="4165600"/>
          <p14:tracePt t="37217" x="2254250" y="4165600"/>
          <p14:tracePt t="37230" x="2260600" y="4165600"/>
          <p14:tracePt t="38500" x="2235200" y="4159250"/>
          <p14:tracePt t="38507" x="2228850" y="4159250"/>
          <p14:tracePt t="38513" x="2222500" y="4159250"/>
          <p14:tracePt t="38516" x="2216150" y="4159250"/>
          <p14:tracePt t="38536" x="2209800" y="4159250"/>
          <p14:tracePt t="38550" x="2197100" y="4159250"/>
          <p14:tracePt t="38564" x="2190750" y="4159250"/>
          <p14:tracePt t="38585" x="2171700" y="4159250"/>
          <p14:tracePt t="38598" x="2152650" y="4159250"/>
          <p14:tracePt t="38619" x="2139950" y="4159250"/>
          <p14:tracePt t="38633" x="2133600" y="4159250"/>
          <p14:tracePt t="38654" x="2095500" y="4159250"/>
          <p14:tracePt t="38668" x="2038350" y="4165600"/>
          <p14:tracePt t="38682" x="1974850" y="4178300"/>
          <p14:tracePt t="38703" x="1873250" y="4184650"/>
          <p14:tracePt t="38717" x="1860550" y="4184650"/>
          <p14:tracePt t="38737" x="1733550" y="4184650"/>
          <p14:tracePt t="38751" x="1682750" y="4184650"/>
          <p14:tracePt t="38765" x="1600200" y="4184650"/>
          <p14:tracePt t="38786" x="1504950" y="4197350"/>
          <p14:tracePt t="38800" x="1485900" y="4197350"/>
          <p14:tracePt t="38821" x="1403350" y="4197350"/>
          <p14:tracePt t="38835" x="1365250" y="4197350"/>
          <p14:tracePt t="38849" x="1333500" y="4197350"/>
          <p14:tracePt t="38922" x="1339850" y="4197350"/>
          <p14:tracePt t="38935" x="1352550" y="4197350"/>
          <p14:tracePt t="38943" x="1371600" y="4197350"/>
          <p14:tracePt t="38949" x="1403350" y="4197350"/>
          <p14:tracePt t="38959" x="1422400" y="4197350"/>
          <p14:tracePt t="38967" x="1447800" y="4197350"/>
          <p14:tracePt t="38987" x="1543050" y="4197350"/>
          <p14:tracePt t="39002" x="1657350" y="4197350"/>
          <p14:tracePt t="39015" x="1727200" y="4197350"/>
          <p14:tracePt t="39036" x="1879600" y="4197350"/>
          <p14:tracePt t="39050" x="1962150" y="4197350"/>
          <p14:tracePt t="39071" x="2070100" y="4197350"/>
          <p14:tracePt t="39085" x="2095500" y="4197350"/>
          <p14:tracePt t="39099" x="2139950" y="4197350"/>
          <p14:tracePt t="39119" x="2165350" y="4197350"/>
          <p14:tracePt t="39137" x="2178050" y="4197350"/>
          <p14:tracePt t="39209" x="2178050" y="4191000"/>
          <p14:tracePt t="39223" x="2184400" y="4191000"/>
          <p14:tracePt t="39237" x="2190750" y="4191000"/>
          <p14:tracePt t="39620" x="2197100" y="4191000"/>
          <p14:tracePt t="39633" x="2190750" y="4191000"/>
          <p14:tracePt t="39640" x="2184400" y="4197350"/>
          <p14:tracePt t="39647" x="2171700" y="4197350"/>
          <p14:tracePt t="39654" x="2159000" y="4197350"/>
          <p14:tracePt t="39668" x="2152650" y="4197350"/>
          <p14:tracePt t="39682" x="2152650" y="4203700"/>
          <p14:tracePt t="39859" x="2146300" y="4210050"/>
          <p14:tracePt t="39875" x="2139950" y="4216400"/>
          <p14:tracePt t="39881" x="2133600" y="4216400"/>
          <p14:tracePt t="39897" x="2120900" y="4222750"/>
          <p14:tracePt t="39905" x="2114550" y="4222750"/>
          <p14:tracePt t="39912" x="2108200" y="4222750"/>
          <p14:tracePt t="39921" x="2089150" y="4229100"/>
          <p14:tracePt t="39932" x="2057400" y="4235450"/>
          <p14:tracePt t="39953" x="2012950" y="4248150"/>
          <p14:tracePt t="39967" x="1974850" y="4260850"/>
          <p14:tracePt t="39987" x="1930400" y="4273550"/>
          <p14:tracePt t="40001" x="1866900" y="4286250"/>
          <p14:tracePt t="40015" x="1816100" y="4298950"/>
          <p14:tracePt t="40036" x="1765300" y="4305300"/>
          <p14:tracePt t="40050" x="1739900" y="4311650"/>
          <p14:tracePt t="40071" x="1727200" y="4318000"/>
          <p14:tracePt t="40085" x="1727200" y="4324350"/>
          <p14:tracePt t="40106" x="1714500" y="4330700"/>
          <p14:tracePt t="40121" x="1714500" y="4337050"/>
          <p14:tracePt t="40145" x="1701800" y="4343400"/>
          <p14:tracePt t="40161" x="1701800" y="4349750"/>
          <p14:tracePt t="40169" x="1701800" y="4356100"/>
          <p14:tracePt t="40189" x="1689100" y="4368800"/>
          <p14:tracePt t="40203" x="1676400" y="4381500"/>
          <p14:tracePt t="40217" x="1663700" y="4394200"/>
          <p14:tracePt t="40238" x="1638300" y="4406900"/>
          <p14:tracePt t="40252" x="1625600" y="4413250"/>
          <p14:tracePt t="40272" x="1600200" y="4419600"/>
          <p14:tracePt t="40286" x="1600200" y="4425950"/>
          <p14:tracePt t="40300" x="1574800" y="4425950"/>
          <p14:tracePt t="40321" x="1543050" y="4425950"/>
          <p14:tracePt t="40335" x="1524000" y="4425950"/>
          <p14:tracePt t="40356" x="1454150" y="4425950"/>
          <p14:tracePt t="40369" x="1403350" y="4419600"/>
          <p14:tracePt t="40383" x="1320800" y="4413250"/>
          <p14:tracePt t="40405" x="1250950" y="4413250"/>
          <p14:tracePt t="40418" x="1187450" y="4413250"/>
          <p14:tracePt t="40439" x="1143000" y="4413250"/>
          <p14:tracePt t="40453" x="1136650" y="4406900"/>
          <p14:tracePt t="40467" x="1104900" y="4400550"/>
          <p14:tracePt t="40487" x="1054100" y="4381500"/>
          <p14:tracePt t="40501" x="1022350" y="4381500"/>
          <p14:tracePt t="40522" x="990600" y="4368800"/>
          <p14:tracePt t="40536" x="965200" y="4362450"/>
          <p14:tracePt t="40550" x="952500" y="4362450"/>
          <p14:tracePt t="40571" x="908050" y="4349750"/>
          <p14:tracePt t="40584" x="895350" y="4349750"/>
          <p14:tracePt t="40605" x="889000" y="4349750"/>
          <p14:tracePt t="40669" x="889000" y="4343400"/>
          <p14:tracePt t="40736" x="876300" y="4343400"/>
          <p14:tracePt t="40773" x="869950" y="4343400"/>
          <p14:tracePt t="40791" x="863600" y="4343400"/>
          <p14:tracePt t="40977" x="869950" y="4343400"/>
          <p14:tracePt t="40991" x="876300" y="4343400"/>
          <p14:tracePt t="41001" x="882650" y="4343400"/>
          <p14:tracePt t="41009" x="889000" y="4343400"/>
          <p14:tracePt t="41015" x="901700" y="4343400"/>
          <p14:tracePt t="41025" x="914400" y="4349750"/>
          <p14:tracePt t="41036" x="927100" y="4349750"/>
          <p14:tracePt t="41050" x="952500" y="4349750"/>
          <p14:tracePt t="41071" x="977900" y="4349750"/>
          <p14:tracePt t="41084" x="996950" y="4349750"/>
          <p14:tracePt t="41106" x="1022350" y="4349750"/>
          <p14:tracePt t="41119" x="1054100" y="4356100"/>
          <p14:tracePt t="41133" x="1079500" y="4362450"/>
          <p14:tracePt t="41154" x="1098550" y="4368800"/>
          <p14:tracePt t="41168" x="1117600" y="4368800"/>
          <p14:tracePt t="41189" x="1136650" y="4368800"/>
          <p14:tracePt t="41203" x="1168400" y="4368800"/>
          <p14:tracePt t="41217" x="1200150" y="4368800"/>
          <p14:tracePt t="41237" x="1219200" y="4368800"/>
          <p14:tracePt t="41251" x="1225550" y="4368800"/>
          <p14:tracePt t="41272" x="1231900" y="4368800"/>
          <p14:tracePt t="41321" x="1238250" y="4368800"/>
          <p14:tracePt t="41323" x="1244600" y="4368800"/>
          <p14:tracePt t="41351" x="1250950" y="4368800"/>
          <p14:tracePt t="41361" x="1257300" y="4368800"/>
          <p14:tracePt t="41369" x="1270000" y="4368800"/>
          <p14:tracePt t="41375" x="1282700" y="4368800"/>
          <p14:tracePt t="41385" x="1289050" y="4368800"/>
          <p14:tracePt t="41405" x="1308100" y="4368800"/>
          <p14:tracePt t="41418" x="1333500" y="4362450"/>
          <p14:tracePt t="41439" x="1352550" y="4356100"/>
          <p14:tracePt t="41453" x="1352550" y="4349750"/>
          <p14:tracePt t="41474" x="1365250" y="4349750"/>
          <p14:tracePt t="41488" x="1371600" y="4349750"/>
          <p14:tracePt t="41501" x="1377950" y="4343400"/>
          <p14:tracePt t="41522" x="1397000" y="4343400"/>
          <p14:tracePt t="41537" x="1403350" y="4337050"/>
          <p14:tracePt t="41557" x="1409700" y="4337050"/>
          <p14:tracePt t="41571" x="1416050" y="4337050"/>
          <p14:tracePt t="41585" x="1422400" y="4337050"/>
          <p14:tracePt t="41605" x="1428750" y="4330700"/>
          <p14:tracePt t="41619" x="1435100" y="4330700"/>
          <p14:tracePt t="41640" x="1441450" y="4330700"/>
          <p14:tracePt t="41672" x="1454150" y="4330700"/>
          <p14:tracePt t="41703" x="1466850" y="4330700"/>
          <p14:tracePt t="41705" x="1479550" y="4330700"/>
          <p14:tracePt t="41719" x="1498600" y="4330700"/>
          <p14:tracePt t="41729" x="1517650" y="4330700"/>
          <p14:tracePt t="41737" x="1530350" y="4330700"/>
          <p14:tracePt t="41751" x="1562100" y="4318000"/>
          <p14:tracePt t="41772" x="1651000" y="4298950"/>
          <p14:tracePt t="41786" x="1695450" y="4286250"/>
          <p14:tracePt t="41807" x="1771650" y="4286250"/>
          <p14:tracePt t="41820" x="1784350" y="4286250"/>
          <p14:tracePt t="41835" x="1847850" y="4286250"/>
          <p14:tracePt t="41856" x="2025650" y="4286250"/>
          <p14:tracePt t="41869" x="2089150" y="4286250"/>
          <p14:tracePt t="41890" x="2279650" y="4286250"/>
          <p14:tracePt t="41904" x="2419350" y="4286250"/>
          <p14:tracePt t="41918" x="2489200" y="4286250"/>
          <p14:tracePt t="41939" x="2692400" y="4286250"/>
          <p14:tracePt t="41953" x="2832100" y="4286250"/>
          <p14:tracePt t="41974" x="2940050" y="4286250"/>
          <p14:tracePt t="41987" x="3016250" y="4286250"/>
          <p14:tracePt t="42001" x="3067050" y="4286250"/>
          <p14:tracePt t="42022" x="3079750" y="4286250"/>
          <p14:tracePt t="42082" x="3092450" y="4286250"/>
          <p14:tracePt t="43080" x="3098800" y="4286250"/>
          <p14:tracePt t="43146" x="3105150" y="4286250"/>
          <p14:tracePt t="43604" x="3111500" y="4286250"/>
          <p14:tracePt t="43736" x="3111500" y="4292600"/>
          <p14:tracePt t="43743" x="3105150" y="4292600"/>
          <p14:tracePt t="43745" x="3079750" y="4311650"/>
          <p14:tracePt t="43758" x="3022600" y="4324350"/>
          <p14:tracePt t="43772" x="2851150" y="4368800"/>
          <p14:tracePt t="43786" x="2546350" y="4425950"/>
          <p14:tracePt t="43807" x="1981200" y="4470400"/>
          <p14:tracePt t="43821" x="1593850" y="4489450"/>
          <p14:tracePt t="43842" x="1162050" y="4489450"/>
          <p14:tracePt t="43857" x="1054100" y="4489450"/>
          <p14:tracePt t="43869" x="971550" y="4489450"/>
          <p14:tracePt t="43890" x="768350" y="4489450"/>
          <p14:tracePt t="43904" x="723900" y="4489450"/>
          <p14:tracePt t="43925" x="704850" y="4489450"/>
          <p14:tracePt t="43986" x="711200" y="4483100"/>
          <p14:tracePt t="44001" x="711200" y="4470400"/>
          <p14:tracePt t="44008" x="717550" y="4464050"/>
          <p14:tracePt t="44011" x="717550" y="4457700"/>
          <p14:tracePt t="44025" x="723900" y="4438650"/>
          <p14:tracePt t="44037" x="730250" y="4432300"/>
          <p14:tracePt t="44057" x="749300" y="4413250"/>
          <p14:tracePt t="44071" x="755650" y="4413250"/>
          <p14:tracePt t="44092" x="800100" y="4413250"/>
          <p14:tracePt t="44105" x="819150" y="4413250"/>
          <p14:tracePt t="44119" x="825500" y="4413250"/>
          <p14:tracePt t="44140" x="838200" y="4413250"/>
          <p14:tracePt t="44154" x="850900" y="4413250"/>
          <p14:tracePt t="44175" x="869950" y="4419600"/>
          <p14:tracePt t="44189" x="882650" y="4425950"/>
          <p14:tracePt t="44203" x="927100" y="4432300"/>
          <p14:tracePt t="44223" x="977900" y="4432300"/>
          <p14:tracePt t="44237" x="1009650" y="4432300"/>
          <p14:tracePt t="44258" x="1060450" y="4432300"/>
          <p14:tracePt t="44272" x="1111250" y="4432300"/>
          <p14:tracePt t="44286" x="1143000" y="4432300"/>
          <p14:tracePt t="44307" x="1263650" y="4419600"/>
          <p14:tracePt t="44321" x="1403350" y="4387850"/>
          <p14:tracePt t="44342" x="1555750" y="4368800"/>
          <p14:tracePt t="44356" x="1689100" y="4362450"/>
          <p14:tracePt t="44376" x="1860550" y="4362450"/>
          <p14:tracePt t="44391" x="1968500" y="4362450"/>
          <p14:tracePt t="44404" x="2032000" y="4362450"/>
          <p14:tracePt t="44425" x="2247900" y="4362450"/>
          <p14:tracePt t="44439" x="2324100" y="4362450"/>
          <p14:tracePt t="44460" x="2527300" y="4362450"/>
          <p14:tracePt t="44473" x="2622550" y="4356100"/>
          <p14:tracePt t="44487" x="2673350" y="4337050"/>
          <p14:tracePt t="44508" x="2698750" y="4330700"/>
          <p14:tracePt t="44522" x="2730500" y="4324350"/>
          <p14:tracePt t="44543" x="2813050" y="4305300"/>
          <p14:tracePt t="44557" x="2825750" y="4305300"/>
          <p14:tracePt t="44571" x="2851150" y="4292600"/>
          <p14:tracePt t="44592" x="2863850" y="4292600"/>
          <p14:tracePt t="44631" x="2876550" y="4292600"/>
          <p14:tracePt t="44637" x="2889250" y="4292600"/>
          <p14:tracePt t="44647" x="2914650" y="4292600"/>
          <p14:tracePt t="44655" x="2927350" y="4292600"/>
          <p14:tracePt t="44675" x="2952750" y="4292600"/>
          <p14:tracePt t="44689" x="2978150" y="4292600"/>
          <p14:tracePt t="44745" x="2984500" y="4292600"/>
          <p14:tracePt t="44753" x="2990850" y="4279900"/>
          <p14:tracePt t="44775" x="2997200" y="4279900"/>
          <p14:tracePt t="44781" x="3003550" y="4279900"/>
          <p14:tracePt t="44913" x="2997200" y="4273550"/>
          <p14:tracePt t="44945" x="2990850" y="4273550"/>
          <p14:tracePt t="44951" x="2984500" y="4273550"/>
          <p14:tracePt t="44967" x="2971800" y="4273550"/>
          <p14:tracePt t="44973" x="2946400" y="4273550"/>
          <p14:tracePt t="44983" x="2927350" y="4273550"/>
          <p14:tracePt t="44991" x="2914650" y="4273550"/>
          <p14:tracePt t="45008" x="2863850" y="4273550"/>
          <p14:tracePt t="45022" x="2838450" y="4273550"/>
          <p14:tracePt t="45043" x="2800350" y="4267200"/>
          <p14:tracePt t="45057" x="2768600" y="4254500"/>
          <p14:tracePt t="45071" x="2711450" y="4254500"/>
          <p14:tracePt t="45092" x="2667000" y="4248150"/>
          <p14:tracePt t="45105" x="2540000" y="4248150"/>
          <p14:tracePt t="45126" x="2406650" y="4254500"/>
          <p14:tracePt t="45140" x="2286000" y="4286250"/>
          <p14:tracePt t="45154" x="2165350" y="4324350"/>
          <p14:tracePt t="45175" x="1981200" y="4368800"/>
          <p14:tracePt t="45189" x="1828800" y="4413250"/>
          <p14:tracePt t="45209" x="1644650" y="4457700"/>
          <p14:tracePt t="45224" x="1543050" y="4489450"/>
          <p14:tracePt t="45237" x="1352550" y="4540250"/>
          <p14:tracePt t="45258" x="1162050" y="4597400"/>
          <p14:tracePt t="45272" x="1079500" y="4616450"/>
          <p14:tracePt t="45293" x="1016000" y="4629150"/>
          <p14:tracePt t="45306" x="977900" y="4648200"/>
          <p14:tracePt t="45321" x="927100" y="4648200"/>
          <p14:tracePt t="45342" x="901700" y="4635500"/>
          <p14:tracePt t="45355" x="889000" y="4622800"/>
          <p14:tracePt t="45376" x="889000" y="4584700"/>
          <p14:tracePt t="45390" x="889000" y="4559300"/>
          <p14:tracePt t="45404" x="901700" y="4502150"/>
          <p14:tracePt t="45425" x="933450" y="4464050"/>
          <p14:tracePt t="45439" x="965200" y="4445000"/>
          <p14:tracePt t="45460" x="1060450" y="4425950"/>
          <p14:tracePt t="45473" x="1181100" y="4425950"/>
          <p14:tracePt t="45487" x="1301750" y="4425950"/>
          <p14:tracePt t="45508" x="1397000" y="4451350"/>
          <p14:tracePt t="45522" x="1473200" y="4502150"/>
          <p14:tracePt t="45543" x="1498600" y="4616450"/>
          <p14:tracePt t="45557" x="1492250" y="4673600"/>
          <p14:tracePt t="45571" x="1403350" y="4826000"/>
          <p14:tracePt t="45592" x="1365250" y="4870450"/>
          <p14:tracePt t="45605" x="1270000" y="4946650"/>
          <p14:tracePt t="45626" x="1149350" y="4997450"/>
          <p14:tracePt t="45640" x="1079500" y="5016500"/>
          <p14:tracePt t="45654" x="1041400" y="5016500"/>
          <p14:tracePt t="45675" x="996950" y="5010150"/>
          <p14:tracePt t="45689" x="996950" y="4984750"/>
          <p14:tracePt t="45710" x="1016000" y="4933950"/>
          <p14:tracePt t="45723" x="1085850" y="4864100"/>
          <p14:tracePt t="45737" x="1143000" y="4832350"/>
          <p14:tracePt t="45758" x="1244600" y="4806950"/>
          <p14:tracePt t="45772" x="1390650" y="4787900"/>
          <p14:tracePt t="45793" x="1638300" y="4781550"/>
          <p14:tracePt t="45807" x="1727200" y="4787900"/>
          <p14:tracePt t="45828" x="1841500" y="4851400"/>
          <p14:tracePt t="45842" x="1841500" y="4883150"/>
          <p14:tracePt t="45856" x="1828800" y="4921250"/>
          <p14:tracePt t="45876" x="1758950" y="4959350"/>
          <p14:tracePt t="45890" x="1695450" y="4978400"/>
          <p14:tracePt t="45911" x="1593850" y="4978400"/>
          <p14:tracePt t="45925" x="1536700" y="4978400"/>
          <p14:tracePt t="45939" x="1409700" y="4978400"/>
          <p14:tracePt t="45959" x="1301750" y="4972050"/>
          <p14:tracePt t="45977" x="1301750" y="4959350"/>
          <p14:tracePt t="45994" x="1301750" y="4953000"/>
          <p14:tracePt t="46008" x="1308100" y="4933950"/>
          <p14:tracePt t="46022" x="1320800" y="4921250"/>
          <p14:tracePt t="46043" x="1352550" y="4908550"/>
          <p14:tracePt t="46057" x="1384300" y="4902200"/>
          <p14:tracePt t="46077" x="1409700" y="4895850"/>
          <p14:tracePt t="46092" x="1435100" y="4895850"/>
          <p14:tracePt t="46105" x="1447800" y="4889500"/>
          <p14:tracePt t="46126" x="1454150" y="4889500"/>
          <p14:tracePt t="46145" x="1460500" y="4889500"/>
          <p14:tracePt t="46161" x="1466850" y="4889500"/>
          <p14:tracePt t="46175" x="1473200" y="4889500"/>
          <p14:tracePt t="46189" x="1479550" y="4889500"/>
          <p14:tracePt t="46209" x="1485900" y="4889500"/>
          <p14:tracePt t="46231" x="1485900" y="4883150"/>
          <p14:tracePt t="46532" x="1473200" y="4870450"/>
          <p14:tracePt t="46543" x="1454150" y="4832350"/>
          <p14:tracePt t="46545" x="1447800" y="4819650"/>
          <p14:tracePt t="46551" x="1422400" y="4794250"/>
          <p14:tracePt t="46556" x="1416050" y="4768850"/>
          <p14:tracePt t="46577" x="1352550" y="4679950"/>
          <p14:tracePt t="46591" x="1346200" y="4660900"/>
          <p14:tracePt t="46605" x="1314450" y="4629150"/>
          <p14:tracePt t="46626" x="1289050" y="4603750"/>
          <p14:tracePt t="46640" x="1257300" y="4584700"/>
          <p14:tracePt t="46661" x="1244600" y="4572000"/>
          <p14:tracePt t="46675" x="1225550" y="4559300"/>
          <p14:tracePt t="46688" x="1206500" y="4552950"/>
          <p14:tracePt t="46709" x="1162050" y="4540250"/>
          <p14:tracePt t="46723" x="1143000" y="4533900"/>
          <p14:tracePt t="46744" x="1111250" y="4533900"/>
          <p14:tracePt t="46758" x="1098550" y="4533900"/>
          <p14:tracePt t="46772" x="1085850" y="4533900"/>
          <p14:tracePt t="46793" x="1066800" y="4533900"/>
          <p14:tracePt t="46809" x="1047750" y="4533900"/>
          <p14:tracePt t="46827" x="1035050" y="4521200"/>
          <p14:tracePt t="46841" x="1003300" y="4508500"/>
          <p14:tracePt t="46855" x="984250" y="4495800"/>
          <p14:tracePt t="46876" x="971550" y="4483100"/>
          <p14:tracePt t="46895" x="958850" y="4476750"/>
          <p14:tracePt t="46913" x="958850" y="4470400"/>
          <p14:tracePt t="46925" x="952500" y="4470400"/>
          <p14:tracePt t="46943" x="952500" y="4457700"/>
          <p14:tracePt t="46959" x="939800" y="4457700"/>
          <p14:tracePt t="46999" x="939800" y="4445000"/>
          <p14:tracePt t="47007" x="927100" y="4432300"/>
          <p14:tracePt t="47023" x="927100" y="4419600"/>
          <p14:tracePt t="47031" x="927100" y="4406900"/>
          <p14:tracePt t="47055" x="927100" y="4394200"/>
          <p14:tracePt t="47177" x="927100" y="4387850"/>
          <p14:tracePt t="47183" x="933450" y="4381500"/>
          <p14:tracePt t="47209" x="946150" y="4375150"/>
          <p14:tracePt t="47216" x="952500" y="4362450"/>
          <p14:tracePt t="47223" x="958850" y="4362450"/>
          <p14:tracePt t="47244" x="965200" y="4362450"/>
          <p14:tracePt t="47263" x="977900" y="4362450"/>
          <p14:tracePt t="48112" x="996950" y="4356100"/>
          <p14:tracePt t="48119" x="1009650" y="4356100"/>
          <p14:tracePt t="48133" x="1085850" y="4356100"/>
          <p14:tracePt t="48140" x="1104900" y="4356100"/>
          <p14:tracePt t="48146" x="1130300" y="4356100"/>
          <p14:tracePt t="48161" x="1168400" y="4356100"/>
          <p14:tracePt t="48175" x="1238250" y="4356100"/>
          <p14:tracePt t="48196" x="1314450" y="4356100"/>
          <p14:tracePt t="48209" x="1397000" y="4356100"/>
          <p14:tracePt t="48223" x="1460500" y="4356100"/>
          <p14:tracePt t="48244" x="1555750" y="4356100"/>
          <p14:tracePt t="48258" x="1581150" y="4356100"/>
          <p14:tracePt t="48279" x="1644650" y="4356100"/>
          <p14:tracePt t="48293" x="1657350" y="4356100"/>
          <p14:tracePt t="48307" x="1663700" y="4356100"/>
          <p14:tracePt t="48328" x="1676400" y="4356100"/>
          <p14:tracePt t="48341" x="1695450" y="4356100"/>
          <p14:tracePt t="48362" x="1708150" y="4356100"/>
          <p14:tracePt t="48498" x="1714500" y="4356100"/>
          <p14:tracePt t="48505" x="1714500" y="4362450"/>
          <p14:tracePt t="48521" x="1720850" y="4362450"/>
          <p14:tracePt t="48535" x="1720850" y="4368800"/>
          <p14:tracePt t="48557" x="1720850" y="4375150"/>
          <p14:tracePt t="48567" x="1733550" y="4375150"/>
          <p14:tracePt t="48575" x="1733550" y="4381500"/>
          <p14:tracePt t="48591" x="1739900" y="4381500"/>
          <p14:tracePt t="48599" x="1746250" y="4394200"/>
          <p14:tracePt t="48615" x="1752600" y="4394200"/>
          <p14:tracePt t="48629" x="1765300" y="4406900"/>
          <p14:tracePt t="48647" x="1778000" y="4413250"/>
          <p14:tracePt t="48661" x="1790700" y="4419600"/>
          <p14:tracePt t="48675" x="1835150" y="4425950"/>
          <p14:tracePt t="48696" x="1892300" y="4451350"/>
          <p14:tracePt t="48709" x="1924050" y="4457700"/>
          <p14:tracePt t="48730" x="1962150" y="4464050"/>
          <p14:tracePt t="48744" x="1968500" y="4470400"/>
          <p14:tracePt t="48758" x="1968500" y="4476750"/>
          <p14:tracePt t="48779" x="1974850" y="4476750"/>
          <p14:tracePt t="48793" x="1981200" y="4476750"/>
          <p14:tracePt t="49219" x="1987550" y="4489450"/>
          <p14:tracePt t="49227" x="1993900" y="4489450"/>
          <p14:tracePt t="49243" x="2000250" y="4489450"/>
          <p14:tracePt t="49257" x="2006600" y="4489450"/>
          <p14:tracePt t="49267" x="2012950" y="4489450"/>
          <p14:tracePt t="49273" x="2019300" y="4489450"/>
          <p14:tracePt t="49289" x="2032000" y="4489450"/>
          <p14:tracePt t="49313" x="2038350" y="4489450"/>
          <p14:tracePt t="49321" x="2044700" y="4489450"/>
          <p14:tracePt t="49327" x="2051050" y="4489450"/>
          <p14:tracePt t="49341" x="2057400" y="4489450"/>
          <p14:tracePt t="49362" x="2076450" y="4489450"/>
          <p14:tracePt t="49376" x="2101850" y="4489450"/>
          <p14:tracePt t="49397" x="2114550" y="4489450"/>
          <p14:tracePt t="49415" x="2120900" y="4489450"/>
          <p14:tracePt t="49455" x="2133600" y="4489450"/>
          <p14:tracePt t="49634" x="2146300" y="4489450"/>
          <p14:tracePt t="49655" x="2159000" y="4489450"/>
          <p14:tracePt t="49661" x="2184400" y="4489450"/>
          <p14:tracePt t="49671" x="2203450" y="4489450"/>
          <p14:tracePt t="49679" x="2228850" y="4489450"/>
          <p14:tracePt t="49695" x="2273300" y="4489450"/>
          <p14:tracePt t="49709" x="2343150" y="4489450"/>
          <p14:tracePt t="49730" x="2406650" y="4489450"/>
          <p14:tracePt t="49745" x="2432050" y="4489450"/>
          <p14:tracePt t="49758" x="2444750" y="4483100"/>
          <p14:tracePt t="49779" x="2463800" y="4483100"/>
          <p14:tracePt t="50129" x="2495550" y="4483100"/>
          <p14:tracePt t="50135" x="2508250" y="4483100"/>
          <p14:tracePt t="50147" x="2584450" y="4483100"/>
          <p14:tracePt t="50154" x="2609850" y="4483100"/>
          <p14:tracePt t="50160" x="2635250" y="4483100"/>
          <p14:tracePt t="50182" x="2698750" y="4483100"/>
          <p14:tracePt t="50196" x="2768600" y="4483100"/>
          <p14:tracePt t="50209" x="2800350" y="4483100"/>
          <p14:tracePt t="50231" x="2876550" y="4483100"/>
          <p14:tracePt t="50244" x="2901950" y="4483100"/>
          <p14:tracePt t="50265" x="3028950" y="4483100"/>
          <p14:tracePt t="50279" x="3124200" y="4483100"/>
          <p14:tracePt t="50293" x="3168650" y="4483100"/>
          <p14:tracePt t="50314" x="3206750" y="4483100"/>
          <p14:tracePt t="50327" x="3219450" y="4483100"/>
          <p14:tracePt t="50348" x="3244850" y="4483100"/>
          <p14:tracePt t="50362" x="3263900" y="4483100"/>
          <p14:tracePt t="50383" x="3270250" y="4483100"/>
          <p14:tracePt t="50474" x="3276600" y="4476750"/>
          <p14:tracePt t="50503" x="3289300" y="4470400"/>
          <p14:tracePt t="50519" x="3295650" y="4470400"/>
          <p14:tracePt t="50527" x="3302000" y="4470400"/>
          <p14:tracePt t="50618" x="3308350" y="4470400"/>
          <p14:tracePt t="50653" x="3314700" y="4470400"/>
          <p14:tracePt t="50722" x="3314700" y="4457700"/>
          <p14:tracePt t="50749" x="3314700" y="4451350"/>
          <p14:tracePt t="50759" x="3302000" y="4445000"/>
          <p14:tracePt t="50767" x="3270250" y="4432300"/>
          <p14:tracePt t="50769" x="3238500" y="4425950"/>
          <p14:tracePt t="50783" x="3219450" y="4419600"/>
          <p14:tracePt t="50793" x="3194050" y="4413250"/>
          <p14:tracePt t="50814" x="3155950" y="4400550"/>
          <p14:tracePt t="50828" x="3149600" y="4394200"/>
          <p14:tracePt t="50879" x="3168650" y="4394200"/>
          <p14:tracePt t="50889" x="3200400" y="4394200"/>
          <p14:tracePt t="50895" x="3238500" y="4400550"/>
          <p14:tracePt t="50905" x="3251200" y="4400550"/>
          <p14:tracePt t="50911" x="3282950" y="4400550"/>
          <p14:tracePt t="50931" x="3359150" y="4400550"/>
          <p14:tracePt t="50945" x="3454400" y="4400550"/>
          <p14:tracePt t="50959" x="3524250" y="4400550"/>
          <p14:tracePt t="50980" x="3543300" y="4400550"/>
          <p14:tracePt t="51009" x="3543300" y="4413250"/>
          <p14:tracePt t="51023" x="3530600" y="4413250"/>
          <p14:tracePt t="51031" x="3517900" y="4413250"/>
          <p14:tracePt t="51043" x="3492500" y="4413250"/>
          <p14:tracePt t="51064" x="3384550" y="4419600"/>
          <p14:tracePt t="51077" x="3365500" y="4419600"/>
          <p14:tracePt t="51098" x="3333750" y="4438650"/>
          <p14:tracePt t="51127" x="3340100" y="4445000"/>
          <p14:tracePt t="51133" x="3352800" y="4445000"/>
          <p14:tracePt t="51147" x="3365500" y="4445000"/>
          <p14:tracePt t="51161" x="3384550" y="4445000"/>
          <p14:tracePt t="51182" x="3390900" y="4445000"/>
          <p14:tracePt t="51266" x="3384550" y="4445000"/>
          <p14:tracePt t="51273" x="3378200" y="4445000"/>
          <p14:tracePt t="51407" x="3371850" y="4445000"/>
          <p14:tracePt t="51415" x="3346450" y="4464050"/>
          <p14:tracePt t="51425" x="3308350" y="4464050"/>
          <p14:tracePt t="51431" x="3295650" y="4464050"/>
          <p14:tracePt t="51846" x="3289300" y="4457700"/>
          <p14:tracePt t="51851" x="3276600" y="4457700"/>
          <p14:tracePt t="51867" x="3263900" y="4457700"/>
          <p14:tracePt t="51881" x="3257550" y="4457700"/>
          <p14:tracePt t="51986" x="3263900" y="4464050"/>
          <p14:tracePt t="51993" x="3270250" y="4470400"/>
          <p14:tracePt t="51999" x="3276600" y="4476750"/>
          <p14:tracePt t="52009" x="3289300" y="4483100"/>
          <p14:tracePt t="52015" x="3302000" y="4489450"/>
          <p14:tracePt t="52029" x="3314700" y="4489450"/>
          <p14:tracePt t="52050" x="3409950" y="4508500"/>
          <p14:tracePt t="52063" x="3448050" y="4514850"/>
          <p14:tracePt t="52077" x="3479800" y="4514850"/>
          <p14:tracePt t="52098" x="3613150" y="4514850"/>
          <p14:tracePt t="52112" x="3702050" y="4514850"/>
          <p14:tracePt t="52133" x="3771900" y="4514850"/>
          <p14:tracePt t="52147" x="3822700" y="4514850"/>
          <p14:tracePt t="52161" x="3917950" y="4527550"/>
          <p14:tracePt t="52182" x="3943350" y="4533900"/>
          <p14:tracePt t="52195" x="3987800" y="4533900"/>
          <p14:tracePt t="52217" x="4025900" y="4533900"/>
          <p14:tracePt t="52231" x="4044950" y="4533900"/>
          <p14:tracePt t="52244" x="4102100" y="4533900"/>
          <p14:tracePt t="52265" x="4165600" y="4533900"/>
          <p14:tracePt t="52279" x="4210050" y="4533900"/>
          <p14:tracePt t="52300" x="4229100" y="4521200"/>
          <p14:tracePt t="52314" x="4248150" y="4514850"/>
          <p14:tracePt t="52335" x="4254500" y="4514850"/>
          <p14:tracePt t="52353" x="4267200" y="4508500"/>
          <p14:tracePt t="52367" x="4286250" y="4508500"/>
          <p14:tracePt t="52383" x="4337050" y="4508500"/>
          <p14:tracePt t="52397" x="4362450" y="4495800"/>
          <p14:tracePt t="52411" x="4413250" y="4476750"/>
          <p14:tracePt t="52432" x="4425950" y="4464050"/>
          <p14:tracePt t="52471" x="4425950" y="4457700"/>
          <p14:tracePt t="52489" x="4425950" y="4451350"/>
          <p14:tracePt t="52511" x="4425950" y="4445000"/>
          <p14:tracePt t="52608" x="4419600" y="4445000"/>
          <p14:tracePt t="52645" x="4419600" y="4438650"/>
          <p14:tracePt t="52655" x="4413250" y="4438650"/>
          <p14:tracePt t="52679" x="4406900" y="4438650"/>
          <p14:tracePt t="52693" x="4400550" y="4438650"/>
          <p14:tracePt t="52711" x="4394200" y="4438650"/>
          <p14:tracePt t="52713" x="4387850" y="4438650"/>
          <p14:tracePt t="52735" x="4375150" y="4438650"/>
          <p14:tracePt t="52751" x="4368800" y="4445000"/>
          <p14:tracePt t="52759" x="4362450" y="4445000"/>
          <p14:tracePt t="52765" x="4356100" y="4445000"/>
          <p14:tracePt t="52779" x="4356100" y="4451350"/>
          <p14:tracePt t="52800" x="4349750" y="4451350"/>
          <p14:tracePt t="52882" x="4343400" y="4451350"/>
          <p14:tracePt t="53122" x="4337050" y="4451350"/>
          <p14:tracePt t="53147" x="4330700" y="4451350"/>
          <p14:tracePt t="53232" x="4318000" y="4451350"/>
          <p14:tracePt t="53241" x="4318000" y="4445000"/>
          <p14:tracePt t="53267" x="4318000" y="4438650"/>
          <p14:tracePt t="53279" x="4311650" y="4438650"/>
          <p14:tracePt t="53293" x="4305300" y="4432300"/>
          <p14:tracePt t="53303" x="4298950" y="4432300"/>
          <p14:tracePt t="53311" x="4298950" y="4425950"/>
          <p14:tracePt t="53617" x="4298950" y="4419600"/>
          <p14:tracePt t="53625" x="4298950" y="4406900"/>
          <p14:tracePt t="53641" x="4298950" y="4394200"/>
          <p14:tracePt t="53655" x="4298950" y="4387850"/>
          <p14:tracePt t="53665" x="4305300" y="4381500"/>
          <p14:tracePt t="53671" x="4311650" y="4375150"/>
          <p14:tracePt t="53762" x="4318000" y="4375150"/>
          <p14:tracePt t="53767" x="4330700" y="4375150"/>
          <p14:tracePt t="53773" x="4343400" y="4387850"/>
          <p14:tracePt t="53783" x="4349750" y="4387850"/>
          <p14:tracePt t="53800" x="4381500" y="4400550"/>
          <p14:tracePt t="53814" x="4387850" y="4406900"/>
          <p14:tracePt t="53835" x="4413250" y="4419600"/>
          <p14:tracePt t="53848" x="4445000" y="4425950"/>
          <p14:tracePt t="53862" x="4445000" y="4432300"/>
          <p14:tracePt t="53883" x="4495800" y="4432300"/>
          <p14:tracePt t="53897" x="4540250" y="4432300"/>
          <p14:tracePt t="53918" x="4610100" y="4432300"/>
          <p14:tracePt t="53931" x="4622800" y="4432300"/>
          <p14:tracePt t="53945" x="4660900" y="4419600"/>
          <p14:tracePt t="53966" x="4705350" y="4419600"/>
          <p14:tracePt t="53980" x="4730750" y="4419600"/>
          <p14:tracePt t="54001" x="4800600" y="4419600"/>
          <p14:tracePt t="54015" x="4838700" y="4419600"/>
          <p14:tracePt t="54029" x="4845050" y="4419600"/>
          <p14:tracePt t="54050" x="4864100" y="4419600"/>
          <p14:tracePt t="54071" x="4870450" y="4419600"/>
          <p14:tracePt t="54085" x="4883150" y="4419600"/>
          <p14:tracePt t="54098" x="4908550" y="4419600"/>
          <p14:tracePt t="54112" x="4972050" y="4425950"/>
          <p14:tracePt t="54133" x="5054600" y="4425950"/>
          <p14:tracePt t="54147" x="5067300" y="4432300"/>
          <p14:tracePt t="54168" x="5105400" y="4445000"/>
          <p14:tracePt t="54181" x="5118100" y="4457700"/>
          <p14:tracePt t="54195" x="5130800" y="4470400"/>
          <p14:tracePt t="54216" x="5207000" y="4483100"/>
          <p14:tracePt t="54230" x="5226050" y="4489450"/>
          <p14:tracePt t="54251" x="5264150" y="4489450"/>
          <p14:tracePt t="54265" x="5276850" y="4489450"/>
          <p14:tracePt t="54286" x="5283200" y="4489450"/>
          <p14:tracePt t="54299" x="5295900" y="4489450"/>
          <p14:tracePt t="54313" x="5314950" y="4489450"/>
          <p14:tracePt t="54334" x="5340350" y="4483100"/>
          <p14:tracePt t="54348" x="5353050" y="4470400"/>
          <p14:tracePt t="54369" x="5372100" y="4451350"/>
          <p14:tracePt t="54383" x="5391150" y="4445000"/>
          <p14:tracePt t="54397" x="5410200" y="4445000"/>
          <p14:tracePt t="54418" x="5422900" y="4445000"/>
          <p14:tracePt t="54481" x="5422900" y="4432300"/>
          <p14:tracePt t="54488" x="5416550" y="4432300"/>
          <p14:tracePt t="54493" x="5403850" y="4432300"/>
          <p14:tracePt t="54513" x="5391150" y="4432300"/>
          <p14:tracePt t="54535" x="5384800" y="4432300"/>
          <p14:tracePt t="54541" x="5378450" y="4432300"/>
          <p14:tracePt t="54551" x="5372100" y="4432300"/>
          <p14:tracePt t="54563" x="5365750" y="4432300"/>
          <p14:tracePt t="54584" x="5359400" y="4432300"/>
          <p14:tracePt t="54680" x="5372100" y="4432300"/>
          <p14:tracePt t="54695" x="5391150" y="4432300"/>
          <p14:tracePt t="54703" x="5422900" y="4438650"/>
          <p14:tracePt t="54709" x="5441950" y="4438650"/>
          <p14:tracePt t="54719" x="5473700" y="4438650"/>
          <p14:tracePt t="54730" x="5505450" y="4438650"/>
          <p14:tracePt t="54751" x="5556250" y="4438650"/>
          <p14:tracePt t="54764" x="5562600" y="4438650"/>
          <p14:tracePt t="54797" x="5556250" y="4438650"/>
          <p14:tracePt t="54813" x="5543550" y="4438650"/>
          <p14:tracePt t="54823" x="5524500" y="4438650"/>
          <p14:tracePt t="54834" x="5492750" y="4438650"/>
          <p14:tracePt t="54848" x="5454650" y="4438650"/>
          <p14:tracePt t="54869" x="5422900" y="4438650"/>
          <p14:tracePt t="54887" x="5416550" y="4438650"/>
          <p14:tracePt t="54901" x="5410200" y="4445000"/>
          <p14:tracePt t="54935" x="5410200" y="4451350"/>
          <p14:tracePt t="54943" x="5416550" y="4451350"/>
          <p14:tracePt t="54959" x="5435600" y="4451350"/>
          <p14:tracePt t="54967" x="5461000" y="4451350"/>
          <p14:tracePt t="54980" x="5486400" y="4451350"/>
          <p14:tracePt t="55001" x="5556250" y="4451350"/>
          <p14:tracePt t="55015" x="5588000" y="4451350"/>
          <p14:tracePt t="55036" x="5594350" y="4451350"/>
          <p14:tracePt t="55065" x="5581650" y="4451350"/>
          <p14:tracePt t="55079" x="5562600" y="4451350"/>
          <p14:tracePt t="55087" x="5537200" y="4451350"/>
          <p14:tracePt t="55098" x="5518150" y="4451350"/>
          <p14:tracePt t="55119" x="5473700" y="4451350"/>
          <p14:tracePt t="55133" x="5467350" y="4451350"/>
          <p14:tracePt t="55537" x="5473700" y="4451350"/>
          <p14:tracePt t="55860" x="5461000" y="4451350"/>
          <p14:tracePt t="55873" x="5448300" y="4451350"/>
          <p14:tracePt t="55883" x="5403850" y="4464050"/>
          <p14:tracePt t="55890" x="5346700" y="4464050"/>
          <p14:tracePt t="55904" x="5321300" y="4464050"/>
          <p14:tracePt t="55994" x="5340350" y="4464050"/>
          <p14:tracePt t="55999" x="5372100" y="4464050"/>
          <p14:tracePt t="56001" x="5403850" y="4464050"/>
          <p14:tracePt t="56015" x="5492750" y="4445000"/>
          <p14:tracePt t="56036" x="5518150" y="4445000"/>
          <p14:tracePt t="56101" x="5505450" y="4445000"/>
          <p14:tracePt t="56111" x="5499100" y="4432300"/>
          <p14:tracePt t="56119" x="5492750" y="4432300"/>
          <p14:tracePt t="56376" x="5499100" y="4432300"/>
          <p14:tracePt t="56724" x="5492750" y="4432300"/>
          <p14:tracePt t="56743" x="5480050" y="4432300"/>
          <p14:tracePt t="56745" x="5461000" y="4432300"/>
          <p14:tracePt t="56750" x="5416550" y="4432300"/>
          <p14:tracePt t="56764" x="5391150" y="4432300"/>
          <p14:tracePt t="56785" x="5283200" y="4432300"/>
          <p14:tracePt t="56799" x="5111750" y="4432300"/>
          <p14:tracePt t="56821" x="4870450" y="4432300"/>
          <p14:tracePt t="56834" x="4794250" y="4432300"/>
          <p14:tracePt t="56848" x="4667250" y="4445000"/>
          <p14:tracePt t="56869" x="4527550" y="4445000"/>
          <p14:tracePt t="56883" x="4502150" y="4445000"/>
          <p14:tracePt t="56904" x="4425950" y="4445000"/>
          <p14:tracePt t="56917" x="4381500" y="4445000"/>
          <p14:tracePt t="56931" x="4356100" y="4445000"/>
          <p14:tracePt t="56952" x="4273550" y="4445000"/>
          <p14:tracePt t="56966" x="4254500" y="4445000"/>
          <p14:tracePt t="57025" x="4248150" y="4445000"/>
          <p14:tracePt t="57031" x="4248150" y="4451350"/>
          <p14:tracePt t="57037" x="4241800" y="4451350"/>
          <p14:tracePt t="57047" x="4229100" y="4451350"/>
          <p14:tracePt t="57055" x="4216400" y="4451350"/>
          <p14:tracePt t="57070" x="4197350" y="4451350"/>
          <p14:tracePt t="57084" x="4159250" y="4464050"/>
          <p14:tracePt t="57105" x="4114800" y="4464050"/>
          <p14:tracePt t="57119" x="4102100" y="4464050"/>
          <p14:tracePt t="57133" x="4095750" y="4464050"/>
          <p14:tracePt t="57346" x="4089400" y="4464050"/>
          <p14:tracePt t="57367" x="4083050" y="4464050"/>
          <p14:tracePt t="57373" x="4076700" y="4464050"/>
          <p14:tracePt t="57391" x="4070350" y="4464050"/>
          <p14:tracePt t="57407" x="4057650" y="4464050"/>
          <p14:tracePt t="57439" x="4051300" y="4464050"/>
          <p14:tracePt t="57445" x="4044950" y="4464050"/>
          <p14:tracePt t="57455" x="4038600" y="4464050"/>
          <p14:tracePt t="57463" x="4032250" y="4464050"/>
          <p14:tracePt t="57469" x="4019550" y="4464050"/>
          <p14:tracePt t="57487" x="3987800" y="4464050"/>
          <p14:tracePt t="57501" x="3975100" y="4464050"/>
          <p14:tracePt t="57521" x="3898900" y="4464050"/>
          <p14:tracePt t="57535" x="3854450" y="4464050"/>
          <p14:tracePt t="57549" x="3835400" y="4464050"/>
          <p14:tracePt t="57570" x="3702050" y="4464050"/>
          <p14:tracePt t="57584" x="3613150" y="4470400"/>
          <p14:tracePt t="57605" x="3536950" y="4476750"/>
          <p14:tracePt t="57619" x="3441700" y="4476750"/>
          <p14:tracePt t="57633" x="3321050" y="4476750"/>
          <p14:tracePt t="57654" x="3143250" y="4483100"/>
          <p14:tracePt t="57668" x="2940050" y="4483100"/>
          <p14:tracePt t="57688" x="2482850" y="4527550"/>
          <p14:tracePt t="57703" x="2279650" y="4552950"/>
          <p14:tracePt t="57716" x="2203450" y="4559300"/>
          <p14:tracePt t="57737" x="2063750" y="4559300"/>
          <p14:tracePt t="57751" x="2025650" y="4559300"/>
          <p14:tracePt t="57772" x="1987550" y="4559300"/>
          <p14:tracePt t="57786" x="1924050" y="4559300"/>
          <p14:tracePt t="57799" x="1879600" y="4559300"/>
          <p14:tracePt t="57820" x="1841500" y="4565650"/>
          <p14:tracePt t="57834" x="1816100" y="4565650"/>
          <p14:tracePt t="57855" x="1771650" y="4572000"/>
          <p14:tracePt t="57869" x="1746250" y="4572000"/>
          <p14:tracePt t="57883" x="1701800" y="4572000"/>
          <p14:tracePt t="57904" x="1625600" y="4578350"/>
          <p14:tracePt t="57917" x="1612900" y="4591050"/>
          <p14:tracePt t="57938" x="1555750" y="4591050"/>
          <p14:tracePt t="57952" x="1524000" y="4591050"/>
          <p14:tracePt t="57966" x="1511300" y="4591050"/>
          <p14:tracePt t="57987" x="1460500" y="4584700"/>
          <p14:tracePt t="58001" x="1416050" y="4584700"/>
          <p14:tracePt t="58021" x="1377950" y="4584700"/>
          <p14:tracePt t="58036" x="1365250" y="4584700"/>
          <p14:tracePt t="58049" x="1333500" y="4584700"/>
          <p14:tracePt t="58070" x="1295400" y="4584700"/>
          <p14:tracePt t="58084" x="1282700" y="4584700"/>
          <p14:tracePt t="58105" x="1270000" y="4584700"/>
          <p14:tracePt t="58119" x="1263650" y="4584700"/>
          <p14:tracePt t="58135" x="1257300" y="4584700"/>
          <p14:tracePt t="58154" x="1250950" y="4584700"/>
          <p14:tracePt t="58167" x="1231900" y="4584700"/>
          <p14:tracePt t="58188" x="1219200" y="4597400"/>
          <p14:tracePt t="58202" x="1206500" y="4603750"/>
          <p14:tracePt t="58216" x="1187450" y="4610100"/>
          <p14:tracePt t="58237" x="1162050" y="4629150"/>
          <p14:tracePt t="58251" x="1149350" y="4635500"/>
          <p14:tracePt t="58272" x="1143000" y="4641850"/>
          <p14:tracePt t="58295" x="1143000" y="4648200"/>
          <p14:tracePt t="58562" x="1143000" y="4641850"/>
          <p14:tracePt t="58569" x="1143000" y="4635500"/>
          <p14:tracePt t="58584" x="1155700" y="4591050"/>
          <p14:tracePt t="58592" x="1168400" y="4559300"/>
          <p14:tracePt t="58605" x="1181100" y="4546600"/>
          <p14:tracePt t="58619" x="1200150" y="4521200"/>
          <p14:tracePt t="58640" x="1206500" y="4502150"/>
          <p14:tracePt t="58703" x="1193800" y="4502150"/>
          <p14:tracePt t="58711" x="1174750" y="4502150"/>
          <p14:tracePt t="58717" x="1143000" y="4502150"/>
          <p14:tracePt t="58727" x="1123950" y="4502150"/>
          <p14:tracePt t="58737" x="1098550" y="4502150"/>
          <p14:tracePt t="58751" x="1016000" y="4508500"/>
          <p14:tracePt t="58772" x="946150" y="4521200"/>
          <p14:tracePt t="58786" x="895350" y="4527550"/>
          <p14:tracePt t="58806" x="889000" y="4527550"/>
          <p14:tracePt t="58848" x="889000" y="4521200"/>
          <p14:tracePt t="58856" x="889000" y="4489450"/>
          <p14:tracePt t="58861" x="889000" y="4457700"/>
          <p14:tracePt t="58869" x="889000" y="4445000"/>
          <p14:tracePt t="58890" x="889000" y="4419600"/>
          <p14:tracePt t="58904" x="889000" y="4394200"/>
          <p14:tracePt t="58917" x="889000" y="4375150"/>
          <p14:tracePt t="58938" x="908050" y="4343400"/>
          <p14:tracePt t="58952" x="920750" y="4324350"/>
          <p14:tracePt t="58973" x="933450" y="4311650"/>
          <p14:tracePt t="58987" x="933450" y="4298950"/>
          <p14:tracePt t="59001" x="946150" y="4286250"/>
          <p14:tracePt t="59063" x="952500" y="4292600"/>
          <p14:tracePt t="59071" x="965200" y="4305300"/>
          <p14:tracePt t="59087" x="977900" y="4324350"/>
          <p14:tracePt t="59095" x="996950" y="4343400"/>
          <p14:tracePt t="59105" x="1009650" y="4375150"/>
          <p14:tracePt t="59119" x="1085850" y="4451350"/>
          <p14:tracePt t="59140" x="1130300" y="4483100"/>
          <p14:tracePt t="59154" x="1187450" y="4521200"/>
          <p14:tracePt t="59167" x="1231900" y="4533900"/>
          <p14:tracePt t="59188" x="1238250" y="4533900"/>
          <p14:tracePt t="59202" x="1238250" y="4546600"/>
          <p14:tracePt t="59255" x="1238250" y="4552950"/>
          <p14:tracePt t="59287" x="1238250" y="4559300"/>
          <p14:tracePt t="59311" x="1244600" y="4565650"/>
          <p14:tracePt t="59351" x="1244600" y="4572000"/>
          <p14:tracePt t="59375" x="1244600" y="4578350"/>
          <p14:tracePt t="59389" x="1244600" y="4584700"/>
          <p14:tracePt t="59399" x="1238250" y="4591050"/>
          <p14:tracePt t="59407" x="1231900" y="4597400"/>
          <p14:tracePt t="59413" x="1212850" y="4603750"/>
          <p14:tracePt t="59423" x="1193800" y="4610100"/>
          <p14:tracePt t="59438" x="1174750" y="4616450"/>
          <p14:tracePt t="59452" x="1168400" y="4622800"/>
          <p14:tracePt t="59473" x="1149350" y="4622800"/>
          <p14:tracePt t="59487" x="1123950" y="4629150"/>
          <p14:tracePt t="59503" x="1111250" y="4629150"/>
          <p14:tracePt t="59522" x="1104900" y="4635500"/>
          <p14:tracePt t="59535" x="1085850" y="4635500"/>
          <p14:tracePt t="59556" x="1079500" y="4635500"/>
          <p14:tracePt t="59591" x="1073150" y="4648200"/>
          <p14:tracePt t="59605" x="1066800" y="4648200"/>
          <p14:tracePt t="59623" x="1060450" y="4660900"/>
          <p14:tracePt t="59647" x="1054100" y="4660900"/>
          <p14:tracePt t="59663" x="1054100" y="4673600"/>
          <p14:tracePt t="59695" x="1047750" y="4673600"/>
          <p14:tracePt t="59889" x="1054100" y="4673600"/>
          <p14:tracePt t="59903" x="1066800" y="4673600"/>
          <p14:tracePt t="59910" x="1085850" y="4673600"/>
          <p14:tracePt t="59917" x="1104900" y="4673600"/>
          <p14:tracePt t="59924" x="1130300" y="4673600"/>
          <p14:tracePt t="59938" x="1200150" y="4673600"/>
          <p14:tracePt t="59952" x="1238250" y="4673600"/>
          <p14:tracePt t="59973" x="1320800" y="4673600"/>
          <p14:tracePt t="59987" x="1346200" y="4673600"/>
          <p14:tracePt t="60008" x="1371600" y="4673600"/>
          <p14:tracePt t="60022" x="1377950" y="4673600"/>
          <p14:tracePt t="60468" x="1371600" y="4673600"/>
          <p14:tracePt t="60481" x="1365250" y="4673600"/>
          <p14:tracePt t="60483" x="1346200" y="4673600"/>
          <p14:tracePt t="60489" x="1333500" y="4673600"/>
          <p14:tracePt t="60508" x="1282700" y="4673600"/>
          <p14:tracePt t="60522" x="1244600" y="4673600"/>
          <p14:tracePt t="60536" x="1219200" y="4673600"/>
          <p14:tracePt t="60557" x="1187450" y="4673600"/>
          <p14:tracePt t="60570" x="1168400" y="4673600"/>
          <p14:tracePt t="60591" x="1111250" y="4673600"/>
          <p14:tracePt t="60605" x="1073150" y="4673600"/>
          <p14:tracePt t="60619" x="1054100" y="4673600"/>
          <p14:tracePt t="60640" x="1035050" y="4673600"/>
          <p14:tracePt t="60654" x="1028700" y="4673600"/>
          <p14:tracePt t="60675" x="1022350" y="4673600"/>
          <p14:tracePt t="60695" x="1009650" y="4673600"/>
          <p14:tracePt t="60719" x="1003300" y="4673600"/>
          <p14:tracePt t="60823" x="996950" y="4673600"/>
          <p14:tracePt t="60912" x="996950" y="4667250"/>
          <p14:tracePt t="61127" x="1003300" y="4667250"/>
          <p14:tracePt t="61175" x="1016000" y="4667250"/>
          <p14:tracePt t="61231" x="1022350" y="4667250"/>
          <p14:tracePt t="61280" x="1028700" y="4667250"/>
          <p14:tracePt t="61319" x="1035050" y="4667250"/>
          <p14:tracePt t="61367" x="1035050" y="4654550"/>
          <p14:tracePt t="61375" x="1041400" y="4654550"/>
          <p14:tracePt t="61391" x="1047750" y="4654550"/>
          <p14:tracePt t="61399" x="1060450" y="4654550"/>
          <p14:tracePt t="61405" x="1066800" y="4654550"/>
          <p14:tracePt t="61424" x="1085850" y="4654550"/>
          <p14:tracePt t="61439" x="1111250" y="4641850"/>
          <p14:tracePt t="61459" x="1143000" y="4641850"/>
          <p14:tracePt t="61473" x="1200150" y="4641850"/>
          <p14:tracePt t="61487" x="1250950" y="4641850"/>
          <p14:tracePt t="61508" x="1358900" y="4641850"/>
          <p14:tracePt t="61522" x="1530350" y="4641850"/>
          <p14:tracePt t="61543" x="1987550" y="4641850"/>
          <p14:tracePt t="61557" x="2216150" y="4641850"/>
          <p14:tracePt t="61570" x="2730500" y="4641850"/>
          <p14:tracePt t="61591" x="3708400" y="4641850"/>
          <p14:tracePt t="61605" x="4019550" y="4641850"/>
          <p14:tracePt t="61626" x="4876800" y="4641850"/>
          <p14:tracePt t="61640" x="5397500" y="4641850"/>
          <p14:tracePt t="61654" x="5600700" y="4641850"/>
          <p14:tracePt t="61674" x="6000750" y="4641850"/>
          <p14:tracePt t="61688" x="6153150" y="4641850"/>
          <p14:tracePt t="61709" x="6286500" y="4641850"/>
          <p14:tracePt t="61723" x="6381750" y="4635500"/>
          <p14:tracePt t="61737" x="6445250" y="4629150"/>
          <p14:tracePt t="61759" x="6445250" y="4622800"/>
          <p14:tracePt t="62050" x="6438900" y="4622800"/>
          <p14:tracePt t="62063" x="6426200" y="4622800"/>
          <p14:tracePt t="62070" x="6394450" y="4622800"/>
          <p14:tracePt t="62077" x="6350000" y="4622800"/>
          <p14:tracePt t="62091" x="6305550" y="4622800"/>
          <p14:tracePt t="62105" x="6210300" y="4622800"/>
          <p14:tracePt t="62126" x="5918200" y="4635500"/>
          <p14:tracePt t="62140" x="5778500" y="4635500"/>
          <p14:tracePt t="62154" x="5486400" y="4635500"/>
          <p14:tracePt t="62174" x="4940300" y="4660900"/>
          <p14:tracePt t="62188" x="4749800" y="4660900"/>
          <p14:tracePt t="62209" x="4298950" y="4660900"/>
          <p14:tracePt t="62223" x="4102100" y="4660900"/>
          <p14:tracePt t="62237" x="4013200" y="4660900"/>
          <p14:tracePt t="62258" x="3784600" y="4660900"/>
          <p14:tracePt t="62272" x="3683000" y="4660900"/>
          <p14:tracePt t="62293" x="3568700" y="4660900"/>
          <p14:tracePt t="62306" x="3536950" y="4660900"/>
          <p14:tracePt t="62320" x="3460750" y="4648200"/>
          <p14:tracePt t="62341" x="3346450" y="4616450"/>
          <p14:tracePt t="62355" x="3308350" y="4603750"/>
          <p14:tracePt t="62376" x="3225800" y="4578350"/>
          <p14:tracePt t="62390" x="3206750" y="4578350"/>
          <p14:tracePt t="62404" x="3200400" y="4572000"/>
          <p14:tracePt t="62425" x="3175000" y="4565650"/>
          <p14:tracePt t="62438" x="3155950" y="4565650"/>
          <p14:tracePt t="62459" x="3124200" y="4565650"/>
          <p14:tracePt t="62473" x="3098800" y="4565650"/>
          <p14:tracePt t="62487" x="3079750" y="4565650"/>
          <p14:tracePt t="62507" x="3048000" y="4578350"/>
          <p14:tracePt t="62521" x="3035300" y="4591050"/>
          <p14:tracePt t="62543" x="3009900" y="4591050"/>
          <p14:tracePt t="62557" x="2984500" y="4591050"/>
          <p14:tracePt t="62591" x="2965450" y="4603750"/>
          <p14:tracePt t="62615" x="2952750" y="4603750"/>
          <p14:tracePt t="62625" x="2940050" y="4603750"/>
          <p14:tracePt t="62640" x="2895600" y="4603750"/>
          <p14:tracePt t="62654" x="2857500" y="4603750"/>
          <p14:tracePt t="62675" x="2813050" y="4603750"/>
          <p14:tracePt t="62688" x="2787650" y="4603750"/>
          <p14:tracePt t="62709" x="2755900" y="4603750"/>
          <p14:tracePt t="62723" x="2730500" y="4603750"/>
          <p14:tracePt t="62737" x="2717800" y="4603750"/>
          <p14:tracePt t="62758" x="2686050" y="4603750"/>
          <p14:tracePt t="62771" x="2635250" y="4610100"/>
          <p14:tracePt t="62792" x="2546350" y="4610100"/>
          <p14:tracePt t="62807" x="2470150" y="4610100"/>
          <p14:tracePt t="62827" x="2400300" y="4610100"/>
          <p14:tracePt t="62841" x="2387600" y="4610100"/>
          <p14:tracePt t="62915" x="2381250" y="4603750"/>
          <p14:tracePt t="63056" x="2387600" y="4603750"/>
          <p14:tracePt t="63071" x="2400300" y="4603750"/>
          <p14:tracePt t="63079" x="2419350" y="4603750"/>
          <p14:tracePt t="63085" x="2444750" y="4603750"/>
          <p14:tracePt t="63095" x="2482850" y="4603750"/>
          <p14:tracePt t="63105" x="2514600" y="4603750"/>
          <p14:tracePt t="63126" x="2559050" y="4603750"/>
          <p14:tracePt t="63140" x="2622550" y="4603750"/>
          <p14:tracePt t="63161" x="2762250" y="4603750"/>
          <p14:tracePt t="63175" x="2863850" y="4603750"/>
          <p14:tracePt t="63188" x="2914650" y="4603750"/>
          <p14:tracePt t="63209" x="3079750" y="4603750"/>
          <p14:tracePt t="63223" x="3181350" y="4603750"/>
          <p14:tracePt t="63244" x="3289300" y="4603750"/>
          <p14:tracePt t="63258" x="3397250" y="4603750"/>
          <p14:tracePt t="63271" x="3492500" y="4603750"/>
          <p14:tracePt t="63292" x="3568700" y="4603750"/>
          <p14:tracePt t="63306" x="3594100" y="4603750"/>
          <p14:tracePt t="63327" x="3600450" y="4603750"/>
          <p14:tracePt t="63343" x="3606800" y="4603750"/>
          <p14:tracePt t="63359" x="3613150" y="4603750"/>
          <p14:tracePt t="63376" x="3638550" y="4603750"/>
          <p14:tracePt t="63390" x="3657600" y="4603750"/>
          <p14:tracePt t="63411" x="3676650" y="4603750"/>
          <p14:tracePt t="63599" x="3683000" y="4603750"/>
          <p14:tracePt t="63607" x="3689350" y="4603750"/>
          <p14:tracePt t="63618" x="3689350" y="4610100"/>
          <p14:tracePt t="63626" x="3695700" y="4616450"/>
          <p14:tracePt t="63632" x="3702050" y="4616450"/>
          <p14:tracePt t="63640" x="3702050" y="4622800"/>
          <p14:tracePt t="63660" x="3702050" y="4641850"/>
          <p14:tracePt t="63674" x="3695700" y="4648200"/>
          <p14:tracePt t="63695" x="3702050" y="4654550"/>
          <p14:tracePt t="63943" x="3702050" y="4660900"/>
          <p14:tracePt t="63949" x="3708400" y="4660900"/>
          <p14:tracePt t="63966" x="3727450" y="4660900"/>
          <p14:tracePt t="63973" x="3765550" y="4667250"/>
          <p14:tracePt t="63994" x="3835400" y="4679950"/>
          <p14:tracePt t="64008" x="3911600" y="4686300"/>
          <p14:tracePt t="64021" x="4000500" y="4686300"/>
          <p14:tracePt t="64042" x="4121150" y="4699000"/>
          <p14:tracePt t="64056" x="4159250" y="4711700"/>
          <p14:tracePt t="64077" x="4235450" y="4724400"/>
          <p14:tracePt t="64091" x="4311650" y="4730750"/>
          <p14:tracePt t="64105" x="4387850" y="4730750"/>
          <p14:tracePt t="64126" x="4451350" y="4730750"/>
          <p14:tracePt t="64140" x="4495800" y="4730750"/>
          <p14:tracePt t="64161" x="4565650" y="4730750"/>
          <p14:tracePt t="64175" x="4629150" y="4730750"/>
          <p14:tracePt t="64195" x="4699000" y="4730750"/>
          <p14:tracePt t="64209" x="4756150" y="4730750"/>
          <p14:tracePt t="64223" x="4845050" y="4730750"/>
          <p14:tracePt t="64244" x="4921250" y="4730750"/>
          <p14:tracePt t="64258" x="5010150" y="4730750"/>
          <p14:tracePt t="64279" x="5175250" y="4730750"/>
          <p14:tracePt t="64292" x="5226050" y="4730750"/>
          <p14:tracePt t="64306" x="5327650" y="4730750"/>
          <p14:tracePt t="64327" x="5435600" y="4730750"/>
          <p14:tracePt t="64341" x="5473700" y="4730750"/>
          <p14:tracePt t="64362" x="5575300" y="4730750"/>
          <p14:tracePt t="64376" x="5645150" y="4730750"/>
          <p14:tracePt t="64390" x="5670550" y="4730750"/>
          <p14:tracePt t="64411" x="5734050" y="4724400"/>
          <p14:tracePt t="64424" x="5797550" y="4724400"/>
          <p14:tracePt t="64445" x="5842000" y="4724400"/>
          <p14:tracePt t="64459" x="5854700" y="4724400"/>
          <p14:tracePt t="64473" x="5930900" y="4724400"/>
          <p14:tracePt t="64494" x="5943600" y="4724400"/>
          <p14:tracePt t="64508" x="5969000" y="4724400"/>
          <p14:tracePt t="64543" x="5969000" y="4718050"/>
          <p14:tracePt t="64560" x="5981700" y="4718050"/>
          <p14:tracePt t="64573" x="5988050" y="4718050"/>
          <p14:tracePt t="64583" x="5994400" y="4711700"/>
          <p14:tracePt t="64591" x="6000750" y="4711700"/>
          <p14:tracePt t="64612" x="6007100" y="4711700"/>
          <p14:tracePt t="65296" x="6013450" y="4718050"/>
          <p14:tracePt t="65301" x="6019800" y="4718050"/>
          <p14:tracePt t="65313" x="6038850" y="4718050"/>
          <p14:tracePt t="65320" x="6057900" y="4718050"/>
          <p14:tracePt t="65327" x="6064250" y="4718050"/>
          <p14:tracePt t="65343" x="6076950" y="4718050"/>
          <p14:tracePt t="65377" x="6083300" y="4718050"/>
          <p14:tracePt t="65403" x="6089650" y="4718050"/>
          <p14:tracePt t="65413" x="6096000" y="4718050"/>
          <p14:tracePt t="65423" x="6102350" y="4718050"/>
          <p14:tracePt t="65437" x="6108700" y="4718050"/>
          <p14:tracePt t="65453" x="6115050" y="4718050"/>
          <p14:tracePt t="65477" x="6121400" y="4718050"/>
          <p14:tracePt t="65511" x="6127750" y="4718050"/>
          <p14:tracePt t="65543" x="6140450" y="4718050"/>
          <p14:tracePt t="65559" x="6146800" y="4718050"/>
          <p14:tracePt t="65567" x="6153150" y="4718050"/>
          <p14:tracePt t="65569" x="6159500" y="4718050"/>
          <p14:tracePt t="65591" x="6165850" y="4718050"/>
          <p14:tracePt t="65597" x="6172200" y="4711700"/>
          <p14:tracePt t="65612" x="6178550" y="4711700"/>
          <p14:tracePt t="65626" x="6184900" y="4711700"/>
          <p14:tracePt t="65646" x="6210300" y="4705350"/>
          <p14:tracePt t="65663" x="6223000" y="4705350"/>
          <p14:tracePt t="65674" x="6223000" y="4699000"/>
          <p14:tracePt t="65695" x="6242050" y="4699000"/>
          <p14:tracePt t="65709" x="6254750" y="4699000"/>
          <p14:tracePt t="65730" x="6267450" y="4699000"/>
          <p14:tracePt t="65744" x="6280150" y="4699000"/>
          <p14:tracePt t="65759" x="6286500" y="4699000"/>
          <p14:tracePt t="65779" x="6292850" y="4699000"/>
          <p14:tracePt t="65792" x="6305550" y="4692650"/>
          <p14:tracePt t="65813" x="6318250" y="4686300"/>
          <p14:tracePt t="65831" x="6324600" y="4686300"/>
          <p14:tracePt t="65855" x="6330950" y="4679950"/>
          <p14:tracePt t="65861" x="6337300" y="4679950"/>
          <p14:tracePt t="65879" x="6343650" y="4679950"/>
          <p14:tracePt t="65909" x="6350000" y="4679950"/>
          <p14:tracePt t="65919" x="6356350" y="4679950"/>
          <p14:tracePt t="65941" x="6369050" y="4673600"/>
          <p14:tracePt t="65965" x="6375400" y="4673600"/>
          <p14:tracePt t="65975" x="6381750" y="4673600"/>
          <p14:tracePt t="65980" x="6388100" y="4673600"/>
          <p14:tracePt t="65994" x="6394450" y="4673600"/>
          <p14:tracePt t="66008" x="6400800" y="4667250"/>
          <p14:tracePt t="66063" x="6413500" y="4667250"/>
          <p14:tracePt t="66077" x="6413500" y="4660900"/>
          <p14:tracePt t="66087" x="6419850" y="4660900"/>
          <p14:tracePt t="66096" x="6426200" y="4660900"/>
          <p14:tracePt t="66101" x="6432550" y="4660900"/>
          <p14:tracePt t="66119" x="6438900" y="4660900"/>
          <p14:tracePt t="66192" x="6445250" y="4660900"/>
          <p14:tracePt t="66207" x="6451600" y="4660900"/>
          <p14:tracePt t="66221" x="6457950" y="4660900"/>
          <p14:tracePt t="66231" x="6457950" y="4654550"/>
          <p14:tracePt t="66239" x="6464300" y="4654550"/>
          <p14:tracePt t="66280" x="6464300" y="4648200"/>
          <p14:tracePt t="66287" x="6464300" y="4641850"/>
          <p14:tracePt t="66304" x="6470650" y="4635500"/>
          <p14:tracePt t="66311" x="6470650" y="4622800"/>
          <p14:tracePt t="66317" x="6470650" y="4610100"/>
          <p14:tracePt t="66327" x="6470650" y="4597400"/>
          <p14:tracePt t="66341" x="6464300" y="4572000"/>
          <p14:tracePt t="66362" x="6445250" y="4546600"/>
          <p14:tracePt t="66376" x="6394450" y="4489450"/>
          <p14:tracePt t="66397" x="6330950" y="4457700"/>
          <p14:tracePt t="66411" x="6140450" y="4406900"/>
          <p14:tracePt t="66424" x="6083300" y="4381500"/>
          <p14:tracePt t="66446" x="6026150" y="4375150"/>
          <p14:tracePt t="66459" x="6013450" y="4368800"/>
          <p14:tracePt t="66480" x="6000750" y="4356100"/>
          <p14:tracePt t="66494" x="6000750" y="4343400"/>
          <p14:tracePt t="66507" x="6000750" y="4337050"/>
          <p14:tracePt t="66528" x="6019800" y="4324350"/>
          <p14:tracePt t="66542" x="6032500" y="4324350"/>
          <p14:tracePt t="66564" x="6064250" y="4324350"/>
          <p14:tracePt t="66577" x="6102350" y="4343400"/>
          <p14:tracePt t="66591" x="6172200" y="4400550"/>
          <p14:tracePt t="66612" x="6242050" y="4457700"/>
          <p14:tracePt t="66626" x="6286500" y="4483100"/>
          <p14:tracePt t="66647" x="6362700" y="4527550"/>
          <p14:tracePt t="66661" x="6394450" y="4552950"/>
          <p14:tracePt t="66675" x="6413500" y="4572000"/>
          <p14:tracePt t="66695" x="6432550" y="4591050"/>
          <p14:tracePt t="66709" x="6438900" y="4597400"/>
          <p14:tracePt t="66730" x="6457950" y="4616450"/>
          <p14:tracePt t="66744" x="6464300" y="4629150"/>
          <p14:tracePt t="66831" x="6457950" y="4629150"/>
          <p14:tracePt t="66839" x="6451600" y="4622800"/>
          <p14:tracePt t="66845" x="6438900" y="4622800"/>
          <p14:tracePt t="66855" x="6419850" y="4622800"/>
          <p14:tracePt t="66863" x="6394450" y="4610100"/>
          <p14:tracePt t="66876" x="6369050" y="4603750"/>
          <p14:tracePt t="66896" x="6311900" y="4591050"/>
          <p14:tracePt t="66910" x="6292850" y="4584700"/>
          <p14:tracePt t="66931" x="6248400" y="4572000"/>
          <p14:tracePt t="66945" x="6223000" y="4559300"/>
          <p14:tracePt t="66959" x="6210300" y="4559300"/>
          <p14:tracePt t="67037" x="6210300" y="4572000"/>
          <p14:tracePt t="67047" x="6216650" y="4578350"/>
          <p14:tracePt t="67055" x="6216650" y="4584700"/>
          <p14:tracePt t="67057" x="6229350" y="4597400"/>
          <p14:tracePt t="67071" x="6242050" y="4603750"/>
          <p14:tracePt t="67079" x="6248400" y="4622800"/>
          <p14:tracePt t="67098" x="6286500" y="4635500"/>
          <p14:tracePt t="67112" x="6299200" y="4648200"/>
          <p14:tracePt t="67126" x="6311900" y="4654550"/>
          <p14:tracePt t="67146" x="6337300" y="4667250"/>
          <p14:tracePt t="67160" x="6337300" y="4673600"/>
          <p14:tracePt t="67181" x="6350000" y="4673600"/>
          <p14:tracePt t="67319" x="6343650" y="4673600"/>
          <p14:tracePt t="67325" x="6330950" y="4667250"/>
          <p14:tracePt t="67341" x="6318250" y="4660900"/>
          <p14:tracePt t="67347" x="6286500" y="4654550"/>
          <p14:tracePt t="67362" x="6273800" y="4635500"/>
          <p14:tracePt t="67375" x="6216650" y="4616450"/>
          <p14:tracePt t="67397" x="6146800" y="4591050"/>
          <p14:tracePt t="67411" x="6134100" y="4572000"/>
          <p14:tracePt t="67431" x="6108700" y="4559300"/>
          <p14:tracePt t="67445" x="6096000" y="4559300"/>
          <p14:tracePt t="67459" x="6089650" y="4559300"/>
          <p14:tracePt t="67480" x="6057900" y="4546600"/>
          <p14:tracePt t="67503" x="6051550" y="4546600"/>
          <p14:tracePt t="67527" x="6045200" y="4546600"/>
          <p14:tracePt t="67729" x="6045200" y="4533900"/>
          <p14:tracePt t="68818" x="6045200" y="4540250"/>
          <p14:tracePt t="68831" x="6051550" y="4540250"/>
          <p14:tracePt t="68930" x="6057900" y="4540250"/>
          <p14:tracePt t="68935" x="6064250" y="4540250"/>
          <p14:tracePt t="68951" x="6070600" y="4552950"/>
          <p14:tracePt t="68961" x="6076950" y="4552950"/>
          <p14:tracePt t="68975" x="6083300" y="4552950"/>
          <p14:tracePt t="68983" x="6083300" y="4565650"/>
          <p14:tracePt t="69031" x="6096000" y="4565650"/>
          <p14:tracePt t="69037" x="6096000" y="4572000"/>
          <p14:tracePt t="69055" x="6108700" y="4578350"/>
          <p14:tracePt t="69061" x="6108700" y="4584700"/>
          <p14:tracePt t="69071" x="6115050" y="4591050"/>
          <p14:tracePt t="69079" x="6121400" y="4597400"/>
          <p14:tracePt t="69098" x="6127750" y="4610100"/>
          <p14:tracePt t="69119" x="6127750" y="4616450"/>
          <p14:tracePt t="69133" x="6127750" y="4622800"/>
          <p14:tracePt t="69146" x="6127750" y="4629150"/>
          <p14:tracePt t="69160" x="6096000" y="4641850"/>
          <p14:tracePt t="69181" x="6051550" y="4667250"/>
          <p14:tracePt t="69195" x="6013450" y="4667250"/>
          <p14:tracePt t="69216" x="5937250" y="4667250"/>
          <p14:tracePt t="69230" x="5873750" y="4667250"/>
          <p14:tracePt t="69243" x="5867400" y="4667250"/>
          <p14:tracePt t="69295" x="5886450" y="4667250"/>
          <p14:tracePt t="69311" x="5911850" y="4667250"/>
          <p14:tracePt t="69319" x="5930900" y="4667250"/>
          <p14:tracePt t="69325" x="5962650" y="4667250"/>
          <p14:tracePt t="69333" x="6000750" y="4667250"/>
          <p14:tracePt t="69348" x="6057900" y="4667250"/>
          <p14:tracePt t="69362" x="6070600" y="4667250"/>
          <p14:tracePt t="69382" x="6140450" y="4667250"/>
          <p14:tracePt t="69397" x="6203950" y="4667250"/>
          <p14:tracePt t="69410" x="6229350" y="4667250"/>
          <p14:tracePt t="69432" x="6286500" y="4673600"/>
          <p14:tracePt t="69445" x="6324600" y="4673600"/>
          <p14:tracePt t="69466" x="6337300" y="4673600"/>
          <p14:tracePt t="69480" x="6343650" y="4673600"/>
          <p14:tracePt t="69536" x="6343650" y="4679950"/>
          <p14:tracePt t="69728" x="6337300" y="4679950"/>
          <p14:tracePt t="69741" x="6330950" y="4679950"/>
          <p14:tracePt t="69750" x="6292850" y="4679950"/>
          <p14:tracePt t="69757" x="6248400" y="4679950"/>
          <p14:tracePt t="69765" x="6210300" y="4679950"/>
          <p14:tracePt t="69779" x="6159500" y="4679950"/>
          <p14:tracePt t="69799" x="6089650" y="4679950"/>
          <p14:tracePt t="69813" x="6032500" y="4679950"/>
          <p14:tracePt t="69834" x="6013450" y="4679950"/>
          <p14:tracePt t="69848" x="5988050" y="4673600"/>
          <p14:tracePt t="69862" x="5956300" y="4641850"/>
          <p14:tracePt t="69883" x="5899150" y="4572000"/>
          <p14:tracePt t="69897" x="5867400" y="4521200"/>
          <p14:tracePt t="69917" x="5835650" y="4470400"/>
          <p14:tracePt t="69931" x="5816600" y="4438650"/>
          <p14:tracePt t="69945" x="5810250" y="4400550"/>
          <p14:tracePt t="69966" x="5810250" y="4375150"/>
          <p14:tracePt t="69980" x="5854700" y="4337050"/>
          <p14:tracePt t="70001" x="5956300" y="4318000"/>
          <p14:tracePt t="70015" x="6076950" y="4298950"/>
          <p14:tracePt t="70029" x="6203950" y="4292600"/>
          <p14:tracePt t="70049" x="6305550" y="4292600"/>
          <p14:tracePt t="70063" x="6432550" y="4349750"/>
          <p14:tracePt t="70084" x="6451600" y="4375150"/>
          <p14:tracePt t="70098" x="6464300" y="4406900"/>
          <p14:tracePt t="70112" x="6464300" y="4445000"/>
          <p14:tracePt t="70132" x="6419850" y="4489450"/>
          <p14:tracePt t="70147" x="6362700" y="4489450"/>
          <p14:tracePt t="70167" x="6267450" y="4483100"/>
          <p14:tracePt t="70181" x="6203950" y="4470400"/>
          <p14:tracePt t="70195" x="6096000" y="4438650"/>
          <p14:tracePt t="70216" x="6083300" y="4425950"/>
          <p14:tracePt t="70230" x="6108700" y="4406900"/>
          <p14:tracePt t="70251" x="6153150" y="4394200"/>
          <p14:tracePt t="70265" x="6229350" y="4381500"/>
          <p14:tracePt t="70278" x="6375400" y="4381500"/>
          <p14:tracePt t="70299" x="6527800" y="4400550"/>
          <p14:tracePt t="70313" x="6661150" y="4451350"/>
          <p14:tracePt t="70334" x="6750050" y="4540250"/>
          <p14:tracePt t="70348" x="6750050" y="4552950"/>
          <p14:tracePt t="70361" x="6750050" y="4565650"/>
          <p14:tracePt t="70383" x="6699250" y="4572000"/>
          <p14:tracePt t="70396" x="6673850" y="4572000"/>
          <p14:tracePt t="70417" x="6527800" y="4559300"/>
          <p14:tracePt t="70431" x="6451600" y="4540250"/>
          <p14:tracePt t="70445" x="6445250" y="4540250"/>
          <p14:tracePt t="70466" x="6464300" y="4514850"/>
          <p14:tracePt t="70480" x="6508750" y="4514850"/>
          <p14:tracePt t="70501" x="6623050" y="4489450"/>
          <p14:tracePt t="70515" x="6667500" y="4483100"/>
          <p14:tracePt t="70528" x="6737350" y="4483100"/>
          <p14:tracePt t="70549" x="6756400" y="4483100"/>
          <p14:tracePt t="70591" x="6750050" y="4483100"/>
          <p14:tracePt t="70597" x="6743700" y="4489450"/>
          <p14:tracePt t="70607" x="6737350" y="4495800"/>
          <p14:tracePt t="70631" x="6731000" y="4502150"/>
          <p14:tracePt t="70637" x="6724650" y="4502150"/>
          <p14:tracePt t="70646" x="6711950" y="4514850"/>
          <p14:tracePt t="70667" x="6699250" y="4521200"/>
          <p14:tracePt t="70681" x="6692900" y="4533900"/>
          <p14:tracePt t="70695" x="6673850" y="4546600"/>
          <p14:tracePt t="70716" x="6629400" y="4572000"/>
          <p14:tracePt t="70730" x="6604000" y="4572000"/>
          <p14:tracePt t="70751" x="6521450" y="4603750"/>
          <p14:tracePt t="70765" x="6451600" y="4603750"/>
          <p14:tracePt t="70778" x="6413500" y="4603750"/>
          <p14:tracePt t="70799" x="6343650" y="4616450"/>
          <p14:tracePt t="70813" x="6330950" y="4610100"/>
          <p14:tracePt t="70834" x="6356350" y="4597400"/>
          <p14:tracePt t="70848" x="6356350" y="4565650"/>
          <p14:tracePt t="71000" x="6350000" y="4565650"/>
          <p14:tracePt t="71007" x="6343650" y="4565650"/>
          <p14:tracePt t="71021" x="6324600" y="4565650"/>
          <p14:tracePt t="71031" x="6292850" y="4565650"/>
          <p14:tracePt t="71037" x="6273800" y="4578350"/>
          <p14:tracePt t="71049" x="6248400" y="4578350"/>
          <p14:tracePt t="71063" x="6197600" y="4591050"/>
          <p14:tracePt t="71084" x="6165850" y="4610100"/>
          <p14:tracePt t="71098" x="6134100" y="4622800"/>
          <p14:tracePt t="71112" x="6083300" y="4654550"/>
          <p14:tracePt t="71133" x="6070600" y="4654550"/>
          <p14:tracePt t="71146" x="6038850" y="4660900"/>
          <p14:tracePt t="71167" x="5765800" y="4718050"/>
          <p14:tracePt t="71181" x="5664200" y="4743450"/>
          <p14:tracePt t="71195" x="5607050" y="4756150"/>
          <p14:tracePt t="71216" x="5524500" y="4781550"/>
          <p14:tracePt t="71230" x="5448300" y="4794250"/>
          <p14:tracePt t="71250" x="5403850" y="4800600"/>
          <p14:tracePt t="71264" x="5378450" y="4806950"/>
          <p14:tracePt t="71278" x="5346700" y="4813300"/>
          <p14:tracePt t="71299" x="5295900" y="4826000"/>
          <p14:tracePt t="71313" x="5283200" y="4826000"/>
          <p14:tracePt t="71334" x="5219700" y="4845050"/>
          <p14:tracePt t="71348" x="5111750" y="4883150"/>
          <p14:tracePt t="71368" x="5035550" y="4895850"/>
          <p14:tracePt t="71383" x="5022850" y="4902200"/>
          <p14:tracePt t="71396" x="5010150" y="4908550"/>
          <p14:tracePt t="71417" x="4940300" y="4914900"/>
          <p14:tracePt t="71432" x="4921250" y="4914900"/>
          <p14:tracePt t="71452" x="4845050" y="4914900"/>
          <p14:tracePt t="71466" x="4768850" y="4914900"/>
          <p14:tracePt t="71479" x="4756150" y="4914900"/>
          <p14:tracePt t="71501" x="4718050" y="4914900"/>
          <p14:tracePt t="71514" x="4679950" y="4908550"/>
          <p14:tracePt t="71535" x="4610100" y="4895850"/>
          <p14:tracePt t="71549" x="4597400" y="4876800"/>
          <p14:tracePt t="71563" x="4546600" y="4864100"/>
          <p14:tracePt t="71584" x="4483100" y="4838700"/>
          <p14:tracePt t="71598" x="4470400" y="4826000"/>
          <p14:tracePt t="71619" x="4425950" y="4794250"/>
          <p14:tracePt t="71632" x="4400550" y="4781550"/>
          <p14:tracePt t="71646" x="4387850" y="4768850"/>
          <p14:tracePt t="71667" x="4375150" y="4762500"/>
          <p14:tracePt t="71695" x="4368800" y="4756150"/>
          <p14:tracePt t="72067" x="4349750" y="4749800"/>
          <p14:tracePt t="72079" x="4337050" y="4743450"/>
          <p14:tracePt t="72085" x="4324350" y="4743450"/>
          <p14:tracePt t="72091" x="4311650" y="4743450"/>
          <p14:tracePt t="72097" x="4298950" y="4743450"/>
          <p14:tracePt t="72118" x="4254500" y="4730750"/>
          <p14:tracePt t="72132" x="4241800" y="4730750"/>
          <p14:tracePt t="72147" x="4216400" y="4730750"/>
          <p14:tracePt t="72167" x="4203700" y="4730750"/>
          <p14:tracePt t="72185" x="4197350" y="4730750"/>
          <p14:tracePt t="72207" x="4184650" y="4730750"/>
          <p14:tracePt t="72216" x="4184650" y="4737100"/>
          <p14:tracePt t="72231" x="4171950" y="4737100"/>
          <p14:tracePt t="72251" x="4159250" y="4737100"/>
          <p14:tracePt t="72265" x="4133850" y="4737100"/>
          <p14:tracePt t="72285" x="4108450" y="4737100"/>
          <p14:tracePt t="72299" x="4095750" y="4737100"/>
          <p14:tracePt t="72313" x="4051300" y="4756150"/>
          <p14:tracePt t="72334" x="3994150" y="4762500"/>
          <p14:tracePt t="72348" x="3987800" y="4762500"/>
          <p14:tracePt t="72368" x="3943350" y="4768850"/>
          <p14:tracePt t="72383" x="3911600" y="4781550"/>
          <p14:tracePt t="72404" x="3873500" y="4781550"/>
          <p14:tracePt t="72417" x="3829050" y="4781550"/>
          <p14:tracePt t="72431" x="3790950" y="4781550"/>
          <p14:tracePt t="72452" x="3759200" y="4781550"/>
          <p14:tracePt t="72466" x="3702050" y="4781550"/>
          <p14:tracePt t="72480" x="3651250" y="4781550"/>
          <p14:tracePt t="72501" x="3575050" y="4794250"/>
          <p14:tracePt t="72514" x="3549650" y="4800600"/>
          <p14:tracePt t="72535" x="3486150" y="4806950"/>
          <p14:tracePt t="72550" x="3454400" y="4813300"/>
          <p14:tracePt t="72563" x="3422650" y="4813300"/>
          <p14:tracePt t="72584" x="3346450" y="4813300"/>
          <p14:tracePt t="72598" x="3282950" y="4813300"/>
          <p14:tracePt t="72619" x="3200400" y="4819650"/>
          <p14:tracePt t="72632" x="3187700" y="4819650"/>
          <p14:tracePt t="72653" x="3168650" y="4819650"/>
          <p14:tracePt t="72667" x="3162300" y="4819650"/>
          <p14:tracePt t="72685" x="3155950" y="4819650"/>
          <p14:tracePt t="72702" x="3149600" y="4819650"/>
          <p14:tracePt t="72894" x="3155950" y="4819650"/>
          <p14:tracePt t="72899" x="3168650" y="4819650"/>
          <p14:tracePt t="72917" x="3187700" y="4819650"/>
          <p14:tracePt t="73023" x="3168650" y="4819650"/>
          <p14:tracePt t="73025" x="3155950" y="4819650"/>
          <p14:tracePt t="73039" x="3143250" y="4819650"/>
          <p14:tracePt t="73047" x="3130550" y="4819650"/>
          <p14:tracePt t="73053" x="3124200" y="4819650"/>
          <p14:tracePt t="73184" x="3117850" y="4819650"/>
          <p14:tracePt t="73506" x="3111500" y="4819650"/>
          <p14:tracePt t="73519" x="3105150" y="4819650"/>
          <p14:tracePt t="73527" x="3092450" y="4819650"/>
          <p14:tracePt t="73551" x="3092450" y="4813300"/>
          <p14:tracePt t="73565" x="3086100" y="4813300"/>
          <p14:tracePt t="73573" x="3086100" y="4806950"/>
          <p14:tracePt t="73591" x="3079750" y="4806950"/>
          <p14:tracePt t="73599" x="3073400" y="4800600"/>
          <p14:tracePt t="73605" x="3067050" y="4800600"/>
          <p14:tracePt t="73618" x="3060700" y="4794250"/>
          <p14:tracePt t="73632" x="3048000" y="4787900"/>
          <p14:tracePt t="73653" x="3028950" y="4781550"/>
          <p14:tracePt t="73687" x="3022600" y="4781550"/>
          <p14:tracePt t="73701" x="3016250" y="4775200"/>
          <p14:tracePt t="73720" x="3009900" y="4775200"/>
          <p14:tracePt t="73735" x="3009900" y="4768850"/>
          <p14:tracePt t="73976" x="3009900" y="4756150"/>
          <p14:tracePt t="73989" x="3022600" y="4756150"/>
          <p14:tracePt t="74007" x="3028950" y="4743450"/>
          <p14:tracePt t="74013" x="3035300" y="4743450"/>
          <p14:tracePt t="74023" x="3041650" y="4743450"/>
          <p14:tracePt t="74031" x="3048000" y="4743450"/>
          <p14:tracePt t="74080" x="3054350" y="4743450"/>
          <p14:tracePt t="74085" x="3054350" y="4730750"/>
          <p14:tracePt t="74119" x="3060700" y="4730750"/>
          <p14:tracePt t="74240" x="3067050" y="4730750"/>
          <p14:tracePt t="74253" x="3079750" y="4730750"/>
          <p14:tracePt t="74264" x="3086100" y="4724400"/>
          <p14:tracePt t="74626" x="3092450" y="4718050"/>
          <p14:tracePt t="75246" x="3117850" y="4718050"/>
          <p14:tracePt t="75253" x="3143250" y="4718050"/>
          <p14:tracePt t="75257" x="3181350" y="4718050"/>
          <p14:tracePt t="75271" x="3225800" y="4718050"/>
          <p14:tracePt t="75285" x="3397250" y="4718050"/>
          <p14:tracePt t="75299" x="3454400" y="4718050"/>
          <p14:tracePt t="75320" x="3606800" y="4718050"/>
          <p14:tracePt t="75334" x="3702050" y="4718050"/>
          <p14:tracePt t="75354" x="3829050" y="4718050"/>
          <p14:tracePt t="75369" x="3867150" y="4718050"/>
          <p14:tracePt t="75382" x="3949700" y="4718050"/>
          <p14:tracePt t="75404" x="4064000" y="4718050"/>
          <p14:tracePt t="75417" x="4089400" y="4718050"/>
          <p14:tracePt t="75438" x="4114800" y="4718050"/>
          <p14:tracePt t="75810" x="4102100" y="4718050"/>
          <p14:tracePt t="75823" x="4083050" y="4718050"/>
          <p14:tracePt t="75829" x="4044950" y="4718050"/>
          <p14:tracePt t="75835" x="3994150" y="4718050"/>
          <p14:tracePt t="75841" x="3937000" y="4718050"/>
          <p14:tracePt t="75854" x="3810000" y="4718050"/>
          <p14:tracePt t="75869" x="3689350" y="4724400"/>
          <p14:tracePt t="75889" x="3562350" y="4730750"/>
          <p14:tracePt t="75903" x="3441700" y="4730750"/>
          <p14:tracePt t="75917" x="3384550" y="4730750"/>
          <p14:tracePt t="75938" x="3238500" y="4730750"/>
          <p14:tracePt t="75952" x="3181350" y="4724400"/>
          <p14:tracePt t="75973" x="3168650" y="4711700"/>
          <p14:tracePt t="75987" x="3155950" y="4699000"/>
          <p14:tracePt t="76005" x="3143250" y="4686300"/>
          <p14:tracePt t="76029" x="3149600" y="4686300"/>
          <p14:tracePt t="76041" x="3149600" y="4673600"/>
          <p14:tracePt t="76056" x="3175000" y="4660900"/>
          <p14:tracePt t="76070" x="3194050" y="4660900"/>
          <p14:tracePt t="76084" x="3225800" y="4660900"/>
          <p14:tracePt t="76105" x="3308350" y="4660900"/>
          <p14:tracePt t="76118" x="3365500" y="4660900"/>
          <p14:tracePt t="76139" x="3435350" y="4660900"/>
          <p14:tracePt t="76153" x="3517900" y="4660900"/>
          <p14:tracePt t="76167" x="3632200" y="4667250"/>
          <p14:tracePt t="76188" x="3759200" y="4686300"/>
          <p14:tracePt t="76202" x="3879850" y="4711700"/>
          <p14:tracePt t="76223" x="4057650" y="4730750"/>
          <p14:tracePt t="76236" x="4121150" y="4730750"/>
          <p14:tracePt t="76250" x="4235450" y="4730750"/>
          <p14:tracePt t="76271" x="4413250" y="4730750"/>
          <p14:tracePt t="76285" x="4464050" y="4730750"/>
          <p14:tracePt t="76306" x="4635500" y="4730750"/>
          <p14:tracePt t="76320" x="4737100" y="4730750"/>
          <p14:tracePt t="76334" x="4787900" y="4730750"/>
          <p14:tracePt t="76354" x="4940300" y="4730750"/>
          <p14:tracePt t="76369" x="5029200" y="4730750"/>
          <p14:tracePt t="76390" x="5194300" y="4730750"/>
          <p14:tracePt t="76403" x="5264150" y="4730750"/>
          <p14:tracePt t="76417" x="5391150" y="4730750"/>
          <p14:tracePt t="76438" x="5575300" y="4730750"/>
          <p14:tracePt t="76452" x="5632450" y="4730750"/>
          <p14:tracePt t="76473" x="5746750" y="4730750"/>
          <p14:tracePt t="76486" x="5797550" y="4730750"/>
          <p14:tracePt t="76500" x="5822950" y="4730750"/>
          <p14:tracePt t="76521" x="5886450" y="4730750"/>
          <p14:tracePt t="76535" x="5924550" y="4730750"/>
          <p14:tracePt t="76556" x="5956300" y="4730750"/>
          <p14:tracePt t="76570" x="5962650" y="4730750"/>
          <p14:tracePt t="76640" x="5975350" y="4730750"/>
          <p14:tracePt t="76677" x="5988050" y="4730750"/>
          <p14:tracePt t="76687" x="6000750" y="4737100"/>
          <p14:tracePt t="76695" x="6013450" y="4737100"/>
          <p14:tracePt t="76701" x="6032500" y="4749800"/>
          <p14:tracePt t="76711" x="6057900" y="4749800"/>
          <p14:tracePt t="76723" x="6089650" y="4762500"/>
          <p14:tracePt t="76737" x="6159500" y="4781550"/>
          <p14:tracePt t="76750" x="6210300" y="4787900"/>
          <p14:tracePt t="76772" x="6267450" y="4787900"/>
          <p14:tracePt t="76785" x="6318250" y="4787900"/>
          <p14:tracePt t="76806" x="6369050" y="4787900"/>
          <p14:tracePt t="76820" x="6515100" y="4787900"/>
          <p14:tracePt t="76834" x="6565900" y="4787900"/>
          <p14:tracePt t="76855" x="6680200" y="4787900"/>
          <p14:tracePt t="76868" x="6731000" y="4787900"/>
          <p14:tracePt t="76890" x="6756400" y="4787900"/>
          <p14:tracePt t="76904" x="6807200" y="4787900"/>
          <p14:tracePt t="76924" x="6858000" y="4787900"/>
          <p14:tracePt t="76938" x="6959600" y="4787900"/>
          <p14:tracePt t="76952" x="7048500" y="4787900"/>
          <p14:tracePt t="76973" x="7118350" y="4787900"/>
          <p14:tracePt t="76987" x="7131050" y="4787900"/>
          <p14:tracePt t="77152" x="7137400" y="4787900"/>
          <p14:tracePt t="77220" x="7150100" y="4787900"/>
          <p14:tracePt t="77235" x="7150100" y="4794250"/>
          <p14:tracePt t="77245" x="7162800" y="4794250"/>
          <p14:tracePt t="77251" x="7181850" y="4794250"/>
          <p14:tracePt t="77261" x="7194550" y="4800600"/>
          <p14:tracePt t="77271" x="7207250" y="4800600"/>
          <p14:tracePt t="77285" x="7232650" y="4800600"/>
          <p14:tracePt t="77306" x="7258050" y="4800600"/>
          <p14:tracePt t="77320" x="7289800" y="4800600"/>
          <p14:tracePt t="77341" x="7359650" y="4800600"/>
          <p14:tracePt t="77355" x="7385050" y="4800600"/>
          <p14:tracePt t="77368" x="7480300" y="4768850"/>
          <p14:tracePt t="77390" x="7505700" y="4756150"/>
          <p14:tracePt t="77403" x="7537450" y="4749800"/>
          <p14:tracePt t="77424" x="7575550" y="4749800"/>
          <p14:tracePt t="77438" x="7588250" y="4749800"/>
          <p14:tracePt t="77452" x="7613650" y="4749800"/>
          <p14:tracePt t="77473" x="7639050" y="4749800"/>
          <p14:tracePt t="77487" x="7677150" y="4743450"/>
          <p14:tracePt t="77507" x="7689850" y="4743450"/>
          <p14:tracePt t="77521" x="7702550" y="4743450"/>
          <p14:tracePt t="77535" x="7721600" y="4743450"/>
          <p14:tracePt t="77556" x="7740650" y="4743450"/>
          <p14:tracePt t="77570" x="7766050" y="4743450"/>
          <p14:tracePt t="77591" x="7772400" y="4743450"/>
          <p14:tracePt t="77605" x="7778750" y="4743450"/>
          <p14:tracePt t="77645" x="7785100" y="4743450"/>
          <p14:tracePt t="77669" x="7791450" y="4743450"/>
          <p14:tracePt t="77677" x="7791450" y="4737100"/>
          <p14:tracePt t="77679" x="7797800" y="4737100"/>
          <p14:tracePt t="77693" x="7804150" y="4737100"/>
          <p14:tracePt t="77703" x="7810500" y="4730750"/>
          <p14:tracePt t="77723" x="7816850" y="4730750"/>
          <p14:tracePt t="77872" x="7823200" y="4730750"/>
          <p14:tracePt t="77877" x="7829550" y="4730750"/>
          <p14:tracePt t="77901" x="7842250" y="4730750"/>
          <p14:tracePt t="77917" x="7848600" y="4730750"/>
          <p14:tracePt t="77923" x="7854950" y="4730750"/>
          <p14:tracePt t="77941" x="7835900" y="4737100"/>
          <p14:tracePt t="77947" x="7823200" y="4743450"/>
          <p14:tracePt t="77957" x="7804150" y="4756150"/>
          <p14:tracePt t="77973" x="7740650" y="4768850"/>
          <p14:tracePt t="78420" x="7753350" y="4768850"/>
          <p14:tracePt t="78425" x="7766050" y="4768850"/>
          <p14:tracePt t="78441" x="7778750" y="4768850"/>
          <p14:tracePt t="78449" x="7804150" y="4768850"/>
          <p14:tracePt t="78459" x="7848600" y="4762500"/>
          <p14:tracePt t="78473" x="7924800" y="4743450"/>
          <p14:tracePt t="78487" x="7943850" y="4737100"/>
          <p14:tracePt t="78507" x="7962900" y="4737100"/>
          <p14:tracePt t="78521" x="7981950" y="4730750"/>
          <p14:tracePt t="78542" x="8032750" y="4730750"/>
          <p14:tracePt t="78556" x="8108950" y="4730750"/>
          <p14:tracePt t="78570" x="8223250" y="4730750"/>
          <p14:tracePt t="78591" x="8356600" y="4730750"/>
          <p14:tracePt t="78605" x="8369300" y="4730750"/>
          <p14:tracePt t="78625" x="8375650" y="4730750"/>
          <p14:tracePt t="78639" x="8420100" y="4730750"/>
          <p14:tracePt t="78653" x="8483600" y="4730750"/>
          <p14:tracePt t="78674" x="8547100" y="4718050"/>
          <p14:tracePt t="78688" x="8591550" y="4718050"/>
          <p14:tracePt t="78709" x="8623300" y="4705350"/>
          <p14:tracePt t="78723" x="8636000" y="4705350"/>
          <p14:tracePt t="78775" x="8636000" y="4699000"/>
          <p14:tracePt t="78813" x="8642350" y="4699000"/>
          <p14:tracePt t="78872" x="8642350" y="4692650"/>
          <p14:tracePt t="79371" x="8636000" y="4692650"/>
          <p14:tracePt t="79383" x="8623300" y="4692650"/>
          <p14:tracePt t="79389" x="8610600" y="4692650"/>
          <p14:tracePt t="79396" x="8572500" y="4692650"/>
          <p14:tracePt t="79403" x="8553450" y="4692650"/>
          <p14:tracePt t="79424" x="8420100" y="4705350"/>
          <p14:tracePt t="79438" x="8362950" y="4705350"/>
          <p14:tracePt t="79459" x="8299450" y="4711700"/>
          <p14:tracePt t="79473" x="8255000" y="4724400"/>
          <p14:tracePt t="79487" x="8147050" y="4724400"/>
          <p14:tracePt t="79507" x="8128000" y="4724400"/>
          <p14:tracePt t="79521" x="8064500" y="4724400"/>
          <p14:tracePt t="79542" x="7956550" y="4724400"/>
          <p14:tracePt t="79557" x="7924800" y="4724400"/>
          <p14:tracePt t="79570" x="7880350" y="4724400"/>
          <p14:tracePt t="79591" x="7810500" y="4724400"/>
          <p14:tracePt t="79604" x="7772400" y="4724400"/>
          <p14:tracePt t="79625" x="7702550" y="4705350"/>
          <p14:tracePt t="79639" x="7664450" y="4692650"/>
          <p14:tracePt t="79653" x="7632700" y="4679950"/>
          <p14:tracePt t="79674" x="7607300" y="4660900"/>
          <p14:tracePt t="79688" x="7575550" y="4648200"/>
          <p14:tracePt t="79709" x="7537450" y="4616450"/>
          <p14:tracePt t="79723" x="7512050" y="4603750"/>
          <p14:tracePt t="79743" x="7486650" y="4578350"/>
          <p14:tracePt t="79757" x="7461250" y="4565650"/>
          <p14:tracePt t="79771" x="7454900" y="4552950"/>
          <p14:tracePt t="79792" x="7448550" y="4546600"/>
          <p14:tracePt t="79806" x="7442200" y="4540250"/>
          <p14:tracePt t="79837" x="7442200" y="4533900"/>
          <p14:tracePt t="79958" x="7448550" y="4533900"/>
          <p14:tracePt t="79965" x="7467600" y="4546600"/>
          <p14:tracePt t="79987" x="7512050" y="4572000"/>
          <p14:tracePt t="79993" x="7537450" y="4591050"/>
          <p14:tracePt t="80007" x="7575550" y="4603750"/>
          <p14:tracePt t="80021" x="7626350" y="4622800"/>
          <p14:tracePt t="80042" x="7689850" y="4635500"/>
          <p14:tracePt t="80056" x="7747000" y="4654550"/>
          <p14:tracePt t="80077" x="7804150" y="4667250"/>
          <p14:tracePt t="80091" x="7861300" y="4673600"/>
          <p14:tracePt t="80104" x="7905750" y="4673600"/>
          <p14:tracePt t="80126" x="7924800" y="4673600"/>
          <p14:tracePt t="80139" x="7931150" y="4673600"/>
          <p14:tracePt t="80303" x="7924800" y="4673600"/>
          <p14:tracePt t="80309" x="7918450" y="4673600"/>
          <p14:tracePt t="80325" x="7912100" y="4673600"/>
          <p14:tracePt t="80341" x="7905750" y="4673600"/>
          <p14:tracePt t="80367" x="7893050" y="4673600"/>
          <p14:tracePt t="80373" x="7886700" y="4667250"/>
          <p14:tracePt t="80375" x="7874000" y="4667250"/>
          <p14:tracePt t="80390" x="7842250" y="4654550"/>
          <p14:tracePt t="80410" x="7816850" y="4641850"/>
          <p14:tracePt t="80424" x="7804150" y="4641850"/>
          <p14:tracePt t="80438" x="7772400" y="4616450"/>
          <p14:tracePt t="80459" x="7721600" y="4565650"/>
          <p14:tracePt t="80472" x="7658100" y="4521200"/>
          <p14:tracePt t="80493" x="7594600" y="4483100"/>
          <p14:tracePt t="80507" x="7518400" y="4432300"/>
          <p14:tracePt t="80521" x="7473950" y="4419600"/>
          <p14:tracePt t="80542" x="7429500" y="4400550"/>
          <p14:tracePt t="80556" x="7429500" y="4394200"/>
          <p14:tracePt t="80577" x="7404100" y="4381500"/>
          <p14:tracePt t="80591" x="7397750" y="4381500"/>
          <p14:tracePt t="80604" x="7397750" y="4368800"/>
          <p14:tracePt t="80626" x="7385050" y="4368800"/>
          <p14:tracePt t="80675" x="7391400" y="4368800"/>
          <p14:tracePt t="80683" x="7404100" y="4368800"/>
          <p14:tracePt t="80685" x="7423150" y="4368800"/>
          <p14:tracePt t="80705" x="7442200" y="4375150"/>
          <p14:tracePt t="80713" x="7493000" y="4394200"/>
          <p14:tracePt t="80722" x="7550150" y="4406900"/>
          <p14:tracePt t="80743" x="7708900" y="4451350"/>
          <p14:tracePt t="80757" x="7759700" y="4470400"/>
          <p14:tracePt t="80771" x="7874000" y="4495800"/>
          <p14:tracePt t="80792" x="8064500" y="4546600"/>
          <p14:tracePt t="80806" x="8153400" y="4572000"/>
          <p14:tracePt t="80827" x="8172450" y="4578350"/>
          <p14:tracePt t="80928" x="8172450" y="4584700"/>
          <p14:tracePt t="80955" x="8166100" y="4584700"/>
          <p14:tracePt t="80965" x="8159750" y="4584700"/>
          <p14:tracePt t="80973" x="8153400" y="4584700"/>
          <p14:tracePt t="80979" x="8134350" y="4584700"/>
          <p14:tracePt t="80993" x="8121650" y="4584700"/>
          <p14:tracePt t="81007" x="8077200" y="4584700"/>
          <p14:tracePt t="81021" x="8051800" y="4584700"/>
          <p14:tracePt t="81042" x="7962900" y="4572000"/>
          <p14:tracePt t="81056" x="7912100" y="4559300"/>
          <p14:tracePt t="81077" x="7893050" y="4559300"/>
          <p14:tracePt t="81091" x="7886700" y="4559300"/>
          <p14:tracePt t="81105" x="7854950" y="4565650"/>
          <p14:tracePt t="81125" x="7816850" y="4578350"/>
          <p14:tracePt t="81139" x="7810500" y="4578350"/>
          <p14:tracePt t="81165" x="7804150" y="4591050"/>
          <p14:tracePt t="81174" x="7810500" y="4591050"/>
          <p14:tracePt t="81195" x="7842250" y="4622800"/>
          <p14:tracePt t="81209" x="7861300" y="4629150"/>
          <p14:tracePt t="81222" x="7886700" y="4641850"/>
          <p14:tracePt t="81243" x="7899400" y="4654550"/>
          <p14:tracePt t="81267" x="7899400" y="4660900"/>
          <p14:tracePt t="81278" x="7893050" y="4667250"/>
          <p14:tracePt t="81292" x="7874000" y="4686300"/>
          <p14:tracePt t="81306" x="7867650" y="4686300"/>
          <p14:tracePt t="81327" x="7778750" y="4686300"/>
          <p14:tracePt t="81341" x="7734300" y="4705350"/>
          <p14:tracePt t="81361" x="7715250" y="4711700"/>
          <p14:tracePt t="81387" x="7715250" y="4718050"/>
          <p14:tracePt t="81397" x="7721600" y="4724400"/>
          <p14:tracePt t="81410" x="7766050" y="4724400"/>
          <p14:tracePt t="81424" x="7804150" y="4737100"/>
          <p14:tracePt t="81445" x="7874000" y="4749800"/>
          <p14:tracePt t="81459" x="7905750" y="4749800"/>
          <p14:tracePt t="81472" x="7912100" y="4749800"/>
          <p14:tracePt t="81519" x="7893050" y="4749800"/>
          <p14:tracePt t="81527" x="7874000" y="4749800"/>
          <p14:tracePt t="81533" x="7854950" y="4749800"/>
          <p14:tracePt t="81542" x="7829550" y="4749800"/>
          <p14:tracePt t="81556" x="7740650" y="4749800"/>
          <p14:tracePt t="81577" x="7664450" y="4749800"/>
          <p14:tracePt t="81590" x="7651750" y="4749800"/>
          <p14:tracePt t="81627" x="7670800" y="4749800"/>
          <p14:tracePt t="81637" x="7702550" y="4749800"/>
          <p14:tracePt t="81645" x="7740650" y="4749800"/>
          <p14:tracePt t="81660" x="7753350" y="4749800"/>
          <p14:tracePt t="81674" x="7785100" y="4749800"/>
          <p14:tracePt t="81694" x="7905750" y="4749800"/>
          <p14:tracePt t="81709" x="7943850" y="4768850"/>
          <p14:tracePt t="81725" x="7943850" y="4781550"/>
          <p14:tracePt t="81743" x="7924800" y="4794250"/>
          <p14:tracePt t="81757" x="7886700" y="4806950"/>
          <p14:tracePt t="81778" x="7823200" y="4813300"/>
          <p14:tracePt t="81792" x="7740650" y="4819650"/>
          <p14:tracePt t="81806" x="7664450" y="4819650"/>
          <p14:tracePt t="81827" x="7645400" y="4819650"/>
          <p14:tracePt t="81853" x="7651750" y="4819650"/>
          <p14:tracePt t="81861" x="7683500" y="4819650"/>
          <p14:tracePt t="81875" x="7696200" y="4819650"/>
          <p14:tracePt t="81889" x="7721600" y="4813300"/>
          <p14:tracePt t="81910" x="7797800" y="4800600"/>
          <p14:tracePt t="81924" x="7886700" y="4781550"/>
          <p14:tracePt t="81945" x="7899400" y="4781550"/>
          <p14:tracePt t="81981" x="7893050" y="4781550"/>
          <p14:tracePt t="81997" x="7867650" y="4781550"/>
          <p14:tracePt t="82005" x="7861300" y="4781550"/>
          <p14:tracePt t="82007" x="7854950" y="4781550"/>
          <p14:tracePt t="82072" x="7848600" y="4775200"/>
          <p14:tracePt t="82119" x="7842250" y="4768850"/>
          <p14:tracePt t="82157" x="7835900" y="4762500"/>
          <p14:tracePt t="82189" x="7835900" y="4756150"/>
          <p14:tracePt t="82197" x="7829550" y="4756150"/>
          <p14:tracePt t="82320" x="7829550" y="4749800"/>
          <p14:tracePt t="82357" x="7835900" y="4749800"/>
          <p14:tracePt t="82852" x="7823200" y="4743450"/>
          <p14:tracePt t="82865" x="7810500" y="4743450"/>
          <p14:tracePt t="82873" x="7797800" y="4743450"/>
          <p14:tracePt t="82875" x="7785100" y="4743450"/>
          <p14:tracePt t="82887" x="7772400" y="4743450"/>
          <p14:tracePt t="82896" x="7759700" y="4743450"/>
          <p14:tracePt t="82910" x="7734300" y="4743450"/>
          <p14:tracePt t="82924" x="7689850" y="4743450"/>
          <p14:tracePt t="82945" x="7658100" y="4743450"/>
          <p14:tracePt t="82958" x="7600950" y="4743450"/>
          <p14:tracePt t="82979" x="7505700" y="4737100"/>
          <p14:tracePt t="82993" x="7385050" y="4737100"/>
          <p14:tracePt t="83007" x="7232650" y="4737100"/>
          <p14:tracePt t="83028" x="7061200" y="4762500"/>
          <p14:tracePt t="83042" x="6858000" y="4794250"/>
          <p14:tracePt t="83063" x="6565900" y="4806950"/>
          <p14:tracePt t="83077" x="6508750" y="4806950"/>
          <p14:tracePt t="83091" x="6413500" y="4787900"/>
          <p14:tracePt t="83111" x="6337300" y="4768850"/>
          <p14:tracePt t="83125" x="6324600" y="4768850"/>
          <p14:tracePt t="83146" x="6299200" y="4768850"/>
          <p14:tracePt t="83474" x="6273800" y="4768850"/>
          <p14:tracePt t="83487" x="6261100" y="4768850"/>
          <p14:tracePt t="83489" x="6248400" y="4762500"/>
          <p14:tracePt t="83493" x="6229350" y="4743450"/>
          <p14:tracePt t="83507" x="6153150" y="4724400"/>
          <p14:tracePt t="83528" x="6038850" y="4692650"/>
          <p14:tracePt t="83542" x="5848350" y="4641850"/>
          <p14:tracePt t="83563" x="5676900" y="4616450"/>
          <p14:tracePt t="83577" x="5588000" y="4610100"/>
          <p14:tracePt t="83590" x="5568950" y="4597400"/>
          <p14:tracePt t="83611" x="5530850" y="4597400"/>
          <p14:tracePt t="83625" x="5499100" y="4597400"/>
          <p14:tracePt t="83646" x="5441950" y="4597400"/>
          <p14:tracePt t="83660" x="5429250" y="4597400"/>
          <p14:tracePt t="83674" x="5403850" y="4597400"/>
          <p14:tracePt t="83695" x="5359400" y="4597400"/>
          <p14:tracePt t="83709" x="5321300" y="4591050"/>
          <p14:tracePt t="83729" x="5283200" y="4578350"/>
          <p14:tracePt t="83743" x="5226050" y="4565650"/>
          <p14:tracePt t="83757" x="5156200" y="4546600"/>
          <p14:tracePt t="83778" x="5105400" y="4540250"/>
          <p14:tracePt t="83792" x="4991100" y="4521200"/>
          <p14:tracePt t="83813" x="4794250" y="4495800"/>
          <p14:tracePt t="83826" x="4724400" y="4495800"/>
          <p14:tracePt t="83840" x="4584700" y="4495800"/>
          <p14:tracePt t="83861" x="4324350" y="4495800"/>
          <p14:tracePt t="83875" x="4222750" y="4495800"/>
          <p14:tracePt t="83896" x="3771900" y="4470400"/>
          <p14:tracePt t="83910" x="3416300" y="4432300"/>
          <p14:tracePt t="83924" x="3257550" y="4419600"/>
          <p14:tracePt t="83944" x="3022600" y="4400550"/>
          <p14:tracePt t="83958" x="2927350" y="4400550"/>
          <p14:tracePt t="83979" x="2870200" y="4400550"/>
          <p14:tracePt t="83993" x="2844800" y="4400550"/>
          <p14:tracePt t="84014" x="2774950" y="4400550"/>
          <p14:tracePt t="84028" x="2724150" y="4400550"/>
          <p14:tracePt t="84042" x="2679700" y="4400550"/>
          <p14:tracePt t="84063" x="2533650" y="4400550"/>
          <p14:tracePt t="84077" x="2419350" y="4400550"/>
          <p14:tracePt t="84098" x="2279650" y="4400550"/>
          <p14:tracePt t="84111" x="2114550" y="4400550"/>
          <p14:tracePt t="84125" x="1981200" y="4406900"/>
          <p14:tracePt t="84146" x="1866900" y="4425950"/>
          <p14:tracePt t="84160" x="1835150" y="4438650"/>
          <p14:tracePt t="84181" x="1784350" y="4464050"/>
          <p14:tracePt t="84195" x="1765300" y="4483100"/>
          <p14:tracePt t="84209" x="1752600" y="4495800"/>
          <p14:tracePt t="84229" x="1752600" y="4546600"/>
          <p14:tracePt t="84243" x="1778000" y="4648200"/>
          <p14:tracePt t="84264" x="1885950" y="4870450"/>
          <p14:tracePt t="84278" x="1981200" y="4972050"/>
          <p14:tracePt t="84292" x="2089150" y="5035550"/>
          <p14:tracePt t="84313" x="2336800" y="5080000"/>
          <p14:tracePt t="84327" x="2444750" y="5080000"/>
          <p14:tracePt t="84347" x="2806700" y="5080000"/>
          <p14:tracePt t="84362" x="3321050" y="5016500"/>
          <p14:tracePt t="84375" x="3816350" y="4889500"/>
          <p14:tracePt t="84396" x="4279900" y="4762500"/>
          <p14:tracePt t="84410" x="4622800" y="4673600"/>
          <p14:tracePt t="84431" x="4870450" y="4565650"/>
          <p14:tracePt t="84445" x="4914900" y="4527550"/>
          <p14:tracePt t="84459" x="4940300" y="4470400"/>
          <p14:tracePt t="84479" x="4946650" y="4425950"/>
          <p14:tracePt t="84493" x="4927600" y="4337050"/>
          <p14:tracePt t="84514" x="4870450" y="4235450"/>
          <p14:tracePt t="84528" x="4730750" y="4140200"/>
          <p14:tracePt t="84542" x="4654550" y="4114800"/>
          <p14:tracePt t="84563" x="4330700" y="4057650"/>
          <p14:tracePt t="84577" x="4146550" y="4051300"/>
          <p14:tracePt t="84597" x="3917950" y="4070350"/>
          <p14:tracePt t="84612" x="3873500" y="4089400"/>
          <p14:tracePt t="84625" x="3841750" y="4121150"/>
          <p14:tracePt t="84646" x="3854450" y="4210050"/>
          <p14:tracePt t="84660" x="3879850" y="4229100"/>
          <p14:tracePt t="84681" x="3981450" y="4324350"/>
          <p14:tracePt t="84695" x="4064000" y="4356100"/>
          <p14:tracePt t="84709" x="4121150" y="4381500"/>
          <p14:tracePt t="84729" x="4267200" y="4413250"/>
          <p14:tracePt t="84743" x="4406900" y="4438650"/>
          <p14:tracePt t="84765" x="4552950" y="4451350"/>
          <p14:tracePt t="84778" x="4584700" y="4451350"/>
          <p14:tracePt t="84792" x="4597400" y="4451350"/>
          <p14:tracePt t="84829" x="4597400" y="4457700"/>
          <p14:tracePt t="84839" x="4584700" y="4470400"/>
          <p14:tracePt t="84855" x="4546600" y="4476750"/>
          <p14:tracePt t="84863" x="4514850" y="4476750"/>
          <p14:tracePt t="84875" x="4495800" y="4476750"/>
          <p14:tracePt t="84896" x="4375150" y="4514850"/>
          <p14:tracePt t="84910" x="4356100" y="4521200"/>
          <p14:tracePt t="84939" x="4356100" y="4533900"/>
          <p14:tracePt t="84949" x="4362450" y="4546600"/>
          <p14:tracePt t="84958" x="4394200" y="4552950"/>
          <p14:tracePt t="84979" x="4438650" y="4565650"/>
          <p14:tracePt t="84993" x="4565650" y="4591050"/>
          <p14:tracePt t="85014" x="4794250" y="4616450"/>
          <p14:tracePt t="85028" x="4870450" y="4616450"/>
          <p14:tracePt t="85042" x="5016500" y="4616450"/>
          <p14:tracePt t="85063" x="5168900" y="4616450"/>
          <p14:tracePt t="85077" x="5232400" y="4629150"/>
          <p14:tracePt t="85097" x="5283200" y="4654550"/>
          <p14:tracePt t="85112" x="5340350" y="4667250"/>
          <p14:tracePt t="85125" x="5359400" y="4660900"/>
          <p14:tracePt t="85146" x="5334000" y="4660900"/>
          <p14:tracePt t="85367" x="5340350" y="4654550"/>
          <p14:tracePt t="85369" x="5346700" y="4654550"/>
          <p14:tracePt t="85389" x="5353050" y="4654550"/>
          <p14:tracePt t="85407" x="5365750" y="4654550"/>
          <p14:tracePt t="85413" x="5378450" y="4654550"/>
          <p14:tracePt t="85445" x="5372100" y="4654550"/>
          <p14:tracePt t="85461" x="5365750" y="4654550"/>
          <p14:tracePt t="85465" x="5346700" y="4654550"/>
          <p14:tracePt t="85479" x="5327650" y="4654550"/>
          <p14:tracePt t="85493" x="5289550" y="4654550"/>
          <p14:tracePt t="85515" x="5175250" y="4654550"/>
          <p14:tracePt t="85528" x="5124450" y="4654550"/>
          <p14:tracePt t="85549" x="4972050" y="4654550"/>
          <p14:tracePt t="85563" x="4876800" y="4654550"/>
          <p14:tracePt t="85577" x="4826000" y="4654550"/>
          <p14:tracePt t="85597" x="4743450" y="4654550"/>
          <p14:tracePt t="85629" x="4730750" y="4654550"/>
          <p14:tracePt t="85655" x="4730750" y="4660900"/>
          <p14:tracePt t="85683" x="4737100" y="4667250"/>
          <p14:tracePt t="85693" x="4737100" y="4673600"/>
          <p14:tracePt t="85703" x="4737100" y="4686300"/>
          <p14:tracePt t="85709" x="4737100" y="4692650"/>
          <p14:tracePt t="85719" x="4743450" y="4699000"/>
          <p14:tracePt t="85729" x="4756150" y="4711700"/>
          <p14:tracePt t="85743" x="4775200" y="4730750"/>
          <p14:tracePt t="85764" x="4806950" y="4756150"/>
          <p14:tracePt t="85778" x="4845050" y="4762500"/>
          <p14:tracePt t="85799" x="4883150" y="4768850"/>
          <p14:tracePt t="85813" x="4914900" y="4775200"/>
          <p14:tracePt t="85827" x="4959350" y="4787900"/>
          <p14:tracePt t="85847" x="5086350" y="4787900"/>
          <p14:tracePt t="85861" x="5137150" y="4787900"/>
          <p14:tracePt t="85882" x="5232400" y="4787900"/>
          <p14:tracePt t="85896" x="5308600" y="4787900"/>
          <p14:tracePt t="85910" x="5384800" y="4787900"/>
          <p14:tracePt t="85931" x="5435600" y="4787900"/>
          <p14:tracePt t="85945" x="5461000" y="4781550"/>
          <p14:tracePt t="85989" x="5454650" y="4768850"/>
          <p14:tracePt t="86005" x="5435600" y="4768850"/>
          <p14:tracePt t="86013" x="5410200" y="4756150"/>
          <p14:tracePt t="86019" x="5391150" y="4756150"/>
          <p14:tracePt t="86029" x="5359400" y="4743450"/>
          <p14:tracePt t="86049" x="5226050" y="4718050"/>
          <p14:tracePt t="86063" x="4997450" y="4686300"/>
          <p14:tracePt t="86076" x="4838700" y="4673600"/>
          <p14:tracePt t="86097" x="4375150" y="4648200"/>
          <p14:tracePt t="86111" x="4210050" y="4648200"/>
          <p14:tracePt t="86132" x="4089400" y="4648200"/>
          <p14:tracePt t="86146" x="4044950" y="4648200"/>
          <p14:tracePt t="86165" x="4051300" y="4648200"/>
          <p14:tracePt t="86181" x="4089400" y="4673600"/>
          <p14:tracePt t="86195" x="4127500" y="4699000"/>
          <p14:tracePt t="86216" x="4343400" y="4870450"/>
          <p14:tracePt t="86230" x="4495800" y="4991100"/>
          <p14:tracePt t="86243" x="4565650" y="5041900"/>
          <p14:tracePt t="86264" x="4768850" y="5168900"/>
          <p14:tracePt t="86278" x="4908550" y="5207000"/>
          <p14:tracePt t="86299" x="5035550" y="5213350"/>
          <p14:tracePt t="86313" x="5124450" y="5207000"/>
          <p14:tracePt t="86327" x="5137150" y="5175250"/>
          <p14:tracePt t="86348" x="5080000" y="5124450"/>
          <p14:tracePt t="86361" x="5016500" y="5086350"/>
          <p14:tracePt t="86382" x="4705350" y="4997450"/>
          <p14:tracePt t="86396" x="4540250" y="4959350"/>
          <p14:tracePt t="86410" x="4127500" y="4902200"/>
          <p14:tracePt t="86431" x="3651250" y="4895850"/>
          <p14:tracePt t="86445" x="3575050" y="4883150"/>
          <p14:tracePt t="86485" x="3575050" y="4889500"/>
          <p14:tracePt t="86493" x="3587750" y="4902200"/>
          <p14:tracePt t="86509" x="3625850" y="4921250"/>
          <p14:tracePt t="86517" x="3638550" y="4933950"/>
          <p14:tracePt t="86528" x="3676650" y="4940300"/>
          <p14:tracePt t="86549" x="3765550" y="4959350"/>
          <p14:tracePt t="86563" x="3803650" y="4965700"/>
          <p14:tracePt t="86577" x="3892550" y="4972050"/>
          <p14:tracePt t="86597" x="4000500" y="4978400"/>
          <p14:tracePt t="86611" x="4013200" y="4978400"/>
          <p14:tracePt t="86632" x="4019550" y="4978400"/>
          <p14:tracePt t="86655" x="4019550" y="4991100"/>
          <p14:tracePt t="86660" x="4025900" y="4991100"/>
          <p14:tracePt t="86685" x="4025900" y="4997450"/>
          <p14:tracePt t="86694" x="4025900" y="5003800"/>
          <p14:tracePt t="86716" x="3987800" y="5016500"/>
          <p14:tracePt t="86729" x="3987800" y="4991100"/>
          <p14:tracePt t="86743" x="3549650" y="5168900"/>
          <p14:tracePt t="86928" x="3524250" y="5162550"/>
          <p14:tracePt t="86949" x="3517900" y="5162550"/>
          <p14:tracePt t="86965" x="3498850" y="5162550"/>
          <p14:tracePt t="86973" x="3492500" y="5162550"/>
          <p14:tracePt t="86997" x="3511550" y="5162550"/>
          <p14:tracePt t="87003" x="3536950" y="5162550"/>
          <p14:tracePt t="87013" x="3568700" y="5162550"/>
          <p14:tracePt t="87021" x="3587750" y="5162550"/>
          <p14:tracePt t="87028" x="3606800" y="5162550"/>
          <p14:tracePt t="87049" x="3689350" y="5162550"/>
          <p14:tracePt t="87062" x="3822700" y="5156200"/>
          <p14:tracePt t="87084" x="3981450" y="5137150"/>
          <p14:tracePt t="87097" x="4159250" y="5086350"/>
          <p14:tracePt t="87111" x="4318000" y="5041900"/>
          <p14:tracePt t="87132" x="4419600" y="5016500"/>
          <p14:tracePt t="87146" x="4438650" y="4997450"/>
          <p14:tracePt t="87166" x="4432300" y="4959350"/>
          <p14:tracePt t="87181" x="4368800" y="4921250"/>
          <p14:tracePt t="87195" x="4311650" y="4889500"/>
          <p14:tracePt t="87216" x="4191000" y="4851400"/>
          <p14:tracePt t="87229" x="4025900" y="4806950"/>
          <p14:tracePt t="87250" x="3892550" y="4781550"/>
          <p14:tracePt t="87264" x="3771900" y="4743450"/>
          <p14:tracePt t="87278" x="3759200" y="4737100"/>
          <p14:tracePt t="87299" x="3752850" y="4737100"/>
          <p14:tracePt t="87313" x="3746500" y="4737100"/>
          <p14:tracePt t="87357" x="3752850" y="4737100"/>
          <p14:tracePt t="87373" x="3765550" y="4737100"/>
          <p14:tracePt t="87504" x="3740150" y="4737100"/>
          <p14:tracePt t="87509" x="3708400" y="4737100"/>
          <p14:tracePt t="87519" x="3683000" y="4737100"/>
          <p14:tracePt t="87525" x="3644900" y="4737100"/>
          <p14:tracePt t="87531" x="3632200" y="4737100"/>
          <p14:tracePt t="87599" x="3619500" y="4737100"/>
          <p14:tracePt t="87621" x="3613150" y="4737100"/>
          <p14:tracePt t="87627" x="3581400" y="4749800"/>
          <p14:tracePt t="87637" x="3549650" y="4756150"/>
          <p14:tracePt t="87645" x="3511550" y="4768850"/>
          <p14:tracePt t="87647" x="3498850" y="4768850"/>
          <p14:tracePt t="87667" x="3454400" y="4768850"/>
          <p14:tracePt t="87681" x="3308350" y="4743450"/>
          <p14:tracePt t="87695" x="3003550" y="4692650"/>
          <p14:tracePt t="87716" x="2552700" y="4667250"/>
          <p14:tracePt t="87729" x="2082800" y="4730750"/>
          <p14:tracePt t="87750" x="1555750" y="4851400"/>
          <p14:tracePt t="87764" x="1441450" y="4876800"/>
          <p14:tracePt t="87778" x="1295400" y="4914900"/>
          <p14:tracePt t="87799" x="1238250" y="4921250"/>
          <p14:tracePt t="87813" x="1162050" y="4940300"/>
          <p14:tracePt t="87833" x="1130300" y="4940300"/>
          <p14:tracePt t="87847" x="1009650" y="4933950"/>
          <p14:tracePt t="87861" x="895350" y="4902200"/>
          <p14:tracePt t="87882" x="876300" y="4889500"/>
          <p14:tracePt t="88130" x="869950" y="4889500"/>
          <p14:tracePt t="88143" x="850900" y="4889500"/>
          <p14:tracePt t="88153" x="793750" y="4883150"/>
          <p14:tracePt t="88160" x="768350" y="4876800"/>
          <p14:tracePt t="88166" x="736600" y="4876800"/>
          <p14:tracePt t="88180" x="685800" y="4876800"/>
          <p14:tracePt t="88195" x="666750" y="4857750"/>
          <p14:tracePt t="88216" x="552450" y="4794250"/>
          <p14:tracePt t="88229" x="495300" y="4775200"/>
          <p14:tracePt t="88250" x="342900" y="4737100"/>
          <p14:tracePt t="88264" x="279400" y="4718050"/>
          <p14:tracePt t="88285" x="88900" y="467360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43757-CA02-6636-3E81-7FAD490E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072"/>
            <a:ext cx="5334000" cy="548778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D03C7BC-2872-6990-4D29-B9302C36F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143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0"/>
    </mc:Choice>
    <mc:Fallback>
      <p:transition spd="slow" advTm="3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5" x="114300" y="2806700"/>
          <p14:tracePt t="943" x="171450" y="2781300"/>
          <p14:tracePt t="956" x="209550" y="2768600"/>
          <p14:tracePt t="976" x="228600" y="2755900"/>
          <p14:tracePt t="990" x="228600" y="2749550"/>
          <p14:tracePt t="1004" x="228600" y="2730500"/>
          <p14:tracePt t="1025" x="234950" y="2711450"/>
          <p14:tracePt t="1039" x="241300" y="2698750"/>
          <p14:tracePt t="1060" x="247650" y="2686050"/>
          <p14:tracePt t="1088" x="247650" y="2679700"/>
          <p14:tracePt t="1104" x="247650" y="2667000"/>
          <p14:tracePt t="1112" x="254000" y="2660650"/>
          <p14:tracePt t="1122" x="254000" y="2635250"/>
          <p14:tracePt t="1143" x="279400" y="2603500"/>
          <p14:tracePt t="1158" x="298450" y="2578100"/>
          <p14:tracePt t="1171" x="298450" y="2565400"/>
          <p14:tracePt t="1192" x="298450" y="2520950"/>
          <p14:tracePt t="1206" x="298450" y="2495550"/>
          <p14:tracePt t="1227" x="285750" y="2419350"/>
          <p14:tracePt t="1240" x="292100" y="2349500"/>
          <p14:tracePt t="1254" x="298450" y="2311400"/>
          <p14:tracePt t="1275" x="330200" y="2228850"/>
          <p14:tracePt t="1289" x="349250" y="2190750"/>
          <p14:tracePt t="1310" x="381000" y="2127250"/>
          <p14:tracePt t="1324" x="406400" y="2095500"/>
          <p14:tracePt t="1338" x="463550" y="2038350"/>
          <p14:tracePt t="1359" x="539750" y="1974850"/>
          <p14:tracePt t="1372" x="552450" y="1962150"/>
          <p14:tracePt t="1393" x="603250" y="1917700"/>
          <p14:tracePt t="1407" x="628650" y="1898650"/>
          <p14:tracePt t="1421" x="635000" y="1892300"/>
          <p14:tracePt t="1442" x="679450" y="1860550"/>
          <p14:tracePt t="1456" x="685800" y="1854200"/>
          <p14:tracePt t="1558" x="679450" y="1854200"/>
          <p14:tracePt t="1566" x="666750" y="1854200"/>
          <p14:tracePt t="1571" x="660400" y="1854200"/>
          <p14:tracePt t="1656" x="654050" y="1854200"/>
          <p14:tracePt t="1664" x="635000" y="1854200"/>
          <p14:tracePt t="1669" x="622300" y="1860550"/>
          <p14:tracePt t="1680" x="590550" y="1873250"/>
          <p14:tracePt t="1692" x="552450" y="1892300"/>
          <p14:tracePt t="1706" x="508000" y="1898650"/>
          <p14:tracePt t="1727" x="412750" y="1924050"/>
          <p14:tracePt t="1740" x="254000" y="1962150"/>
          <p14:tracePt t="1754" x="76200" y="2006600"/>
          <p14:tracePt t="1904" x="6350" y="2114550"/>
          <p14:tracePt t="1910" x="63500" y="2114550"/>
          <p14:tracePt t="1918" x="120650" y="2114550"/>
          <p14:tracePt t="1926" x="184150" y="2114550"/>
          <p14:tracePt t="1942" x="317500" y="2114550"/>
          <p14:tracePt t="1956" x="488950" y="2127250"/>
          <p14:tracePt t="1976" x="666750" y="2159000"/>
          <p14:tracePt t="1990" x="762000" y="2171700"/>
          <p14:tracePt t="2005" x="933450" y="2209800"/>
          <p14:tracePt t="2025" x="1136650" y="2235200"/>
          <p14:tracePt t="2039" x="1200150" y="2241550"/>
          <p14:tracePt t="2060" x="1282700" y="2260600"/>
          <p14:tracePt t="2074" x="1295400" y="2266950"/>
          <p14:tracePt t="2088" x="1308100" y="2279650"/>
          <p14:tracePt t="2109" x="1308100" y="2292350"/>
          <p14:tracePt t="2122" x="1320800" y="2305050"/>
          <p14:tracePt t="2143" x="1320800" y="2311400"/>
          <p14:tracePt t="2157" x="1314450" y="2324100"/>
          <p14:tracePt t="2171" x="1244600" y="2387600"/>
          <p14:tracePt t="2192" x="1212850" y="2425700"/>
          <p14:tracePt t="2206" x="1187450" y="2451100"/>
          <p14:tracePt t="2226" x="1098550" y="2597150"/>
          <p14:tracePt t="2240" x="1047750" y="2724150"/>
          <p14:tracePt t="2254" x="996950" y="2876550"/>
          <p14:tracePt t="2275" x="952500" y="3060700"/>
          <p14:tracePt t="2289" x="895350" y="3302000"/>
          <p14:tracePt t="2310" x="863600" y="3492500"/>
          <p14:tracePt t="2324" x="857250" y="3663950"/>
          <p14:tracePt t="2345" x="857250" y="3829050"/>
          <p14:tracePt t="2359" x="857250" y="3873500"/>
          <p14:tracePt t="2372" x="863600" y="3956050"/>
          <p14:tracePt t="2393" x="863600" y="4019550"/>
          <p14:tracePt t="2407" x="863600" y="4051300"/>
          <p14:tracePt t="2428" x="876300" y="4064000"/>
          <p14:tracePt t="2442" x="876300" y="4089400"/>
          <p14:tracePt t="2456" x="882650" y="4140200"/>
          <p14:tracePt t="2476" x="876300" y="4165600"/>
          <p14:tracePt t="2490" x="850900" y="4165600"/>
          <p14:tracePt t="2511" x="831850" y="4165600"/>
          <p14:tracePt t="2818" x="825500" y="4165600"/>
          <p14:tracePt t="2840" x="825500" y="4152900"/>
          <p14:tracePt t="2845" x="838200" y="4140200"/>
          <p14:tracePt t="2853" x="857250" y="4127500"/>
          <p14:tracePt t="2862" x="857250" y="4108450"/>
          <p14:tracePt t="2872" x="869950" y="4083050"/>
          <p14:tracePt t="2893" x="908050" y="4006850"/>
          <p14:tracePt t="2907" x="927100" y="3956050"/>
          <p14:tracePt t="2928" x="908050" y="3803650"/>
          <p14:tracePt t="2942" x="876300" y="3644900"/>
          <p14:tracePt t="2955" x="869950" y="3549650"/>
          <p14:tracePt t="2976" x="869950" y="3308350"/>
          <p14:tracePt t="2990" x="869950" y="3187700"/>
          <p14:tracePt t="3011" x="869950" y="3092450"/>
          <p14:tracePt t="3025" x="863600" y="3022600"/>
          <p14:tracePt t="3039" x="838200" y="2959100"/>
          <p14:tracePt t="3060" x="800100" y="2838450"/>
          <p14:tracePt t="3074" x="787400" y="2794000"/>
          <p14:tracePt t="3095" x="742950" y="2667000"/>
          <p14:tracePt t="3108" x="736600" y="2635250"/>
          <p14:tracePt t="3122" x="717550" y="2571750"/>
          <p14:tracePt t="3144" x="698500" y="2533650"/>
          <p14:tracePt t="3157" x="679450" y="2508250"/>
          <p14:tracePt t="3178" x="622300" y="2451100"/>
          <p14:tracePt t="3192" x="571500" y="2393950"/>
          <p14:tracePt t="3206" x="508000" y="2349500"/>
          <p14:tracePt t="3227" x="431800" y="2305050"/>
          <p14:tracePt t="3240" x="361950" y="2292350"/>
          <p14:tracePt t="3261" x="298450" y="2292350"/>
          <p14:tracePt t="3275" x="247650" y="2292350"/>
          <p14:tracePt t="3289" x="190500" y="2305050"/>
          <p14:tracePt t="3310" x="171450" y="2305050"/>
          <p14:tracePt t="3323" x="158750" y="2305050"/>
          <p14:tracePt t="3344" x="95250" y="2330450"/>
          <p14:tracePt t="3359" x="82550" y="2336800"/>
          <p14:tracePt t="3372" x="50800" y="2349500"/>
          <p14:tracePt t="3393" x="25400" y="2349500"/>
          <p14:tracePt t="3407" x="19050" y="2355850"/>
          <p14:tracePt t="3428" x="6350" y="2368550"/>
          <p14:tracePt t="3442" x="6350" y="2387600"/>
          <p14:tracePt t="3552" x="12700" y="2463800"/>
          <p14:tracePt t="3560" x="25400" y="2476500"/>
          <p14:tracePt t="3566" x="38100" y="2489200"/>
          <p14:tracePt t="3575" x="57150" y="2508250"/>
          <p14:tracePt t="3595" x="88900" y="2552700"/>
          <p14:tracePt t="3608" x="127000" y="2578100"/>
          <p14:tracePt t="3622" x="158750" y="2590800"/>
          <p14:tracePt t="3643" x="209550" y="2628900"/>
          <p14:tracePt t="3657" x="222250" y="2635250"/>
          <p14:tracePt t="3678" x="234950" y="2647950"/>
          <p14:tracePt t="3692" x="254000" y="2660650"/>
          <p14:tracePt t="3706" x="317500" y="2673350"/>
          <p14:tracePt t="3727" x="361950" y="2673350"/>
          <p14:tracePt t="3740" x="450850" y="2673350"/>
          <p14:tracePt t="3761" x="571500" y="2647950"/>
          <p14:tracePt t="3775" x="584200" y="2647950"/>
          <p14:tracePt t="3796" x="596900" y="2641600"/>
          <p14:tracePt t="3810" x="603250" y="2641600"/>
          <p14:tracePt t="3824" x="641350" y="2641600"/>
          <p14:tracePt t="3844" x="679450" y="2641600"/>
          <p14:tracePt t="3859" x="730250" y="2641600"/>
          <p14:tracePt t="3880" x="749300" y="2641600"/>
          <p14:tracePt t="3894" x="755650" y="2641600"/>
          <p14:tracePt t="3992" x="755650" y="2635250"/>
          <p14:tracePt t="4008" x="762000" y="2628900"/>
          <p14:tracePt t="4016" x="768350" y="2616200"/>
          <p14:tracePt t="4022" x="781050" y="2603500"/>
          <p14:tracePt t="4032" x="781050" y="2590800"/>
          <p14:tracePt t="4046" x="793750" y="2571750"/>
          <p14:tracePt t="4060" x="806450" y="2559050"/>
          <p14:tracePt t="4073" x="819150" y="2546350"/>
          <p14:tracePt t="4094" x="863600" y="2501900"/>
          <p14:tracePt t="4108" x="876300" y="2482850"/>
          <p14:tracePt t="4129" x="889000" y="2438400"/>
          <p14:tracePt t="4143" x="895350" y="2406650"/>
          <p14:tracePt t="4157" x="895350" y="2381250"/>
          <p14:tracePt t="4178" x="889000" y="2355850"/>
          <p14:tracePt t="4192" x="863600" y="2330450"/>
          <p14:tracePt t="4212" x="825500" y="2311400"/>
          <p14:tracePt t="4226" x="762000" y="2279650"/>
          <p14:tracePt t="4240" x="736600" y="2266950"/>
          <p14:tracePt t="4261" x="698500" y="2260600"/>
          <p14:tracePt t="4275" x="660400" y="2260600"/>
          <p14:tracePt t="4296" x="635000" y="2260600"/>
          <p14:tracePt t="4352" x="647700" y="2254250"/>
          <p14:tracePt t="4368" x="673100" y="2247900"/>
          <p14:tracePt t="4376" x="692150" y="2247900"/>
          <p14:tracePt t="4381" x="736600" y="2235200"/>
          <p14:tracePt t="4392" x="800100" y="2222500"/>
          <p14:tracePt t="4400" x="876300" y="2209800"/>
          <p14:tracePt t="4407" x="946150" y="2184400"/>
          <p14:tracePt t="4428" x="1079500" y="2159000"/>
          <p14:tracePt t="4441" x="1225550" y="2152650"/>
          <p14:tracePt t="4463" x="1295400" y="2152650"/>
          <p14:tracePt t="4476" x="1320800" y="2152650"/>
          <p14:tracePt t="4490" x="1320800" y="2159000"/>
          <p14:tracePt t="4511" x="1295400" y="2197100"/>
          <p14:tracePt t="4525" x="1219200" y="2247900"/>
          <p14:tracePt t="4546" x="1111250" y="2317750"/>
          <p14:tracePt t="4560" x="1022350" y="2381250"/>
          <p14:tracePt t="4574" x="927100" y="2457450"/>
          <p14:tracePt t="4594" x="863600" y="2546350"/>
          <p14:tracePt t="4608" x="857250" y="2647950"/>
          <p14:tracePt t="4629" x="901700" y="2762250"/>
          <p14:tracePt t="4643" x="1016000" y="2952750"/>
          <p14:tracePt t="4657" x="1174750" y="3206750"/>
          <p14:tracePt t="4678" x="1352550" y="3479800"/>
          <p14:tracePt t="4692" x="1473200" y="3740150"/>
          <p14:tracePt t="4713" x="1562100" y="3994150"/>
          <p14:tracePt t="4727" x="1568450" y="4108450"/>
          <p14:tracePt t="4740" x="1543050" y="4216400"/>
          <p14:tracePt t="4762" x="1479550" y="4324350"/>
          <p14:tracePt t="4775" x="1384300" y="4419600"/>
          <p14:tracePt t="4796" x="1282700" y="4514850"/>
          <p14:tracePt t="4810" x="1162050" y="4610100"/>
          <p14:tracePt t="4824" x="1035050" y="4699000"/>
          <p14:tracePt t="4845" x="946150" y="4756150"/>
          <p14:tracePt t="4858" x="863600" y="4806950"/>
          <p14:tracePt t="4880" x="831850" y="4826000"/>
          <p14:tracePt t="4893" x="819150" y="4832350"/>
          <p14:tracePt t="4907" x="793750" y="4832350"/>
          <p14:tracePt t="4928" x="755650" y="4838700"/>
          <p14:tracePt t="4942" x="742950" y="4826000"/>
          <p14:tracePt t="4962" x="717550" y="4756150"/>
          <p14:tracePt t="4976" x="704850" y="4673600"/>
          <p14:tracePt t="4990" x="698500" y="4641850"/>
          <p14:tracePt t="5011" x="717550" y="4514850"/>
          <p14:tracePt t="5025" x="736600" y="4419600"/>
          <p14:tracePt t="5046" x="736600" y="4324350"/>
          <p14:tracePt t="5060" x="742950" y="4235450"/>
          <p14:tracePt t="5081" x="704850" y="4121150"/>
          <p14:tracePt t="5094" x="692150" y="4095750"/>
          <p14:tracePt t="5108" x="679450" y="4070350"/>
          <p14:tracePt t="5129" x="660400" y="4038600"/>
          <p14:tracePt t="5143" x="647700" y="4025900"/>
          <p14:tracePt t="5164" x="641350" y="4013200"/>
          <p14:tracePt t="5178" x="635000" y="4000500"/>
          <p14:tracePt t="5192" x="635000" y="3994150"/>
          <p14:tracePt t="5216" x="635000" y="3987800"/>
          <p14:tracePt t="5232" x="635000" y="3975100"/>
          <p14:tracePt t="5247" x="628650" y="3949700"/>
          <p14:tracePt t="5261" x="622300" y="3937000"/>
          <p14:tracePt t="5275" x="615950" y="3905250"/>
          <p14:tracePt t="5296" x="615950" y="3879850"/>
          <p14:tracePt t="5310" x="609600" y="3873500"/>
          <p14:tracePt t="5331" x="609600" y="3860800"/>
          <p14:tracePt t="5345" x="609600" y="3854450"/>
          <p14:tracePt t="5358" x="609600" y="3848100"/>
          <p14:tracePt t="5380" x="609600" y="3822700"/>
          <p14:tracePt t="5393" x="609600" y="3797300"/>
          <p14:tracePt t="5414" x="596900" y="3765550"/>
          <p14:tracePt t="5428" x="584200" y="3752850"/>
          <p14:tracePt t="5442" x="571500" y="3740150"/>
          <p14:tracePt t="5463" x="571500" y="3727450"/>
          <p14:tracePt t="5577" x="571500" y="3733800"/>
          <p14:tracePt t="5598" x="571500" y="3746500"/>
          <p14:tracePt t="5599" x="577850" y="3771900"/>
          <p14:tracePt t="5614" x="596900" y="3810000"/>
          <p14:tracePt t="5622" x="615950" y="3848100"/>
          <p14:tracePt t="5629" x="622300" y="3886200"/>
          <p14:tracePt t="5643" x="628650" y="3924300"/>
          <p14:tracePt t="5664" x="641350" y="4025900"/>
          <p14:tracePt t="5678" x="660400" y="4152900"/>
          <p14:tracePt t="5691" x="673100" y="4222750"/>
          <p14:tracePt t="5712" x="685800" y="4419600"/>
          <p14:tracePt t="5727" x="698500" y="4540250"/>
          <p14:tracePt t="5747" x="717550" y="4679950"/>
          <p14:tracePt t="5761" x="717550" y="4832350"/>
          <p14:tracePt t="5775" x="698500" y="4978400"/>
          <p14:tracePt t="5796" x="660400" y="5175250"/>
          <p14:tracePt t="5810" x="660400" y="5219700"/>
          <p14:tracePt t="5830" x="654050" y="5283200"/>
          <p14:tracePt t="5845" x="654050" y="5289550"/>
          <p14:tracePt t="5858" x="654050" y="5295900"/>
          <p14:tracePt t="5974" x="654050" y="5289550"/>
          <p14:tracePt t="5982" x="654050" y="5283200"/>
          <p14:tracePt t="5983" x="654050" y="5276850"/>
          <p14:tracePt t="5997" x="654050" y="5270500"/>
          <p14:tracePt t="6011" x="654050" y="5245100"/>
          <p14:tracePt t="6025" x="654050" y="5226050"/>
          <p14:tracePt t="6046" x="641350" y="5156200"/>
          <p14:tracePt t="6060" x="647700" y="5099050"/>
          <p14:tracePt t="6080" x="647700" y="4997450"/>
          <p14:tracePt t="6094" x="647700" y="4959350"/>
          <p14:tracePt t="6108" x="635000" y="4876800"/>
          <p14:tracePt t="6129" x="628650" y="4781550"/>
          <p14:tracePt t="6143" x="622300" y="4737100"/>
          <p14:tracePt t="6164" x="622300" y="4724400"/>
          <p14:tracePt t="6177" x="622300" y="4718050"/>
          <p14:tracePt t="6198" x="622300" y="4724400"/>
          <p14:tracePt t="6214" x="622300" y="4756150"/>
          <p14:tracePt t="6226" x="641350" y="4794250"/>
          <p14:tracePt t="6247" x="641350" y="4902200"/>
          <p14:tracePt t="6261" x="641350" y="4953000"/>
          <p14:tracePt t="6275" x="641350" y="5048250"/>
          <p14:tracePt t="6296" x="641350" y="5168900"/>
          <p14:tracePt t="6310" x="635000" y="5200650"/>
          <p14:tracePt t="6331" x="615950" y="5251450"/>
          <p14:tracePt t="6344" x="615950" y="5264150"/>
          <p14:tracePt t="6358" x="609600" y="5264150"/>
          <p14:tracePt t="6408" x="603250" y="5257800"/>
          <p14:tracePt t="6416" x="603250" y="5238750"/>
          <p14:tracePt t="6432" x="596900" y="5207000"/>
          <p14:tracePt t="6440" x="590550" y="5156200"/>
          <p14:tracePt t="6446" x="584200" y="5105400"/>
          <p14:tracePt t="6462" x="584200" y="4984750"/>
          <p14:tracePt t="6476" x="584200" y="4908550"/>
          <p14:tracePt t="6497" x="635000" y="4679950"/>
          <p14:tracePt t="6511" x="666750" y="4514850"/>
          <p14:tracePt t="6532" x="717550" y="4318000"/>
          <p14:tracePt t="6546" x="768350" y="4064000"/>
          <p14:tracePt t="6560" x="825500" y="3854450"/>
          <p14:tracePt t="6581" x="857250" y="3702050"/>
          <p14:tracePt t="6595" x="857250" y="3663950"/>
          <p14:tracePt t="6615" x="857250" y="3657600"/>
          <p14:tracePt t="6648" x="857250" y="3663950"/>
          <p14:tracePt t="6656" x="857250" y="3695700"/>
          <p14:tracePt t="6664" x="857250" y="3708400"/>
          <p14:tracePt t="6678" x="857250" y="3784600"/>
          <p14:tracePt t="6698" x="857250" y="3873500"/>
          <p14:tracePt t="6712" x="857250" y="3956050"/>
          <p14:tracePt t="6726" x="857250" y="4025900"/>
          <p14:tracePt t="6748" x="857250" y="4095750"/>
          <p14:tracePt t="6761" x="863600" y="4191000"/>
          <p14:tracePt t="6782" x="869950" y="4356100"/>
          <p14:tracePt t="6796" x="869950" y="4425950"/>
          <p14:tracePt t="6809" x="869950" y="4552950"/>
          <p14:tracePt t="6831" x="869950" y="4699000"/>
          <p14:tracePt t="6845" x="869950" y="4730750"/>
          <p14:tracePt t="6865" x="869950" y="4775200"/>
          <p14:tracePt t="6879" x="869950" y="4781550"/>
          <p14:tracePt t="6893" x="869950" y="4787900"/>
          <p14:tracePt t="6984" x="869950" y="4794250"/>
          <p14:tracePt t="7258" x="869950" y="4787900"/>
          <p14:tracePt t="7263" x="869950" y="4781550"/>
          <p14:tracePt t="7280" x="869950" y="4768850"/>
          <p14:tracePt t="7296" x="869950" y="4756150"/>
          <p14:tracePt t="7303" x="869950" y="4749800"/>
          <p14:tracePt t="7310" x="869950" y="4737100"/>
          <p14:tracePt t="7331" x="889000" y="4673600"/>
          <p14:tracePt t="7345" x="889000" y="4622800"/>
          <p14:tracePt t="7365" x="901700" y="4533900"/>
          <p14:tracePt t="7379" x="901700" y="4387850"/>
          <p14:tracePt t="7393" x="876300" y="4210050"/>
          <p14:tracePt t="7414" x="838200" y="4025900"/>
          <p14:tracePt t="7427" x="787400" y="3841750"/>
          <p14:tracePt t="7449" x="704850" y="3575050"/>
          <p14:tracePt t="7462" x="673100" y="3467100"/>
          <p14:tracePt t="7476" x="571500" y="3168650"/>
          <p14:tracePt t="7497" x="412750" y="2755900"/>
          <p14:tracePt t="7511" x="361950" y="2641600"/>
          <p14:tracePt t="7532" x="298450" y="2444750"/>
          <p14:tracePt t="7546" x="279400" y="2368550"/>
          <p14:tracePt t="7560" x="279400" y="2349500"/>
          <p14:tracePt t="7581" x="266700" y="2324100"/>
          <p14:tracePt t="7595" x="266700" y="2311400"/>
          <p14:tracePt t="7615" x="266700" y="2305050"/>
          <p14:tracePt t="7629" x="266700" y="2298700"/>
          <p14:tracePt t="7654" x="273050" y="2298700"/>
          <p14:tracePt t="7686" x="273050" y="2286000"/>
          <p14:tracePt t="7702" x="273050" y="2273300"/>
          <p14:tracePt t="7710" x="285750" y="2273300"/>
          <p14:tracePt t="7716" x="285750" y="2260600"/>
          <p14:tracePt t="7727" x="285750" y="2254250"/>
          <p14:tracePt t="7747" x="266700" y="2222500"/>
          <p14:tracePt t="7761" x="228600" y="2203450"/>
          <p14:tracePt t="7782" x="215900" y="2184400"/>
          <p14:tracePt t="7796" x="203200" y="2171700"/>
          <p14:tracePt t="7809" x="203200" y="2159000"/>
          <p14:tracePt t="7871" x="203200" y="2152650"/>
          <p14:tracePt t="7880" x="203200" y="2146300"/>
          <p14:tracePt t="7896" x="215900" y="2133600"/>
          <p14:tracePt t="7904" x="234950" y="2127250"/>
          <p14:tracePt t="7910" x="273050" y="2114550"/>
          <p14:tracePt t="7920" x="292100" y="2114550"/>
          <p14:tracePt t="7928" x="330200" y="2108200"/>
          <p14:tracePt t="7949" x="431800" y="2095500"/>
          <p14:tracePt t="7963" x="558800" y="2070100"/>
          <p14:tracePt t="7983" x="774700" y="2070100"/>
          <p14:tracePt t="7997" x="838200" y="2070100"/>
          <p14:tracePt t="8011" x="914400" y="2070100"/>
          <p14:tracePt t="8032" x="920750" y="2076450"/>
          <p14:tracePt t="8046" x="920750" y="2089150"/>
          <p14:tracePt t="8067" x="850900" y="2152650"/>
          <p14:tracePt t="8080" x="800100" y="2184400"/>
          <p14:tracePt t="8094" x="768350" y="2203450"/>
          <p14:tracePt t="8116" x="654050" y="2286000"/>
          <p14:tracePt t="8129" x="596900" y="2355850"/>
          <p14:tracePt t="8150" x="615950" y="2438400"/>
          <p14:tracePt t="8164" x="628650" y="2463800"/>
          <p14:tracePt t="8178" x="679450" y="2540000"/>
          <p14:tracePt t="8199" x="844550" y="2749550"/>
          <p14:tracePt t="8213" x="920750" y="2857500"/>
          <p14:tracePt t="8233" x="1231900" y="3308350"/>
          <p14:tracePt t="8247" x="1358900" y="3632200"/>
          <p14:tracePt t="8261" x="1416050" y="3771900"/>
          <p14:tracePt t="8282" x="1504950" y="4114800"/>
          <p14:tracePt t="8296" x="1511300" y="4330700"/>
          <p14:tracePt t="8317" x="1473200" y="4679950"/>
          <p14:tracePt t="8330" x="1447800" y="4800600"/>
          <p14:tracePt t="8344" x="1390650" y="5054600"/>
          <p14:tracePt t="8365" x="1225550" y="5365750"/>
          <p14:tracePt t="8379" x="1162050" y="5454650"/>
          <p14:tracePt t="8400" x="984250" y="5638800"/>
          <p14:tracePt t="8414" x="914400" y="5708650"/>
          <p14:tracePt t="8428" x="876300" y="5734050"/>
          <p14:tracePt t="8448" x="768350" y="5803900"/>
          <p14:tracePt t="8462" x="717550" y="5829300"/>
          <p14:tracePt t="8483" x="685800" y="5848350"/>
          <p14:tracePt t="8497" x="647700" y="5854700"/>
          <p14:tracePt t="8511" x="622300" y="5854700"/>
          <p14:tracePt t="8532" x="590550" y="5854700"/>
          <p14:tracePt t="8546" x="584200" y="5854700"/>
          <p14:tracePt t="8567" x="558800" y="5842000"/>
          <p14:tracePt t="8580" x="558800" y="5829300"/>
          <p14:tracePt t="8594" x="558800" y="5816600"/>
          <p14:tracePt t="8615" x="558800" y="5746750"/>
          <p14:tracePt t="8630" x="558800" y="5689600"/>
          <p14:tracePt t="8650" x="539750" y="5626100"/>
          <p14:tracePt t="8664" x="520700" y="5581650"/>
          <p14:tracePt t="8678" x="488950" y="5543550"/>
          <p14:tracePt t="8699" x="457200" y="5492750"/>
          <p14:tracePt t="8712" x="387350" y="5454650"/>
          <p14:tracePt t="8734" x="298450" y="5391150"/>
          <p14:tracePt t="8747" x="247650" y="5353050"/>
          <p14:tracePt t="8761" x="247650" y="5340350"/>
          <p14:tracePt t="8782" x="247650" y="5283200"/>
          <p14:tracePt t="8796" x="254000" y="5232400"/>
          <p14:tracePt t="8816" x="273050" y="5175250"/>
          <p14:tracePt t="8830" x="279400" y="5143500"/>
          <p14:tracePt t="8844" x="330200" y="5067300"/>
          <p14:tracePt t="8865" x="400050" y="4972050"/>
          <p14:tracePt t="8879" x="450850" y="4933950"/>
          <p14:tracePt t="8900" x="628650" y="4794250"/>
          <p14:tracePt t="8914" x="774700" y="4699000"/>
          <p14:tracePt t="8928" x="908050" y="4622800"/>
          <p14:tracePt t="8948" x="996950" y="4572000"/>
          <p14:tracePt t="8962" x="1041400" y="4552950"/>
          <p14:tracePt t="8983" x="1047750" y="4546600"/>
          <p14:tracePt t="8997" x="1047750" y="4540250"/>
          <p14:tracePt t="9011" x="1047750" y="4527550"/>
          <p14:tracePt t="9032" x="1047750" y="4502150"/>
          <p14:tracePt t="9046" x="1047750" y="4489450"/>
          <p14:tracePt t="9066" x="996950" y="4457700"/>
          <p14:tracePt t="9080" x="939800" y="4451350"/>
          <p14:tracePt t="9095" x="895350" y="4445000"/>
          <p14:tracePt t="9115" x="692150" y="4406900"/>
          <p14:tracePt t="9129" x="558800" y="4362450"/>
          <p14:tracePt t="9150" x="431800" y="4330700"/>
          <p14:tracePt t="9164" x="336550" y="4305300"/>
          <p14:tracePt t="9178" x="285750" y="4286250"/>
          <p14:tracePt t="9224" x="292100" y="4273550"/>
          <p14:tracePt t="9240" x="323850" y="4273550"/>
          <p14:tracePt t="9248" x="349250" y="4260850"/>
          <p14:tracePt t="9249" x="361950" y="4260850"/>
          <p14:tracePt t="9264" x="400050" y="4254500"/>
          <p14:tracePt t="9282" x="495300" y="4235450"/>
          <p14:tracePt t="9296" x="590550" y="4203700"/>
          <p14:tracePt t="9317" x="730250" y="4171950"/>
          <p14:tracePt t="9331" x="869950" y="4133850"/>
          <p14:tracePt t="9344" x="971550" y="4102100"/>
          <p14:tracePt t="9365" x="990600" y="4089400"/>
          <p14:tracePt t="9379" x="990600" y="4057650"/>
          <p14:tracePt t="9400" x="952500" y="4000500"/>
          <p14:tracePt t="9414" x="869950" y="3956050"/>
          <p14:tracePt t="9435" x="749300" y="3911600"/>
          <p14:tracePt t="9449" x="615950" y="3873500"/>
          <p14:tracePt t="9462" x="565150" y="3860800"/>
          <p14:tracePt t="9483" x="520700" y="3848100"/>
          <p14:tracePt t="9504" x="533400" y="3848100"/>
          <p14:tracePt t="9518" x="546100" y="3860800"/>
          <p14:tracePt t="9532" x="577850" y="3873500"/>
          <p14:tracePt t="9546" x="717550" y="3917950"/>
          <p14:tracePt t="9566" x="1035050" y="4013200"/>
          <p14:tracePt t="9581" x="1155700" y="4038600"/>
          <p14:tracePt t="9601" x="1549400" y="4146550"/>
          <p14:tracePt t="9615" x="1701800" y="4191000"/>
          <p14:tracePt t="9629" x="1746250" y="4210050"/>
          <p14:tracePt t="9650" x="1746250" y="4222750"/>
          <p14:tracePt t="9664" x="1714500" y="4260850"/>
          <p14:tracePt t="9684" x="1606550" y="4298950"/>
          <p14:tracePt t="9699" x="1530350" y="4311650"/>
          <p14:tracePt t="9712" x="1346200" y="4349750"/>
          <p14:tracePt t="9734" x="1079500" y="4362450"/>
          <p14:tracePt t="9747" x="1060450" y="4375150"/>
          <p14:tracePt t="9768" x="1079500" y="4375150"/>
          <p14:tracePt t="9782" x="1123950" y="4387850"/>
          <p14:tracePt t="9796" x="1174750" y="4400550"/>
          <p14:tracePt t="9817" x="1352550" y="4451350"/>
          <p14:tracePt t="9831" x="1441450" y="4476750"/>
          <p14:tracePt t="9851" x="1454150" y="4483100"/>
          <p14:tracePt t="9869" x="1447800" y="4489450"/>
          <p14:tracePt t="9879" x="1428750" y="4508500"/>
          <p14:tracePt t="9900" x="1358900" y="4508500"/>
          <p14:tracePt t="9914" x="1295400" y="4508500"/>
          <p14:tracePt t="9935" x="1181100" y="4508500"/>
          <p14:tracePt t="9948" x="1060450" y="4508500"/>
          <p14:tracePt t="9962" x="1016000" y="4508500"/>
          <p14:tracePt t="9983" x="1016000" y="4521200"/>
          <p14:tracePt t="9997" x="1022350" y="4521200"/>
          <p14:tracePt t="10018" x="1123950" y="4540250"/>
          <p14:tracePt t="10032" x="1187450" y="4559300"/>
          <p14:tracePt t="10046" x="1244600" y="4572000"/>
          <p14:tracePt t="10067" x="1276350" y="4591050"/>
          <p14:tracePt t="10080" x="1289050" y="4603750"/>
          <p14:tracePt t="10101" x="1289050" y="4629150"/>
          <p14:tracePt t="10116" x="1250950" y="4679950"/>
          <p14:tracePt t="10129" x="1174750" y="4730750"/>
          <p14:tracePt t="10150" x="1130300" y="4775200"/>
          <p14:tracePt t="10164" x="1073150" y="4806950"/>
          <p14:tracePt t="10184" x="1028700" y="4845050"/>
          <p14:tracePt t="10199" x="1028700" y="4851400"/>
          <p14:tracePt t="10224" x="1028700" y="4857750"/>
          <p14:tracePt t="10391" x="1016000" y="4857750"/>
          <p14:tracePt t="10397" x="1009650" y="4851400"/>
          <p14:tracePt t="10406" x="1003300" y="4851400"/>
          <p14:tracePt t="10412" x="990600" y="4838700"/>
          <p14:tracePt t="10422" x="971550" y="4826000"/>
          <p14:tracePt t="10434" x="939800" y="4819650"/>
          <p14:tracePt t="10448" x="895350" y="4819650"/>
          <p14:tracePt t="10462" x="800100" y="4819650"/>
          <p14:tracePt t="10483" x="736600" y="4826000"/>
          <p14:tracePt t="10497" x="692150" y="4845050"/>
          <p14:tracePt t="10518" x="641350" y="4914900"/>
          <p14:tracePt t="10532" x="596900" y="4972050"/>
          <p14:tracePt t="10546" x="577850" y="4997450"/>
          <p14:tracePt t="10566" x="501650" y="5124450"/>
          <p14:tracePt t="10580" x="457200" y="5200650"/>
          <p14:tracePt t="10601" x="431800" y="5270500"/>
          <p14:tracePt t="10615" x="438150" y="5321300"/>
          <p14:tracePt t="10629" x="457200" y="5346700"/>
          <p14:tracePt t="10650" x="508000" y="5467350"/>
          <p14:tracePt t="10664" x="520700" y="5505450"/>
          <p14:tracePt t="10685" x="533400" y="5575300"/>
          <p14:tracePt t="10698" x="533400" y="5626100"/>
          <p14:tracePt t="10712" x="508000" y="5651500"/>
          <p14:tracePt t="10734" x="495300" y="5676900"/>
          <p14:tracePt t="10747" x="463550" y="5689600"/>
          <p14:tracePt t="10768" x="381000" y="5721350"/>
          <p14:tracePt t="10782" x="349250" y="5727700"/>
          <p14:tracePt t="10803" x="323850" y="5746750"/>
          <p14:tracePt t="10817" x="311150" y="5759450"/>
          <p14:tracePt t="10830" x="292100" y="5759450"/>
          <p14:tracePt t="10851" x="273050" y="5765800"/>
          <p14:tracePt t="10865" x="254000" y="5765800"/>
          <p14:tracePt t="10886" x="228600" y="5765800"/>
          <p14:tracePt t="10900" x="222250" y="5765800"/>
          <p14:tracePt t="10914" x="209550" y="5765800"/>
          <p14:tracePt t="10935" x="203200" y="5765800"/>
          <p14:tracePt t="10949" x="184150" y="5765800"/>
          <p14:tracePt t="10969" x="158750" y="5753100"/>
          <p14:tracePt t="10983" x="139700" y="5753100"/>
          <p14:tracePt t="11018" x="127000" y="5740400"/>
          <p14:tracePt t="11092" x="120650" y="5734050"/>
          <p14:tracePt t="11255" x="120650" y="5727700"/>
          <p14:tracePt t="11278" x="120650" y="5721350"/>
          <p14:tracePt t="11310" x="107950" y="5715000"/>
          <p14:tracePt t="11361" x="107950" y="5708650"/>
          <p14:tracePt t="11432" x="107950" y="5702300"/>
          <p14:tracePt t="11519" x="107950" y="5695950"/>
          <p14:tracePt t="11552" x="107950" y="5689600"/>
          <p14:tracePt t="11617" x="107950" y="5683250"/>
          <p14:tracePt t="11719" x="107950" y="5670550"/>
          <p14:tracePt t="11744" x="107950" y="5664200"/>
          <p14:tracePt t="11750" x="107950" y="5657850"/>
          <p14:tracePt t="11768" x="107950" y="5651500"/>
          <p14:tracePt t="11784" x="107950" y="5638800"/>
          <p14:tracePt t="11798" x="114300" y="5632450"/>
          <p14:tracePt t="11808" x="114300" y="5619750"/>
          <p14:tracePt t="11817" x="139700" y="5613400"/>
          <p14:tracePt t="11830" x="165100" y="5581650"/>
          <p14:tracePt t="11851" x="279400" y="5505450"/>
          <p14:tracePt t="11865" x="349250" y="5467350"/>
          <p14:tracePt t="11886" x="387350" y="5461000"/>
          <p14:tracePt t="11900" x="469900" y="5454650"/>
          <p14:tracePt t="11913" x="609600" y="5454650"/>
          <p14:tracePt t="11934" x="844550" y="5454650"/>
          <p14:tracePt t="11948" x="901700" y="5461000"/>
          <p14:tracePt t="11969" x="1073150" y="5505450"/>
          <p14:tracePt t="11983" x="1206500" y="5581650"/>
          <p14:tracePt t="11997" x="1270000" y="5626100"/>
          <p14:tracePt t="12018" x="1428750" y="5772150"/>
          <p14:tracePt t="12032" x="1479550" y="5854700"/>
          <p14:tracePt t="12053" x="1492250" y="5867400"/>
          <p14:tracePt t="12066" x="1479550" y="5892800"/>
          <p14:tracePt t="12081" x="1454150" y="5924550"/>
          <p14:tracePt t="12101" x="1377950" y="5949950"/>
          <p14:tracePt t="12115" x="1327150" y="5962650"/>
          <p14:tracePt t="12136" x="1168400" y="5962650"/>
          <p14:tracePt t="12150" x="1009650" y="5962650"/>
          <p14:tracePt t="12164" x="933450" y="5943600"/>
          <p14:tracePt t="12184" x="755650" y="5867400"/>
          <p14:tracePt t="12198" x="723900" y="5835650"/>
          <p14:tracePt t="12219" x="692150" y="5740400"/>
          <p14:tracePt t="12233" x="704850" y="5664200"/>
          <p14:tracePt t="12254" x="793750" y="5562600"/>
          <p14:tracePt t="12268" x="844550" y="5543550"/>
          <p14:tracePt t="12282" x="946150" y="5511800"/>
          <p14:tracePt t="12302" x="1162050" y="5480050"/>
          <p14:tracePt t="12316" x="1231900" y="5480050"/>
          <p14:tracePt t="12337" x="1416050" y="5505450"/>
          <p14:tracePt t="12351" x="1479550" y="5562600"/>
          <p14:tracePt t="12365" x="1492250" y="5588000"/>
          <p14:tracePt t="12386" x="1511300" y="5670550"/>
          <p14:tracePt t="12400" x="1479550" y="5721350"/>
          <p14:tracePt t="12421" x="1403350" y="5784850"/>
          <p14:tracePt t="12435" x="1308100" y="5810250"/>
          <p14:tracePt t="12448" x="1193800" y="5822950"/>
          <p14:tracePt t="12469" x="996950" y="5797550"/>
          <p14:tracePt t="12483" x="927100" y="5778500"/>
          <p14:tracePt t="12504" x="762000" y="5689600"/>
          <p14:tracePt t="12518" x="723900" y="5638800"/>
          <p14:tracePt t="12532" x="723900" y="5626100"/>
          <p14:tracePt t="12553" x="736600" y="5588000"/>
          <p14:tracePt t="12567" x="800100" y="5568950"/>
          <p14:tracePt t="12587" x="838200" y="5562600"/>
          <p14:tracePt t="12601" x="908050" y="5562600"/>
          <p14:tracePt t="12615" x="996950" y="5562600"/>
          <p14:tracePt t="12636" x="1098550" y="5581650"/>
          <p14:tracePt t="12650" x="1200150" y="5632450"/>
          <p14:tracePt t="12671" x="1263650" y="5695950"/>
          <p14:tracePt t="12684" x="1270000" y="5746750"/>
          <p14:tracePt t="12698" x="1250950" y="5772150"/>
          <p14:tracePt t="12720" x="1187450" y="5810250"/>
          <p14:tracePt t="12733" x="1123950" y="5822950"/>
          <p14:tracePt t="12754" x="1085850" y="5822950"/>
          <p14:tracePt t="12768" x="1016000" y="5822950"/>
          <p14:tracePt t="12782" x="946150" y="5822950"/>
          <p14:tracePt t="12803" x="876300" y="5822950"/>
          <p14:tracePt t="12817" x="831850" y="5822950"/>
          <p14:tracePt t="12837" x="774700" y="5822950"/>
          <p14:tracePt t="12851" x="692150" y="5822950"/>
          <p14:tracePt t="12865" x="673100" y="5822950"/>
          <p14:tracePt t="12886" x="641350" y="5822950"/>
          <p14:tracePt t="12900" x="622300" y="5822950"/>
          <p14:tracePt t="12921" x="584200" y="5810250"/>
          <p14:tracePt t="12935" x="571500" y="5803900"/>
          <p14:tracePt t="12948" x="552450" y="5791200"/>
          <p14:tracePt t="12969" x="539750" y="5772150"/>
          <p14:tracePt t="12983" x="533400" y="5765800"/>
          <p14:tracePt t="13004" x="533400" y="5753100"/>
          <p14:tracePt t="13018" x="520700" y="5753100"/>
          <p14:tracePt t="13032" x="514350" y="5740400"/>
          <p14:tracePt t="13053" x="501650" y="5740400"/>
          <p14:tracePt t="13067" x="488950" y="5727700"/>
          <p14:tracePt t="13087" x="450850" y="5695950"/>
          <p14:tracePt t="13118" x="450850" y="5689600"/>
          <p14:tracePt t="13136" x="457200" y="5689600"/>
          <p14:tracePt t="13142" x="488950" y="5683250"/>
          <p14:tracePt t="13151" x="527050" y="5683250"/>
          <p14:tracePt t="13171" x="571500" y="5683250"/>
          <p14:tracePt t="13184" x="666750" y="5683250"/>
          <p14:tracePt t="13198" x="793750" y="5683250"/>
          <p14:tracePt t="13219" x="952500" y="5676900"/>
          <p14:tracePt t="13233" x="1276350" y="5676900"/>
          <p14:tracePt t="13254" x="1371600" y="5676900"/>
          <p14:tracePt t="13268" x="1504950" y="5676900"/>
          <p14:tracePt t="13282" x="1562100" y="5695950"/>
          <p14:tracePt t="13303" x="1574800" y="5695950"/>
          <p14:tracePt t="13317" x="1574800" y="5702300"/>
          <p14:tracePt t="13337" x="1574800" y="5708650"/>
          <p14:tracePt t="13351" x="1536700" y="5708650"/>
          <p14:tracePt t="13365" x="1485900" y="5708650"/>
          <p14:tracePt t="13386" x="1403350" y="5708650"/>
          <p14:tracePt t="13400" x="1289050" y="5708650"/>
          <p14:tracePt t="13421" x="1162050" y="5708650"/>
          <p14:tracePt t="13435" x="1143000" y="5708650"/>
          <p14:tracePt t="13454" x="1149350" y="5708650"/>
          <p14:tracePt t="13469" x="1219200" y="5708650"/>
          <p14:tracePt t="13483" x="1238250" y="5708650"/>
          <p14:tracePt t="13504" x="1346200" y="5708650"/>
          <p14:tracePt t="13518" x="1390650" y="5708650"/>
          <p14:tracePt t="13532" x="1492250" y="5708650"/>
          <p14:tracePt t="13552" x="1644650" y="5708650"/>
          <p14:tracePt t="13567" x="1701800" y="5702300"/>
          <p14:tracePt t="13587" x="1797050" y="5695950"/>
          <p14:tracePt t="13638" x="1790700" y="5695950"/>
          <p14:tracePt t="13654" x="1784350" y="5695950"/>
          <p14:tracePt t="13668" x="1771650" y="5695950"/>
          <p14:tracePt t="13686" x="1765300" y="5695950"/>
          <p14:tracePt t="13704" x="1758950" y="5695950"/>
          <p14:tracePt t="13800" x="1752600" y="5695950"/>
          <p14:tracePt t="14050" x="1746250" y="5695950"/>
          <p14:tracePt t="14088" x="1739900" y="5695950"/>
          <p14:tracePt t="14102" x="1733550" y="5695950"/>
          <p14:tracePt t="14136" x="1727200" y="5695950"/>
          <p14:tracePt t="14166" x="1714500" y="5702300"/>
          <p14:tracePt t="14182" x="1701800" y="5708650"/>
          <p14:tracePt t="14190" x="1689100" y="5708650"/>
          <p14:tracePt t="14208" x="1682750" y="5715000"/>
          <p14:tracePt t="14215" x="1663700" y="5715000"/>
          <p14:tracePt t="14221" x="1651000" y="5721350"/>
          <p14:tracePt t="14240" x="1631950" y="5727700"/>
          <p14:tracePt t="14255" x="1606550" y="5727700"/>
          <p14:tracePt t="14268" x="1530350" y="5753100"/>
          <p14:tracePt t="14289" x="1403350" y="5784850"/>
          <p14:tracePt t="14303" x="1384300" y="5791200"/>
          <p14:tracePt t="14317" x="1346200" y="5791200"/>
          <p14:tracePt t="14337" x="1181100" y="5842000"/>
          <p14:tracePt t="14351" x="1035050" y="5880100"/>
          <p14:tracePt t="14372" x="895350" y="5918200"/>
          <p14:tracePt t="14386" x="742950" y="5956300"/>
          <p14:tracePt t="14399" x="698500" y="5969000"/>
          <p14:tracePt t="14421" x="615950" y="5994400"/>
          <p14:tracePt t="14434" x="539750" y="6013450"/>
          <p14:tracePt t="14455" x="431800" y="6038850"/>
          <p14:tracePt t="14469" x="387350" y="6051550"/>
          <p14:tracePt t="14483" x="361950" y="6051550"/>
          <p14:tracePt t="14504" x="349250" y="6064250"/>
          <p14:tracePt t="14534" x="336550" y="6064250"/>
          <p14:tracePt t="14552" x="323850" y="6070600"/>
          <p14:tracePt t="14558" x="311150" y="6076950"/>
          <p14:tracePt t="14567" x="311150" y="6083300"/>
          <p14:tracePt t="14587" x="292100" y="6102350"/>
          <p14:tracePt t="14601" x="285750" y="6102350"/>
          <p14:tracePt t="14673" x="285750" y="6108700"/>
          <p14:tracePt t="14695" x="292100" y="6108700"/>
          <p14:tracePt t="14711" x="298450" y="6108700"/>
          <p14:tracePt t="14718" x="311150" y="6102350"/>
          <p14:tracePt t="14723" x="323850" y="6096000"/>
          <p14:tracePt t="14734" x="355600" y="6076950"/>
          <p14:tracePt t="14741" x="374650" y="6070600"/>
          <p14:tracePt t="14754" x="419100" y="6038850"/>
          <p14:tracePt t="14960" x="412750" y="6026150"/>
          <p14:tracePt t="14980" x="412750" y="6000750"/>
          <p14:tracePt t="14986" x="400050" y="5994400"/>
          <p14:tracePt t="14991" x="387350" y="5981700"/>
          <p14:tracePt t="15004" x="387350" y="5969000"/>
          <p14:tracePt t="15018" x="374650" y="5943600"/>
          <p14:tracePt t="15039" x="368300" y="5886450"/>
          <p14:tracePt t="15056" x="368300" y="5861050"/>
          <p14:tracePt t="15073" x="368300" y="5848350"/>
          <p14:tracePt t="15087" x="368300" y="5822950"/>
          <p14:tracePt t="15101" x="381000" y="5816600"/>
          <p14:tracePt t="15122" x="406400" y="5784850"/>
          <p14:tracePt t="15136" x="457200" y="5772150"/>
          <p14:tracePt t="15157" x="508000" y="5759450"/>
          <p14:tracePt t="15171" x="520700" y="5759450"/>
          <p14:tracePt t="15184" x="533400" y="5759450"/>
          <p14:tracePt t="15205" x="539750" y="5759450"/>
          <p14:tracePt t="15219" x="546100" y="5765800"/>
          <p14:tracePt t="15240" x="552450" y="5784850"/>
          <p14:tracePt t="15254" x="552450" y="5803900"/>
          <p14:tracePt t="15268" x="552450" y="5810250"/>
          <p14:tracePt t="15288" x="546100" y="5842000"/>
          <p14:tracePt t="15303" x="533400" y="5861050"/>
          <p14:tracePt t="15324" x="495300" y="5918200"/>
          <p14:tracePt t="15338" x="482600" y="5924550"/>
          <p14:tracePt t="15351" x="444500" y="5962650"/>
          <p14:tracePt t="15372" x="381000" y="6026150"/>
          <p14:tracePt t="15386" x="374650" y="6038850"/>
          <p14:tracePt t="15407" x="330200" y="6076950"/>
          <p14:tracePt t="15421" x="311150" y="6089650"/>
          <p14:tracePt t="15434" x="311150" y="6096000"/>
          <p14:tracePt t="15456" x="292100" y="6115050"/>
          <p14:tracePt t="15469" x="285750" y="6115050"/>
          <p14:tracePt t="15490" x="279400" y="6115050"/>
          <p14:tracePt t="15504" x="273050" y="6115050"/>
          <p14:tracePt t="15526" x="273050" y="6127750"/>
          <p14:tracePt t="15538" x="266700" y="6127750"/>
          <p14:tracePt t="15552" x="260350" y="6140450"/>
          <p14:tracePt t="15573" x="241300" y="6153150"/>
          <p14:tracePt t="15587" x="234950" y="6172200"/>
          <p14:tracePt t="15601" x="228600" y="6178550"/>
          <p14:tracePt t="15622" x="228600" y="6197600"/>
          <p14:tracePt t="15636" x="228600" y="6210300"/>
          <p14:tracePt t="15672" x="228600" y="6216650"/>
          <p14:tracePt t="15679" x="228600" y="6223000"/>
          <p14:tracePt t="15696" x="228600" y="6229350"/>
          <p14:tracePt t="15726" x="228600" y="6235700"/>
          <p14:tracePt t="15733" x="241300" y="6235700"/>
          <p14:tracePt t="15823" x="247650" y="6235700"/>
          <p14:tracePt t="15864" x="254000" y="6235700"/>
          <p14:tracePt t="16384" x="241300" y="6235700"/>
          <p14:tracePt t="16385" x="215900" y="6235700"/>
          <p14:tracePt t="16407" x="120650" y="6223000"/>
          <p14:tracePt t="16413" x="114300" y="6223000"/>
          <p14:tracePt t="16527" x="114300" y="6210300"/>
          <p14:tracePt t="16538" x="120650" y="6210300"/>
          <p14:tracePt t="16552" x="133350" y="6210300"/>
          <p14:tracePt t="16560" x="152400" y="6210300"/>
          <p14:tracePt t="16566" x="171450" y="6210300"/>
          <p14:tracePt t="16575" x="190500" y="6210300"/>
          <p14:tracePt t="16587" x="234950" y="6210300"/>
          <p14:tracePt t="16608" x="323850" y="6197600"/>
          <p14:tracePt t="16624" x="342900" y="6197600"/>
          <p14:tracePt t="16636" x="374650" y="6197600"/>
          <p14:tracePt t="16657" x="431800" y="6197600"/>
          <p14:tracePt t="16671" x="457200" y="6197600"/>
          <p14:tracePt t="16691" x="533400" y="6197600"/>
          <p14:tracePt t="16705" x="596900" y="6197600"/>
          <p14:tracePt t="16719" x="622300" y="6197600"/>
          <p14:tracePt t="16740" x="704850" y="6191250"/>
          <p14:tracePt t="16754" x="787400" y="6191250"/>
          <p14:tracePt t="16775" x="889000" y="6191250"/>
          <p14:tracePt t="16788" x="1003300" y="6191250"/>
          <p14:tracePt t="16802" x="1111250" y="6191250"/>
          <p14:tracePt t="16823" x="1263650" y="6191250"/>
          <p14:tracePt t="16837" x="1365250" y="6191250"/>
          <p14:tracePt t="16858" x="1460500" y="6191250"/>
          <p14:tracePt t="16872" x="1517650" y="6191250"/>
          <p14:tracePt t="16886" x="1574800" y="6191250"/>
          <p14:tracePt t="16907" x="1625600" y="6191250"/>
          <p14:tracePt t="16921" x="1651000" y="6191250"/>
          <p14:tracePt t="16941" x="1676400" y="6191250"/>
          <p14:tracePt t="16955" x="1708150" y="6191250"/>
          <p14:tracePt t="16969" x="1727200" y="6191250"/>
          <p14:tracePt t="16990" x="1739900" y="6191250"/>
          <p14:tracePt t="17064" x="1752600" y="6191250"/>
          <p14:tracePt t="17297" x="1758950" y="6191250"/>
          <p14:tracePt t="17301" x="1765300" y="6191250"/>
          <p14:tracePt t="17316" x="1771650" y="6191250"/>
          <p14:tracePt t="17323" x="1778000" y="6191250"/>
          <p14:tracePt t="17337" x="1790700" y="6191250"/>
          <p14:tracePt t="17358" x="1847850" y="6191250"/>
          <p14:tracePt t="17372" x="1866900" y="6191250"/>
          <p14:tracePt t="17386" x="1917700" y="6191250"/>
          <p14:tracePt t="17406" x="2025650" y="6191250"/>
          <p14:tracePt t="17420" x="2070100" y="6191250"/>
          <p14:tracePt t="17441" x="2216150" y="6191250"/>
          <p14:tracePt t="17455" x="2292350" y="6191250"/>
          <p14:tracePt t="17469" x="2317750" y="6191250"/>
          <p14:tracePt t="17490" x="2336800" y="6191250"/>
          <p14:tracePt t="17504" x="2343150" y="6191250"/>
          <p14:tracePt t="17526" x="2330450" y="6191250"/>
          <p14:tracePt t="17538" x="2305050" y="6191250"/>
          <p14:tracePt t="17552" x="2254250" y="6203950"/>
          <p14:tracePt t="17573" x="2120900" y="6203950"/>
          <p14:tracePt t="17587" x="2063750" y="6203950"/>
          <p14:tracePt t="17608" x="1879600" y="6210300"/>
          <p14:tracePt t="17622" x="1873250" y="6210300"/>
          <p14:tracePt t="17640" x="1873250" y="6216650"/>
          <p14:tracePt t="17656" x="1898650" y="6216650"/>
          <p14:tracePt t="17670" x="1955800" y="6216650"/>
          <p14:tracePt t="17692" x="2108200" y="6216650"/>
          <p14:tracePt t="17705" x="2171700" y="6216650"/>
          <p14:tracePt t="17720" x="2286000" y="6216650"/>
          <p14:tracePt t="17740" x="2432050" y="6216650"/>
          <p14:tracePt t="17754" x="2470150" y="6216650"/>
          <p14:tracePt t="17775" x="2533650" y="6216650"/>
          <p14:tracePt t="17789" x="2546350" y="6216650"/>
          <p14:tracePt t="17803" x="2565400" y="6216650"/>
          <p14:tracePt t="17824" x="2584450" y="6216650"/>
          <p14:tracePt t="17837" x="2603500" y="6216650"/>
          <p14:tracePt t="17858" x="2616200" y="6216650"/>
          <p14:tracePt t="17872" x="2641600" y="6216650"/>
          <p14:tracePt t="17893" x="2667000" y="6216650"/>
          <p14:tracePt t="17907" x="2698750" y="6216650"/>
          <p14:tracePt t="17921" x="2717800" y="6210300"/>
          <p14:tracePt t="17942" x="2755900" y="6210300"/>
          <p14:tracePt t="17955" x="2774950" y="6210300"/>
          <p14:tracePt t="17976" x="2794000" y="6210300"/>
          <p14:tracePt t="18040" x="2806700" y="6203950"/>
          <p14:tracePt t="18047" x="2819400" y="6203950"/>
          <p14:tracePt t="18052" x="2838450" y="6197600"/>
          <p14:tracePt t="18062" x="2851150" y="6197600"/>
          <p14:tracePt t="18073" x="2889250" y="6197600"/>
          <p14:tracePt t="18087" x="2908300" y="6197600"/>
          <p14:tracePt t="18108" x="2940050" y="6197600"/>
          <p14:tracePt t="18122" x="2965450" y="6197600"/>
          <p14:tracePt t="18143" x="2997200" y="6197600"/>
          <p14:tracePt t="18157" x="3009900" y="6197600"/>
          <p14:tracePt t="18170" x="3073400" y="6197600"/>
          <p14:tracePt t="18191" x="3117850" y="6197600"/>
          <p14:tracePt t="18206" x="3143250" y="6191250"/>
          <p14:tracePt t="18226" x="3162300" y="6191250"/>
          <p14:tracePt t="18240" x="3187700" y="6184900"/>
          <p14:tracePt t="18254" x="3200400" y="6184900"/>
          <p14:tracePt t="18274" x="3225800" y="6184900"/>
          <p14:tracePt t="18289" x="3232150" y="6178550"/>
          <p14:tracePt t="18309" x="3238500" y="6178550"/>
          <p14:tracePt t="19153" x="3225800" y="6178550"/>
          <p14:tracePt t="19158" x="3194050" y="6178550"/>
          <p14:tracePt t="19170" x="3105150" y="6197600"/>
          <p14:tracePt t="19177" x="2990850" y="6216650"/>
          <p14:tracePt t="19191" x="2755900" y="6229350"/>
          <p14:tracePt t="19205" x="2660650" y="6229350"/>
          <p14:tracePt t="19226" x="2330450" y="6229350"/>
          <p14:tracePt t="19240" x="2070100" y="6229350"/>
          <p14:tracePt t="19254" x="1930400" y="6229350"/>
          <p14:tracePt t="19275" x="1549400" y="6229350"/>
          <p14:tracePt t="19288" x="1397000" y="6235700"/>
          <p14:tracePt t="19309" x="1270000" y="6235700"/>
          <p14:tracePt t="19323" x="1257300" y="6235700"/>
          <p14:tracePt t="19344" x="1174750" y="6261100"/>
          <p14:tracePt t="19358" x="1123950" y="6267450"/>
          <p14:tracePt t="19372" x="1098550" y="6267450"/>
          <p14:tracePt t="19393" x="1016000" y="6286500"/>
          <p14:tracePt t="19407" x="946150" y="6299200"/>
          <p14:tracePt t="19428" x="806450" y="6343650"/>
          <p14:tracePt t="19442" x="762000" y="6356350"/>
          <p14:tracePt t="19455" x="660400" y="6375400"/>
          <p14:tracePt t="19476" x="596900" y="6394450"/>
          <p14:tracePt t="19490" x="565150" y="6400800"/>
          <p14:tracePt t="19511" x="539750" y="6419850"/>
          <p14:tracePt t="19524" x="514350" y="6426200"/>
          <p14:tracePt t="19538" x="508000" y="6438900"/>
          <p14:tracePt t="19560" x="488950" y="6451600"/>
          <p14:tracePt t="19574" x="488950" y="6457950"/>
          <p14:tracePt t="19594" x="476250" y="6470650"/>
          <p14:tracePt t="19608" x="476250" y="6477000"/>
          <p14:tracePt t="19622" x="463550" y="6496050"/>
          <p14:tracePt t="19643" x="450850" y="6508750"/>
          <p14:tracePt t="19657" x="438150" y="6521450"/>
          <p14:tracePt t="19677" x="425450" y="6534150"/>
          <p14:tracePt t="19691" x="419100" y="6540500"/>
          <p14:tracePt t="19705" x="412750" y="6546850"/>
          <p14:tracePt t="19727" x="406400" y="6553200"/>
          <p14:tracePt t="19740" x="387350" y="6559550"/>
          <p14:tracePt t="19761" x="387350" y="6565900"/>
          <p14:tracePt t="19800" x="381000" y="6572250"/>
          <p14:tracePt t="19807" x="381000" y="6578600"/>
          <p14:tracePt t="19896" x="381000" y="6584950"/>
          <p14:tracePt t="19901" x="387350" y="6584950"/>
          <p14:tracePt t="19918" x="400050" y="6584950"/>
          <p14:tracePt t="19928" x="406400" y="6584950"/>
          <p14:tracePt t="19942" x="425450" y="6584950"/>
          <p14:tracePt t="19949" x="438150" y="6584950"/>
          <p14:tracePt t="19968" x="450850" y="6584950"/>
          <p14:tracePt t="19976" x="463550" y="6584950"/>
          <p14:tracePt t="19991" x="469900" y="6584950"/>
          <p14:tracePt t="20011" x="482600" y="6584950"/>
          <p14:tracePt t="20025" x="508000" y="6584950"/>
          <p14:tracePt t="20038" x="552450" y="6584950"/>
          <p14:tracePt t="20060" x="596900" y="6584950"/>
          <p14:tracePt t="20073" x="666750" y="6584950"/>
          <p14:tracePt t="20094" x="723900" y="6584950"/>
          <p14:tracePt t="20108" x="793750" y="6584950"/>
          <p14:tracePt t="20122" x="876300" y="6584950"/>
          <p14:tracePt t="20143" x="914400" y="6584950"/>
          <p14:tracePt t="20157" x="927100" y="6584950"/>
          <p14:tracePt t="20177" x="996950" y="6584950"/>
          <p14:tracePt t="20191" x="1041400" y="6584950"/>
          <p14:tracePt t="20205" x="1073150" y="6584950"/>
          <p14:tracePt t="20226" x="1098550" y="6584950"/>
          <p14:tracePt t="20240" x="1111250" y="6584950"/>
          <p14:tracePt t="20261" x="1117600" y="6584950"/>
          <p14:tracePt t="20275" x="1130300" y="6584950"/>
          <p14:tracePt t="20288" x="1155700" y="6584950"/>
          <p14:tracePt t="20310" x="1187450" y="6584950"/>
          <p14:tracePt t="20323" x="1193800" y="6584950"/>
          <p14:tracePt t="20577" x="1206500" y="6584950"/>
          <p14:tracePt t="20600" x="1212850" y="6584950"/>
          <p14:tracePt t="20661" x="1225550" y="6584950"/>
          <p14:tracePt t="20690" x="1238250" y="6591300"/>
          <p14:tracePt t="20809" x="1244600" y="6591300"/>
          <p14:tracePt t="20832" x="1250950" y="6591300"/>
          <p14:tracePt t="20838" x="1257300" y="6591300"/>
          <p14:tracePt t="20854" x="1270000" y="6591300"/>
          <p14:tracePt t="20862" x="1276350" y="6591300"/>
          <p14:tracePt t="20867" x="1282700" y="6591300"/>
          <p14:tracePt t="20879" x="1289050" y="6591300"/>
          <p14:tracePt t="20893" x="1295400" y="6591300"/>
          <p14:tracePt t="21000" x="1276350" y="6591300"/>
          <p14:tracePt t="21002" x="1263650" y="6591300"/>
          <p14:tracePt t="21014" x="1257300" y="6591300"/>
          <p14:tracePt t="21022" x="1250950" y="6591300"/>
          <p14:tracePt t="21062" x="1257300" y="6591300"/>
          <p14:tracePt t="21070" x="1282700" y="6591300"/>
          <p14:tracePt t="21088" x="1314450" y="6591300"/>
          <p14:tracePt t="21095" x="1327150" y="6591300"/>
          <p14:tracePt t="21102" x="1352550" y="6591300"/>
          <p14:tracePt t="21109" x="1384300" y="6591300"/>
          <p14:tracePt t="21129" x="1441450" y="6591300"/>
          <p14:tracePt t="21143" x="1530350" y="6591300"/>
          <p14:tracePt t="21157" x="1568450" y="6591300"/>
          <p14:tracePt t="21177" x="1663700" y="6591300"/>
          <p14:tracePt t="21191" x="1714500" y="6591300"/>
          <p14:tracePt t="21212" x="1727200" y="6591300"/>
          <p14:tracePt t="21238" x="1714500" y="6591300"/>
          <p14:tracePt t="21256" x="1701800" y="6591300"/>
          <p14:tracePt t="21263" x="1689100" y="6591300"/>
          <p14:tracePt t="21275" x="1676400" y="6591300"/>
          <p14:tracePt t="21302" x="1676400" y="6604000"/>
          <p14:tracePt t="21326" x="1682750" y="6604000"/>
          <p14:tracePt t="21334" x="1695450" y="6604000"/>
          <p14:tracePt t="21344" x="1714500" y="6604000"/>
          <p14:tracePt t="21358" x="1752600" y="6604000"/>
          <p14:tracePt t="21379" x="1835150" y="6604000"/>
          <p14:tracePt t="21390" x="1936750" y="6604000"/>
          <p14:tracePt t="21413" x="2057400" y="6604000"/>
          <p14:tracePt t="21427" x="2082800" y="6604000"/>
          <p14:tracePt t="21497" x="2089150" y="6604000"/>
          <p14:tracePt t="21502" x="2095500" y="6616700"/>
          <p14:tracePt t="21518" x="2120900" y="6623050"/>
          <p14:tracePt t="21528" x="2133600" y="6623050"/>
          <p14:tracePt t="21533" x="2165350" y="6629400"/>
          <p14:tracePt t="21546" x="2184400" y="6629400"/>
          <p14:tracePt t="21559" x="2222500" y="6629400"/>
          <p14:tracePt t="21573" x="2235200" y="6629400"/>
          <p14:tracePt t="21594" x="2247900" y="6629400"/>
          <p14:tracePt t="21608" x="2260600" y="6629400"/>
          <p14:tracePt t="21629" x="2273300" y="6629400"/>
          <p14:tracePt t="21642" x="2286000" y="6629400"/>
          <p14:tracePt t="21656" x="2292350" y="6629400"/>
          <p14:tracePt t="21767" x="2298700" y="6629400"/>
          <p14:tracePt t="21781" x="2305050" y="6629400"/>
          <p14:tracePt t="21790" x="2311400" y="6629400"/>
          <p14:tracePt t="21796" x="2330450" y="6629400"/>
          <p14:tracePt t="21806" x="2355850" y="6629400"/>
          <p14:tracePt t="21813" x="2368550" y="6629400"/>
          <p14:tracePt t="21823" x="2381250" y="6629400"/>
          <p14:tracePt t="21844" x="2413000" y="6629400"/>
          <p14:tracePt t="21859" x="2432050" y="6629400"/>
          <p14:tracePt t="21879" x="2444750" y="6629400"/>
          <p14:tracePt t="21892" x="2470150" y="6629400"/>
          <p14:tracePt t="21906" x="2482850" y="6629400"/>
          <p14:tracePt t="21928" x="2552700" y="6610350"/>
          <p14:tracePt t="21941" x="2597150" y="6610350"/>
          <p14:tracePt t="21962" x="2635250" y="6597650"/>
          <p14:tracePt t="21976" x="2660650" y="6591300"/>
          <p14:tracePt t="21990" x="2679700" y="6584950"/>
          <p14:tracePt t="22010" x="2736850" y="6584950"/>
          <p14:tracePt t="22024" x="2749550" y="6584950"/>
          <p14:tracePt t="22046" x="2781300" y="6584950"/>
          <p14:tracePt t="22059" x="2787650" y="6584950"/>
          <p14:tracePt t="22321" x="2781300" y="6584950"/>
          <p14:tracePt t="22336" x="2774950" y="6584950"/>
          <p14:tracePt t="22344" x="2743200" y="6584950"/>
          <p14:tracePt t="22350" x="2724150" y="6584950"/>
          <p14:tracePt t="22357" x="2698750" y="6584950"/>
          <p14:tracePt t="22379" x="2628900" y="6584950"/>
          <p14:tracePt t="22393" x="2559050" y="6584950"/>
          <p14:tracePt t="22414" x="2495550" y="6584950"/>
          <p14:tracePt t="22427" x="2444750" y="6584950"/>
          <p14:tracePt t="22441" x="2393950" y="6584950"/>
          <p14:tracePt t="22462" x="2197100" y="6584950"/>
          <p14:tracePt t="22476" x="2114550" y="6584950"/>
          <p14:tracePt t="22497" x="1854200" y="6597650"/>
          <p14:tracePt t="22511" x="1727200" y="6610350"/>
          <p14:tracePt t="22524" x="1676400" y="6616700"/>
          <p14:tracePt t="22546" x="1587500" y="6616700"/>
          <p14:tracePt t="22559" x="1549400" y="6616700"/>
          <p14:tracePt t="22580" x="1504950" y="6616700"/>
          <p14:tracePt t="22594" x="1435100" y="6616700"/>
          <p14:tracePt t="22608" x="1390650" y="6616700"/>
          <p14:tracePt t="22629" x="1358900" y="6616700"/>
          <p14:tracePt t="22643" x="1339850" y="6616700"/>
          <p14:tracePt t="22664" x="1333500" y="6616700"/>
          <p14:tracePt t="22678" x="1308100" y="6616700"/>
          <p14:tracePt t="22691" x="1295400" y="6616700"/>
          <p14:tracePt t="22712" x="1257300" y="6616700"/>
          <p14:tracePt t="22726" x="1244600" y="6616700"/>
          <p14:tracePt t="22748" x="1231900" y="6616700"/>
          <p14:tracePt t="22761" x="1206500" y="6616700"/>
          <p14:tracePt t="22942" x="749300" y="6604000"/>
          <p14:tracePt t="22948" x="736600" y="6597650"/>
          <p14:tracePt t="22957" x="736600" y="6591300"/>
          <p14:tracePt t="22966" x="736600" y="6578600"/>
          <p14:tracePt t="22976" x="736600" y="6572250"/>
          <p14:tracePt t="22997" x="736600" y="6553200"/>
          <p14:tracePt t="23010" x="723900" y="6540500"/>
          <p14:tracePt t="23025" x="723900" y="6521450"/>
          <p14:tracePt t="23045" x="723900" y="6496050"/>
          <p14:tracePt t="23059" x="723900" y="6489700"/>
          <p14:tracePt t="23080" x="723900" y="6477000"/>
          <p14:tracePt t="23094" x="723900" y="6470650"/>
          <p14:tracePt t="23112" x="717550" y="6464300"/>
          <p14:tracePt t="23129" x="717550" y="6457950"/>
          <p14:tracePt t="23143" x="717550" y="6445250"/>
          <p14:tracePt t="23164" x="711200" y="6445250"/>
          <p14:tracePt t="23177" x="711200" y="6438900"/>
          <p14:tracePt t="23249" x="711200" y="6432550"/>
          <p14:tracePt t="23254" x="704850" y="6432550"/>
          <p14:tracePt t="23270" x="692150" y="6426200"/>
          <p14:tracePt t="23278" x="685800" y="6426200"/>
          <p14:tracePt t="23283" x="679450" y="6426200"/>
          <p14:tracePt t="23295" x="673100" y="6426200"/>
          <p14:tracePt t="23309" x="666750" y="6426200"/>
          <p14:tracePt t="23330" x="660400" y="6426200"/>
          <p14:tracePt t="23344" x="647700" y="6426200"/>
          <p14:tracePt t="23358" x="635000" y="6426200"/>
          <p14:tracePt t="23379" x="622300" y="6426200"/>
          <p14:tracePt t="23393" x="615950" y="6426200"/>
          <p14:tracePt t="23508" x="615950" y="6419850"/>
          <p14:tracePt t="23546" x="609600" y="6419850"/>
          <p14:tracePt t="23553" x="609600" y="6413500"/>
          <p14:tracePt t="23576" x="609600" y="6407150"/>
          <p14:tracePt t="23600" x="609600" y="6400800"/>
          <p14:tracePt t="23606" x="609600" y="6394450"/>
          <p14:tracePt t="23616" x="609600" y="6375400"/>
          <p14:tracePt t="23624" x="609600" y="6362700"/>
          <p14:tracePt t="23629" x="609600" y="6350000"/>
          <p14:tracePt t="23643" x="609600" y="6330950"/>
          <p14:tracePt t="23663" x="615950" y="6305550"/>
          <p14:tracePt t="23677" x="615950" y="6299200"/>
          <p14:tracePt t="23910" x="615950" y="6305550"/>
          <p14:tracePt t="23928" x="615950" y="6311900"/>
          <p14:tracePt t="23934" x="615950" y="6318250"/>
          <p14:tracePt t="23950" x="615950" y="6324600"/>
          <p14:tracePt t="23974" x="615950" y="6337300"/>
          <p14:tracePt t="23982" x="615950" y="6350000"/>
          <p14:tracePt t="24006" x="615950" y="6362700"/>
          <p14:tracePt t="24007" x="615950" y="6369050"/>
          <p14:tracePt t="24024" x="615950" y="6375400"/>
          <p14:tracePt t="24031" x="615950" y="6381750"/>
          <p14:tracePt t="24045" x="615950" y="6388100"/>
          <p14:tracePt t="24059" x="615950" y="6394450"/>
          <p14:tracePt t="24080" x="622300" y="6400800"/>
          <p14:tracePt t="24094" x="622300" y="6407150"/>
          <p14:tracePt t="24115" x="628650" y="6419850"/>
          <p14:tracePt t="24129" x="635000" y="6438900"/>
          <p14:tracePt t="24142" x="635000" y="6451600"/>
          <p14:tracePt t="24163" x="635000" y="6470650"/>
          <p14:tracePt t="24178" x="635000" y="6508750"/>
          <p14:tracePt t="24198" x="660400" y="6584950"/>
          <p14:tracePt t="24212" x="666750" y="6610350"/>
          <p14:tracePt t="24477" x="723900" y="6591300"/>
          <p14:tracePt t="24486" x="723900" y="6565900"/>
          <p14:tracePt t="24488" x="723900" y="6527800"/>
          <p14:tracePt t="24502" x="730250" y="6502400"/>
          <p14:tracePt t="24511" x="730250" y="6470650"/>
          <p14:tracePt t="24531" x="730250" y="6400800"/>
          <p14:tracePt t="24545" x="736600" y="6330950"/>
          <p14:tracePt t="24559" x="736600" y="6280150"/>
          <p14:tracePt t="24580" x="736600" y="6261100"/>
          <p14:tracePt t="24594" x="736600" y="6254750"/>
          <p14:tracePt t="24646" x="749300" y="6261100"/>
          <p14:tracePt t="24654" x="749300" y="6267450"/>
          <p14:tracePt t="24670" x="749300" y="6286500"/>
          <p14:tracePt t="24678" x="749300" y="6311900"/>
          <p14:tracePt t="24684" x="762000" y="6337300"/>
          <p14:tracePt t="24698" x="768350" y="6356350"/>
          <p14:tracePt t="24712" x="781050" y="6400800"/>
          <p14:tracePt t="24726" x="793750" y="6457950"/>
          <p14:tracePt t="24747" x="800100" y="6489700"/>
          <p14:tracePt t="24761" x="812800" y="6521450"/>
          <p14:tracePt t="24782" x="812800" y="6546850"/>
          <p14:tracePt t="24796" x="812800" y="6553200"/>
          <p14:tracePt t="24809" x="812800" y="6559550"/>
          <p14:tracePt t="24838" x="812800" y="6565900"/>
          <p14:tracePt t="24959" x="812800" y="6572250"/>
          <p14:tracePt t="24972" x="812800" y="6584950"/>
          <p14:tracePt t="24982" x="812800" y="6591300"/>
          <p14:tracePt t="24992" x="812800" y="6604000"/>
          <p14:tracePt t="25014" x="812800" y="6610350"/>
          <p14:tracePt t="25260" x="781050" y="6597650"/>
          <p14:tracePt t="25269" x="781050" y="6584950"/>
          <p14:tracePt t="25278" x="781050" y="6572250"/>
          <p14:tracePt t="25283" x="781050" y="6553200"/>
          <p14:tracePt t="25295" x="781050" y="6546850"/>
          <p14:tracePt t="25317" x="768350" y="6540500"/>
          <p14:tracePt t="25330" x="768350" y="6534150"/>
          <p14:tracePt t="25414" x="774700" y="6534150"/>
          <p14:tracePt t="25446" x="781050" y="6540500"/>
          <p14:tracePt t="25452" x="787400" y="6546850"/>
          <p14:tracePt t="25462" x="787400" y="6553200"/>
          <p14:tracePt t="25469" x="793750" y="6553200"/>
          <p14:tracePt t="25483" x="793750" y="6559550"/>
          <p14:tracePt t="25558" x="793750" y="6546850"/>
          <p14:tracePt t="25566" x="793750" y="6534150"/>
          <p14:tracePt t="25571" x="793750" y="6515100"/>
          <p14:tracePt t="25581" x="793750" y="6496050"/>
          <p14:tracePt t="25594" x="793750" y="6470650"/>
          <p14:tracePt t="25615" x="793750" y="6426200"/>
          <p14:tracePt t="25628" x="793750" y="6413500"/>
          <p14:tracePt t="25649" x="793750" y="6394450"/>
          <p14:tracePt t="25702" x="793750" y="6381750"/>
          <p14:tracePt t="25716" x="800100" y="6388100"/>
          <p14:tracePt t="25726" x="806450" y="6388100"/>
          <p14:tracePt t="25734" x="812800" y="6400800"/>
          <p14:tracePt t="25735" x="825500" y="6413500"/>
          <p14:tracePt t="25750" x="831850" y="6413500"/>
          <p14:tracePt t="25760" x="869950" y="6432550"/>
          <p14:tracePt t="25782" x="908050" y="6432550"/>
          <p14:tracePt t="25796" x="939800" y="6432550"/>
          <p14:tracePt t="25816" x="1054100" y="6400800"/>
          <p14:tracePt t="25830" x="1104900" y="6388100"/>
          <p14:tracePt t="25844" x="1143000" y="6375400"/>
          <p14:tracePt t="25864" x="1295400" y="6330950"/>
          <p14:tracePt t="25879" x="1397000" y="6305550"/>
          <p14:tracePt t="25900" x="1504950" y="6280150"/>
          <p14:tracePt t="25913" x="1625600" y="6248400"/>
          <p14:tracePt t="25927" x="1758950" y="6210300"/>
          <p14:tracePt t="25948" x="1885950" y="6165850"/>
          <p14:tracePt t="25962" x="1993900" y="6127750"/>
          <p14:tracePt t="25983" x="2133600" y="6051550"/>
          <p14:tracePt t="25997" x="2184400" y="6013450"/>
          <p14:tracePt t="26010" x="2286000" y="5956300"/>
          <p14:tracePt t="26031" x="2413000" y="5873750"/>
          <p14:tracePt t="26045" x="2476500" y="5835650"/>
          <p14:tracePt t="26066" x="2520950" y="5803900"/>
          <p14:tracePt t="26080" x="2540000" y="5791200"/>
          <p14:tracePt t="26094" x="2565400" y="5772150"/>
          <p14:tracePt t="26115" x="2590800" y="5753100"/>
          <p14:tracePt t="26128" x="2616200" y="5734050"/>
          <p14:tracePt t="26149" x="2641600" y="5727700"/>
          <p14:tracePt t="26163" x="2641600" y="5721350"/>
          <p14:tracePt t="26177" x="2647950" y="5715000"/>
          <p14:tracePt t="26198" x="2654300" y="5715000"/>
          <p14:tracePt t="26230" x="2654300" y="5708650"/>
          <p14:tracePt t="26244" x="2660650" y="5695950"/>
          <p14:tracePt t="26254" x="2667000" y="5689600"/>
          <p14:tracePt t="26261" x="2673350" y="5676900"/>
          <p14:tracePt t="26281" x="2686050" y="5651500"/>
          <p14:tracePt t="26295" x="2698750" y="5619750"/>
          <p14:tracePt t="26316" x="2705100" y="5562600"/>
          <p14:tracePt t="26330" x="2705100" y="5537200"/>
          <p14:tracePt t="26344" x="2705100" y="5511800"/>
          <p14:tracePt t="26365" x="2705100" y="5480050"/>
          <p14:tracePt t="26378" x="2705100" y="5473700"/>
          <p14:tracePt t="26400" x="2698750" y="5422900"/>
          <p14:tracePt t="26413" x="2686050" y="5372100"/>
          <p14:tracePt t="26434" x="2667000" y="5340350"/>
          <p14:tracePt t="26448" x="2667000" y="5314950"/>
          <p14:tracePt t="26462" x="2660650" y="5302250"/>
          <p14:tracePt t="26483" x="2654300" y="5289550"/>
          <p14:tracePt t="26497" x="2654300" y="5283200"/>
          <p14:tracePt t="26649" x="2647950" y="5283200"/>
          <p14:tracePt t="26662" x="2616200" y="5283200"/>
          <p14:tracePt t="26670" x="2578100" y="5276850"/>
          <p14:tracePt t="26677" x="2559050" y="5276850"/>
          <p14:tracePt t="26685" x="2520950" y="5276850"/>
          <p14:tracePt t="26698" x="2470150" y="5276850"/>
          <p14:tracePt t="26712" x="2381250" y="5276850"/>
          <p14:tracePt t="26733" x="2273300" y="5264150"/>
          <p14:tracePt t="26747" x="2241550" y="5264150"/>
          <p14:tracePt t="26768" x="2146300" y="5251450"/>
          <p14:tracePt t="26782" x="2082800" y="5232400"/>
          <p14:tracePt t="26796" x="1987550" y="5207000"/>
          <p14:tracePt t="26816" x="1803400" y="5175250"/>
          <p14:tracePt t="26830" x="1746250" y="5175250"/>
          <p14:tracePt t="26851" x="1638300" y="5175250"/>
          <p14:tracePt t="26865" x="1492250" y="5175250"/>
          <p14:tracePt t="26879" x="1447800" y="5162550"/>
          <p14:tracePt t="26899" x="1352550" y="5143500"/>
          <p14:tracePt t="26914" x="1231900" y="5111750"/>
          <p14:tracePt t="26934" x="933450" y="5041900"/>
          <p14:tracePt t="26948" x="800100" y="5003800"/>
          <p14:tracePt t="26962" x="469900" y="4902200"/>
          <p14:tracePt t="26983" x="76200" y="481330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Using Multiple Database Tables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35DBD-0237-FD8F-1EC6-6796E5491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5447"/>
            <a:ext cx="9144000" cy="476875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98F5F84-5366-FB54-480C-BE5A5013D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10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9"/>
    </mc:Choice>
    <mc:Fallback>
      <p:transition spd="slow" advTm="11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" x="88900" y="5092700"/>
          <p14:tracePt t="693" x="165100" y="5092700"/>
          <p14:tracePt t="701" x="234950" y="5092700"/>
          <p14:tracePt t="720" x="361950" y="5092700"/>
          <p14:tracePt t="734" x="463550" y="5099050"/>
          <p14:tracePt t="747" x="501650" y="5099050"/>
          <p14:tracePt t="768" x="514350" y="5099050"/>
          <p14:tracePt t="782" x="527050" y="5092700"/>
          <p14:tracePt t="803" x="565150" y="5086350"/>
          <p14:tracePt t="817" x="577850" y="5086350"/>
          <p14:tracePt t="831" x="596900" y="5092700"/>
          <p14:tracePt t="852" x="654050" y="5149850"/>
          <p14:tracePt t="866" x="660400" y="5175250"/>
          <p14:tracePt t="886" x="717550" y="5264150"/>
          <p14:tracePt t="901" x="762000" y="5353050"/>
          <p14:tracePt t="915" x="793750" y="5410200"/>
          <p14:tracePt t="935" x="869950" y="5568950"/>
          <p14:tracePt t="949" x="933450" y="5695950"/>
          <p14:tracePt t="970" x="1009650" y="5829300"/>
          <p14:tracePt t="984" x="1111250" y="5981700"/>
          <p14:tracePt t="998" x="1212850" y="6115050"/>
          <p14:tracePt t="1018" x="1346200" y="6273800"/>
          <p14:tracePt t="1032" x="1352550" y="6286500"/>
          <p14:tracePt t="1053" x="1384300" y="6324600"/>
          <p14:tracePt t="1067" x="1390650" y="6350000"/>
          <p14:tracePt t="1081" x="1397000" y="6350000"/>
          <p14:tracePt t="1102" x="1428750" y="6350000"/>
          <p14:tracePt t="1116" x="1485900" y="6324600"/>
          <p14:tracePt t="1137" x="1473200" y="6305550"/>
          <p14:tracePt t="1400" x="1498600" y="6318250"/>
          <p14:tracePt t="1413" x="1517650" y="6337300"/>
          <p14:tracePt t="1421" x="1555750" y="6350000"/>
          <p14:tracePt t="1428" x="1593850" y="6375400"/>
          <p14:tracePt t="1435" x="1625600" y="6413500"/>
          <p14:tracePt t="1449" x="1708150" y="6502400"/>
          <p14:tracePt t="1470" x="1708150" y="6546850"/>
          <p14:tracePt t="1484" x="1708150" y="6604000"/>
          <p14:tracePt t="1498" x="1695450" y="6635750"/>
          <p14:tracePt t="1518" x="1695450" y="6661150"/>
          <p14:tracePt t="1532" x="1682750" y="6673850"/>
          <p14:tracePt t="1553" x="1651000" y="6711950"/>
          <p14:tracePt t="1567" x="1600200" y="6743700"/>
          <p14:tracePt t="1581" x="1581150" y="6756400"/>
          <p14:tracePt t="1602" x="1530350" y="6769100"/>
          <p14:tracePt t="1616" x="1466850" y="6781800"/>
          <p14:tracePt t="1636" x="1409700" y="6800850"/>
          <p14:tracePt t="1650" x="1384300" y="6800850"/>
          <p14:tracePt t="1664" x="1346200" y="6813550"/>
          <p14:tracePt t="1685" x="1308100" y="6826250"/>
          <p14:tracePt t="1699" x="1282700" y="6832600"/>
          <p14:tracePt t="1720" x="1238250" y="6832600"/>
          <p14:tracePt t="2003" x="1238250" y="6819900"/>
          <p14:tracePt t="2013" x="1276350" y="6819900"/>
          <p14:tracePt t="2021" x="1301750" y="6807200"/>
          <p14:tracePt t="2032" x="1320800" y="6800850"/>
          <p14:tracePt t="2053" x="1333500" y="6800850"/>
          <p14:tracePt t="2083" x="1327150" y="6800850"/>
          <p14:tracePt t="2091" x="1314450" y="6800850"/>
          <p14:tracePt t="2102" x="1295400" y="6800850"/>
          <p14:tracePt t="2116" x="1238250" y="6800850"/>
          <p14:tracePt t="2262" x="1225550" y="6775450"/>
          <p14:tracePt t="2267" x="1231900" y="6775450"/>
          <p14:tracePt t="2325" x="1219200" y="6781800"/>
          <p14:tracePt t="2333" x="1212850" y="6781800"/>
          <p14:tracePt t="2453" x="1219200" y="6788150"/>
          <p14:tracePt t="2459" x="1231900" y="6788150"/>
          <p14:tracePt t="2469" x="1244600" y="6788150"/>
          <p14:tracePt t="2477" x="1244600" y="6781800"/>
          <p14:tracePt t="2494" x="1257300" y="6781800"/>
          <p14:tracePt t="2574" x="1257300" y="6775450"/>
          <p14:tracePt t="2598" x="1263650" y="6775450"/>
          <p14:tracePt t="2603" x="1270000" y="6775450"/>
          <p14:tracePt t="2613" x="1276350" y="6775450"/>
          <p14:tracePt t="2621" x="1282700" y="6775450"/>
          <p14:tracePt t="2636" x="1289050" y="6769100"/>
          <p14:tracePt t="2650" x="1314450" y="6762750"/>
          <p14:tracePt t="2671" x="1352550" y="6756400"/>
          <p14:tracePt t="2685" x="1377950" y="6750050"/>
          <p14:tracePt t="2699" x="1390650" y="6743700"/>
          <p14:tracePt t="2720" x="1397000" y="6743700"/>
          <p14:tracePt t="2734" x="1403350" y="6743700"/>
          <p14:tracePt t="2755" x="1409700" y="6743700"/>
          <p14:tracePt t="2771" x="1416050" y="6743700"/>
          <p14:tracePt t="3428" x="1422400" y="6743700"/>
          <p14:tracePt t="3435" x="1428750" y="6743700"/>
          <p14:tracePt t="3449" x="1441450" y="6737350"/>
          <p14:tracePt t="3456" x="1454150" y="6737350"/>
          <p14:tracePt t="3469" x="1479550" y="6737350"/>
          <p14:tracePt t="3485" x="1485900" y="6737350"/>
          <p14:tracePt t="3505" x="1498600" y="6737350"/>
          <p14:tracePt t="3518" x="1530350" y="6737350"/>
          <p14:tracePt t="3539" x="1587500" y="6724650"/>
          <p14:tracePt t="3553" x="1619250" y="6724650"/>
          <p14:tracePt t="3567" x="1644650" y="6711950"/>
          <p14:tracePt t="3588" x="1651000" y="6711950"/>
          <p14:tracePt t="3613" x="1663700" y="6711950"/>
          <p14:tracePt t="3622" x="1676400" y="6711950"/>
          <p14:tracePt t="3637" x="1708150" y="6711950"/>
          <p14:tracePt t="3650" x="1739900" y="6711950"/>
          <p14:tracePt t="3671" x="1809750" y="6711950"/>
          <p14:tracePt t="3685" x="1873250" y="6711950"/>
          <p14:tracePt t="3706" x="1898650" y="6711950"/>
          <p14:tracePt t="3720" x="1930400" y="6711950"/>
          <p14:tracePt t="3733" x="1987550" y="6711950"/>
          <p14:tracePt t="3755" x="2044700" y="6711950"/>
          <p14:tracePt t="3768" x="2171700" y="6699250"/>
          <p14:tracePt t="3790" x="2425700" y="6686550"/>
          <p14:tracePt t="3803" x="2501900" y="6680200"/>
          <p14:tracePt t="3817" x="2667000" y="6661150"/>
          <p14:tracePt t="3838" x="2933700" y="6648450"/>
          <p14:tracePt t="3852" x="3041650" y="6635750"/>
          <p14:tracePt t="3872" x="3435350" y="6565900"/>
          <p14:tracePt t="3887" x="3695700" y="6502400"/>
          <p14:tracePt t="3900" x="3873500" y="6457950"/>
          <p14:tracePt t="3921" x="4032250" y="6419850"/>
          <p14:tracePt t="3935" x="4184650" y="6375400"/>
          <p14:tracePt t="3957" x="4362450" y="6286500"/>
          <p14:tracePt t="3970" x="4413250" y="6254750"/>
          <p14:tracePt t="3984" x="4508500" y="6184900"/>
          <p14:tracePt t="4005" x="4648200" y="6096000"/>
          <p14:tracePt t="4018" x="4692650" y="6057900"/>
          <p14:tracePt t="4039" x="4826000" y="5930900"/>
          <p14:tracePt t="4053" x="4933950" y="5816600"/>
          <p14:tracePt t="4067" x="4991100" y="5740400"/>
          <p14:tracePt t="4088" x="5200650" y="5467350"/>
          <p14:tracePt t="4102" x="5384800" y="5251450"/>
          <p14:tracePt t="4122" x="5721350" y="4902200"/>
          <p14:tracePt t="4136" x="5848350" y="4794250"/>
          <p14:tracePt t="4150" x="6070600" y="4597400"/>
          <p14:tracePt t="4171" x="6242050" y="4406900"/>
          <p14:tracePt t="4185" x="6242050" y="4356100"/>
          <p14:tracePt t="4650" x="6242050" y="4343400"/>
          <p14:tracePt t="4663" x="6216650" y="4324350"/>
          <p14:tracePt t="4671" x="6191250" y="4305300"/>
          <p14:tracePt t="4678" x="6134100" y="4260850"/>
          <p14:tracePt t="4685" x="6096000" y="4229100"/>
          <p14:tracePt t="4706" x="6026150" y="4152900"/>
          <p14:tracePt t="4720" x="5949950" y="4038600"/>
          <p14:tracePt t="4741" x="5803900" y="3822700"/>
          <p14:tracePt t="4755" x="5721350" y="3689350"/>
          <p14:tracePt t="4768" x="5689600" y="3644900"/>
          <p14:tracePt t="4790" x="5670550" y="3632200"/>
          <p14:tracePt t="4829" x="5670550" y="3625850"/>
          <p14:tracePt t="4843" x="5670550" y="3619500"/>
          <p14:tracePt t="4867" x="5683250" y="3613150"/>
          <p14:tracePt t="4877" x="5708650" y="3613150"/>
          <p14:tracePt t="4885" x="5734050" y="3606800"/>
          <p14:tracePt t="4891" x="5746750" y="3606800"/>
          <p14:tracePt t="4907" x="5765800" y="3600450"/>
          <p14:tracePt t="4921" x="5810250" y="3581400"/>
          <p14:tracePt t="4935" x="5848350" y="3530600"/>
          <p14:tracePt t="4957" x="5873750" y="3486150"/>
          <p14:tracePt t="4969" x="5892800" y="3454400"/>
          <p14:tracePt t="4991" x="5911850" y="3378200"/>
          <p14:tracePt t="5004" x="5911850" y="3352800"/>
          <p14:tracePt t="5018" x="5899150" y="3263900"/>
          <p14:tracePt t="5039" x="5835650" y="3136900"/>
          <p14:tracePt t="5053" x="5772150" y="3060700"/>
          <p14:tracePt t="5074" x="5670550" y="2978150"/>
          <p14:tracePt t="5088" x="5524500" y="2882900"/>
          <p14:tracePt t="5102" x="5187950" y="2762250"/>
          <p14:tracePt t="5123" x="5029200" y="2724150"/>
          <p14:tracePt t="5136" x="4756150" y="2654300"/>
          <p14:tracePt t="5157" x="4610100" y="2609850"/>
          <p14:tracePt t="5179" x="4610100" y="2603500"/>
          <p14:tracePt t="5278" x="4610100" y="2590800"/>
          <p14:tracePt t="5285" x="4641850" y="2584450"/>
          <p14:tracePt t="5287" x="4660900" y="2578100"/>
          <p14:tracePt t="5293" x="4705350" y="2565400"/>
          <p14:tracePt t="5303" x="4895850" y="2527300"/>
          <p14:tracePt t="5324" x="5054600" y="2514600"/>
          <p14:tracePt t="5338" x="5213350" y="2514600"/>
          <p14:tracePt t="5352" x="5327650" y="2514600"/>
          <p14:tracePt t="5373" x="5340350" y="2514600"/>
          <p14:tracePt t="5397" x="5334000" y="2514600"/>
          <p14:tracePt t="5407" x="5308600" y="2514600"/>
          <p14:tracePt t="5421" x="5257800" y="2514600"/>
          <p14:tracePt t="5435" x="5156200" y="2540000"/>
          <p14:tracePt t="5456" x="5010150" y="2571750"/>
          <p14:tracePt t="5470" x="4870450" y="2597150"/>
          <p14:tracePt t="5491" x="4749800" y="2628900"/>
          <p14:tracePt t="5504" x="4692650" y="2641600"/>
          <p14:tracePt t="5525" x="4692650" y="2654300"/>
          <p14:tracePt t="5540" x="4724400" y="2654300"/>
          <p14:tracePt t="5553" x="4806950" y="2667000"/>
          <p14:tracePt t="5574" x="5067300" y="2673350"/>
          <p14:tracePt t="5588" x="5168900" y="2679700"/>
          <p14:tracePt t="5602" x="5410200" y="2705100"/>
          <p14:tracePt t="5623" x="5988050" y="2844800"/>
          <p14:tracePt t="5636" x="6146800" y="2908300"/>
          <p14:tracePt t="5657" x="6311900" y="2997200"/>
          <p14:tracePt t="5671" x="6375400" y="3060700"/>
          <p14:tracePt t="5685" x="6388100" y="3117850"/>
          <p14:tracePt t="5706" x="6356350" y="3175000"/>
          <p14:tracePt t="5720" x="6254750" y="3238500"/>
          <p14:tracePt t="5741" x="6064250" y="3359150"/>
          <p14:tracePt t="5755" x="5981700" y="3409950"/>
          <p14:tracePt t="5768" x="5791200" y="3549650"/>
          <p14:tracePt t="5790" x="5568950" y="3759200"/>
          <p14:tracePt t="5803" x="5492750" y="3854450"/>
          <p14:tracePt t="5824" x="5283200" y="4152900"/>
          <p14:tracePt t="5838" x="5200650" y="4286250"/>
          <p14:tracePt t="5852" x="5181600" y="4324350"/>
          <p14:tracePt t="5872" x="5181600" y="4349750"/>
          <p14:tracePt t="5886" x="5181600" y="4362450"/>
          <p14:tracePt t="5907" x="5181600" y="4368800"/>
          <p14:tracePt t="5921" x="5181600" y="4381500"/>
          <p14:tracePt t="5935" x="5175250" y="4413250"/>
          <p14:tracePt t="5956" x="5143500" y="4457700"/>
          <p14:tracePt t="5969" x="5092700" y="4470400"/>
          <p14:tracePt t="5991" x="5016500" y="4508500"/>
          <p14:tracePt t="6005" x="4895850" y="4533900"/>
          <p14:tracePt t="6039" x="4718050" y="4572000"/>
          <p14:tracePt t="6053" x="4641850" y="4597400"/>
          <p14:tracePt t="6074" x="4622800" y="4597400"/>
          <p14:tracePt t="6088" x="4591050" y="4610100"/>
          <p14:tracePt t="6109" x="4527550" y="4641850"/>
          <p14:tracePt t="6122" x="4489450" y="4660900"/>
          <p14:tracePt t="6136" x="4362450" y="4756150"/>
          <p14:tracePt t="6157" x="4089400" y="4991100"/>
          <p14:tracePt t="6171" x="3975100" y="5092700"/>
          <p14:tracePt t="6192" x="3600450" y="5492750"/>
          <p14:tracePt t="6206" x="3409950" y="5740400"/>
          <p14:tracePt t="6220" x="3302000" y="5867400"/>
          <p14:tracePt t="6241" x="3003550" y="6229350"/>
          <p14:tracePt t="6255" x="2857500" y="6426200"/>
          <p14:tracePt t="6275" x="2717800" y="6635750"/>
          <p14:tracePt t="6289" x="2686050" y="6686550"/>
          <p14:tracePt t="6303" x="2616200" y="6769100"/>
          <p14:tracePt t="6324" x="2540000" y="6845300"/>
          <p14:tracePt t="6338" x="2495550" y="6851650"/>
          <p14:tracePt t="6358" x="2387600" y="6851650"/>
          <p14:tracePt t="6372" x="2311400" y="6851650"/>
          <p14:tracePt t="6386" x="2279650" y="6851650"/>
          <p14:tracePt t="6407" x="2171700" y="6851650"/>
          <p14:tracePt t="6421" x="2108200" y="6851650"/>
          <p14:tracePt t="6442" x="2032000" y="6851650"/>
          <p14:tracePt t="6456" x="2006600" y="6851650"/>
          <p14:tracePt t="6469" x="1993900" y="6851650"/>
          <p14:tracePt t="6490" x="1987550" y="6851650"/>
          <p14:tracePt t="6525" x="2000250" y="6838950"/>
          <p14:tracePt t="6533" x="2032000" y="6800850"/>
          <p14:tracePt t="6539" x="2070100" y="6781800"/>
          <p14:tracePt t="6553" x="2089150" y="6762750"/>
          <p14:tracePt t="6574" x="2260600" y="6661150"/>
          <p14:tracePt t="6588" x="2470150" y="6553200"/>
          <p14:tracePt t="6609" x="2908300" y="6292850"/>
          <p14:tracePt t="6622" x="3086100" y="6165850"/>
          <p14:tracePt t="6636" x="3460750" y="5842000"/>
          <p14:tracePt t="6657" x="3975100" y="5270500"/>
          <p14:tracePt t="6671" x="4121150" y="5092700"/>
          <p14:tracePt t="6692" x="4508500" y="4597400"/>
          <p14:tracePt t="6706" x="4629150" y="4419600"/>
          <p14:tracePt t="6720" x="4914900" y="4064000"/>
          <p14:tracePt t="6741" x="5270500" y="3606800"/>
          <p14:tracePt t="6754" x="5365750" y="3479800"/>
          <p14:tracePt t="6775" x="5549900" y="3194050"/>
          <p14:tracePt t="6790" x="5600700" y="3060700"/>
          <p14:tracePt t="6803" x="5613400" y="2959100"/>
          <p14:tracePt t="6824" x="5613400" y="2889250"/>
          <p14:tracePt t="6838" x="5613400" y="2844800"/>
          <p14:tracePt t="6859" x="5626100" y="2800350"/>
          <p14:tracePt t="6873" x="5638800" y="2762250"/>
          <p14:tracePt t="6886" x="5657850" y="2698750"/>
          <p14:tracePt t="6907" x="5664200" y="2647950"/>
          <p14:tracePt t="6921" x="5676900" y="2565400"/>
          <p14:tracePt t="6942" x="5702300" y="2463800"/>
          <p14:tracePt t="6957" x="5715000" y="2419350"/>
          <p14:tracePt t="6970" x="5727700" y="2413000"/>
          <p14:tracePt t="6991" x="5753100" y="2387600"/>
          <p14:tracePt t="7005" x="5765800" y="2381250"/>
          <p14:tracePt t="7025" x="5772150" y="2374900"/>
          <p14:tracePt t="7039" x="5772150" y="2368550"/>
          <p14:tracePt t="7053" x="5778500" y="2368550"/>
          <p14:tracePt t="7099" x="5791200" y="2368550"/>
          <p14:tracePt t="7109" x="5791200" y="2374900"/>
          <p14:tracePt t="7132" x="5797550" y="2374900"/>
          <p14:tracePt t="7147" x="5810250" y="2387600"/>
          <p14:tracePt t="7171" x="5810250" y="2393950"/>
          <p14:tracePt t="7179" x="5810250" y="2400300"/>
          <p14:tracePt t="7181" x="5810250" y="2406650"/>
          <p14:tracePt t="7195" x="5810250" y="2413000"/>
          <p14:tracePt t="7211" x="5810250" y="2419350"/>
          <p14:tracePt t="7221" x="5822950" y="2425700"/>
          <p14:tracePt t="7241" x="5822950" y="2432050"/>
          <p14:tracePt t="7254" x="5822950" y="2438400"/>
          <p14:tracePt t="7275" x="5822950" y="2444750"/>
          <p14:tracePt t="7342" x="5822950" y="2451100"/>
          <p14:tracePt t="7349" x="5816600" y="2451100"/>
          <p14:tracePt t="7355" x="5816600" y="2463800"/>
          <p14:tracePt t="7365" x="5797550" y="2476500"/>
          <p14:tracePt t="7373" x="5772150" y="2495550"/>
          <p14:tracePt t="7386" x="5753100" y="2501900"/>
          <p14:tracePt t="7407" x="5664200" y="2533650"/>
          <p14:tracePt t="7421" x="5581650" y="2552700"/>
          <p14:tracePt t="7442" x="5511800" y="2571750"/>
          <p14:tracePt t="7456" x="5461000" y="2584450"/>
          <p14:tracePt t="7477" x="5378450" y="2603500"/>
          <p14:tracePt t="7491" x="5327650" y="2622550"/>
          <p14:tracePt t="7504" x="5276850" y="2628900"/>
          <p14:tracePt t="7525" x="5149850" y="2667000"/>
          <p14:tracePt t="7539" x="5137150" y="2679700"/>
          <p14:tracePt t="7560" x="5118100" y="2686050"/>
          <p14:tracePt t="7574" x="5111750" y="2686050"/>
          <p14:tracePt t="7587" x="5105400" y="2686050"/>
          <p14:tracePt t="7609" x="5099050" y="2686050"/>
          <p14:tracePt t="7623" x="5086350" y="2686050"/>
          <p14:tracePt t="7643" x="5067300" y="2686050"/>
          <p14:tracePt t="7657" x="5060950" y="2686050"/>
          <p14:tracePt t="7685" x="5054600" y="2686050"/>
          <p14:tracePt t="7796" x="5048250" y="2686050"/>
          <p14:tracePt t="7804" x="5041900" y="2692400"/>
          <p14:tracePt t="7821" x="5035550" y="2692400"/>
          <p14:tracePt t="7829" x="5029200" y="2705100"/>
          <p14:tracePt t="7835" x="5022850" y="2717800"/>
          <p14:tracePt t="7845" x="5016500" y="2724150"/>
          <p14:tracePt t="7859" x="5010150" y="2736850"/>
          <p14:tracePt t="7872" x="4991100" y="2762250"/>
          <p14:tracePt t="7893" x="4927600" y="2787650"/>
          <p14:tracePt t="7907" x="4902200" y="2806700"/>
          <p14:tracePt t="7921" x="4902200" y="2819400"/>
          <p14:tracePt t="7943" x="4889500" y="2832100"/>
          <p14:tracePt t="7965" x="4889500" y="2844800"/>
          <p14:tracePt t="7989" x="4889500" y="2851150"/>
          <p14:tracePt t="8004" x="4889500" y="2863850"/>
          <p14:tracePt t="8013" x="4902200" y="2876550"/>
          <p14:tracePt t="8025" x="4946650" y="2882900"/>
          <p14:tracePt t="8039" x="4978400" y="2895600"/>
          <p14:tracePt t="8060" x="5029200" y="2895600"/>
          <p14:tracePt t="8074" x="5194300" y="2901950"/>
          <p14:tracePt t="8088" x="5264150" y="2901950"/>
          <p14:tracePt t="8109" x="5410200" y="2901950"/>
          <p14:tracePt t="8122" x="5562600" y="2901950"/>
          <p14:tracePt t="8143" x="5810250" y="2901950"/>
          <p14:tracePt t="8157" x="5981700" y="2901950"/>
          <p14:tracePt t="8171" x="6191250" y="2901950"/>
          <p14:tracePt t="8192" x="6369050" y="2901950"/>
          <p14:tracePt t="8206" x="6502400" y="2901950"/>
          <p14:tracePt t="8227" x="6623050" y="2901950"/>
          <p14:tracePt t="8241" x="6635750" y="2901950"/>
          <p14:tracePt t="8255" x="6642100" y="2901950"/>
          <p14:tracePt t="8868" x="6642100" y="2914650"/>
          <p14:tracePt t="8885" x="6629400" y="2914650"/>
          <p14:tracePt t="8887" x="6629400" y="2921000"/>
          <p14:tracePt t="8894" x="6629400" y="2927350"/>
          <p14:tracePt t="8907" x="6610350" y="2940050"/>
          <p14:tracePt t="8928" x="6578600" y="2952750"/>
          <p14:tracePt t="8942" x="6572250" y="2965450"/>
          <p14:tracePt t="8957" x="6559550" y="2978150"/>
          <p14:tracePt t="8976" x="6527800" y="2990850"/>
          <p14:tracePt t="8991" x="6483350" y="3009900"/>
          <p14:tracePt t="9011" x="6369050" y="3079750"/>
          <p14:tracePt t="9025" x="6356350" y="3092450"/>
          <p14:tracePt t="9039" x="6292850" y="3124200"/>
          <p14:tracePt t="9060" x="6178550" y="3200400"/>
          <p14:tracePt t="9074" x="6140450" y="3232150"/>
          <p14:tracePt t="9095" x="5969000" y="3340100"/>
          <p14:tracePt t="9108" x="5886450" y="3378200"/>
          <p14:tracePt t="9122" x="5695950" y="3505200"/>
          <p14:tracePt t="9143" x="5384800" y="3702050"/>
          <p14:tracePt t="9157" x="5232400" y="3810000"/>
          <p14:tracePt t="9178" x="5137150" y="3873500"/>
          <p14:tracePt t="9192" x="5067300" y="3930650"/>
          <p14:tracePt t="9205" x="5022850" y="3987800"/>
          <p14:tracePt t="9227" x="5022850" y="4000500"/>
          <p14:tracePt t="9241" x="4991100" y="4032250"/>
          <p14:tracePt t="9262" x="4984750" y="4076700"/>
          <p14:tracePt t="9275" x="4984750" y="4089400"/>
          <p14:tracePt t="9289" x="4991100" y="4102100"/>
          <p14:tracePt t="9310" x="5003800" y="4140200"/>
          <p14:tracePt t="9324" x="4959350" y="4165600"/>
          <p14:tracePt t="9345" x="4933950" y="4184650"/>
          <p14:tracePt t="9654" x="4895850" y="4178300"/>
          <p14:tracePt t="9661" x="4883150" y="4178300"/>
          <p14:tracePt t="9677" x="4864100" y="4171950"/>
          <p14:tracePt t="9685" x="4838700" y="4152900"/>
          <p14:tracePt t="9692" x="4826000" y="4152900"/>
          <p14:tracePt t="9709" x="4819650" y="4152900"/>
          <p14:tracePt t="9739" x="4813300" y="4152900"/>
          <p14:tracePt t="9747" x="4806950" y="4152900"/>
          <p14:tracePt t="9761" x="4794250" y="4152900"/>
          <p14:tracePt t="9789" x="4781550" y="4152900"/>
          <p14:tracePt t="9810" x="4756150" y="4140200"/>
          <p14:tracePt t="9824" x="4730750" y="4140200"/>
          <p14:tracePt t="9845" x="4679950" y="4121150"/>
          <p14:tracePt t="9859" x="4654550" y="4121150"/>
          <p14:tracePt t="9872" x="4654550" y="4108450"/>
          <p14:tracePt t="9893" x="4648200" y="4108450"/>
          <p14:tracePt t="9907" x="4635500" y="4095750"/>
          <p14:tracePt t="9928" x="4610100" y="4083050"/>
          <p14:tracePt t="9942" x="4603750" y="4083050"/>
          <p14:tracePt t="9956" x="4584700" y="4070350"/>
          <p14:tracePt t="9977" x="4559300" y="4057650"/>
          <p14:tracePt t="9990" x="4546600" y="4057650"/>
          <p14:tracePt t="10011" x="4540250" y="4057650"/>
          <p14:tracePt t="10025" x="4514850" y="4044950"/>
          <p14:tracePt t="10039" x="4502150" y="4044950"/>
          <p14:tracePt t="10060" x="4470400" y="4032250"/>
          <p14:tracePt t="10074" x="4438650" y="4019550"/>
          <p14:tracePt t="10095" x="4419600" y="4006850"/>
          <p14:tracePt t="10108" x="4381500" y="3994150"/>
          <p14:tracePt t="10122" x="4337050" y="3981450"/>
          <p14:tracePt t="10143" x="4248150" y="3962400"/>
          <p14:tracePt t="10157" x="4121150" y="3937000"/>
          <p14:tracePt t="10178" x="3975100" y="3930650"/>
          <p14:tracePt t="10192" x="3822700" y="3930650"/>
          <p14:tracePt t="10206" x="3644900" y="3917950"/>
          <p14:tracePt t="10227" x="3479800" y="3917950"/>
          <p14:tracePt t="10241" x="3282950" y="3917950"/>
          <p14:tracePt t="10261" x="3130550" y="3917950"/>
          <p14:tracePt t="10277" x="3073400" y="3917950"/>
          <p14:tracePt t="10296" x="2952750" y="3917950"/>
          <p14:tracePt t="10310" x="2844800" y="3917950"/>
          <p14:tracePt t="10324" x="2774950" y="3917950"/>
          <p14:tracePt t="10345" x="2508250" y="3911600"/>
          <p14:tracePt t="10359" x="2254250" y="3911600"/>
          <p14:tracePt t="10379" x="2012950" y="3886200"/>
          <p14:tracePt t="10393" x="1828800" y="3860800"/>
          <p14:tracePt t="10407" x="1606550" y="3797300"/>
          <p14:tracePt t="10428" x="1504950" y="3765550"/>
          <p14:tracePt t="10442" x="1282700" y="3708400"/>
          <p14:tracePt t="10463" x="889000" y="3606800"/>
          <p14:tracePt t="10477" x="679450" y="3575050"/>
          <p14:tracePt t="10490" x="577850" y="3568700"/>
          <p14:tracePt t="10511" x="190500" y="356870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362200" y="3050812"/>
            <a:ext cx="47244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  <a:latin typeface="Calibri"/>
                <a:cs typeface="Calibri"/>
              </a:rPr>
              <a:t>Next Week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9AF2DFE-08A3-6803-D385-E92BEC5475E9}"/>
              </a:ext>
            </a:extLst>
          </p:cNvPr>
          <p:cNvSpPr txBox="1">
            <a:spLocks/>
          </p:cNvSpPr>
          <p:nvPr/>
        </p:nvSpPr>
        <p:spPr>
          <a:xfrm>
            <a:off x="3022076" y="4191000"/>
            <a:ext cx="6096000" cy="903452"/>
          </a:xfrm>
          <a:prstGeom prst="rect">
            <a:avLst/>
          </a:prstGeom>
        </p:spPr>
        <p:txBody>
          <a:bodyPr vert="horz" wrap="square" lIns="0" tIns="15875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108710" algn="l">
              <a:spcBef>
                <a:spcPts val="125"/>
              </a:spcBef>
            </a:pPr>
            <a:r>
              <a:rPr lang="en-GB" sz="2400" b="1" spc="-20" dirty="0">
                <a:solidFill>
                  <a:srgbClr val="FFFFFF"/>
                </a:solidFill>
              </a:rPr>
              <a:t>Images and Video</a:t>
            </a:r>
          </a:p>
          <a:p>
            <a:pPr marL="1108710" algn="l">
              <a:spcBef>
                <a:spcPts val="125"/>
              </a:spcBef>
            </a:pPr>
            <a:endParaRPr lang="en-GB" sz="800" b="1" spc="-20" dirty="0">
              <a:solidFill>
                <a:srgbClr val="FFFFFF"/>
              </a:solidFill>
            </a:endParaRPr>
          </a:p>
          <a:p>
            <a:pPr marL="1108710" algn="l">
              <a:spcBef>
                <a:spcPts val="125"/>
              </a:spcBef>
            </a:pPr>
            <a:r>
              <a:rPr lang="en-GB" sz="2400" b="1" spc="-20" dirty="0">
                <a:solidFill>
                  <a:srgbClr val="FFFFFF"/>
                </a:solidFill>
                <a:latin typeface="Calibri"/>
                <a:cs typeface="Calibri"/>
              </a:rPr>
              <a:t>Using Multiple Database Tables</a:t>
            </a:r>
            <a:r>
              <a:rPr lang="en-GB" sz="2400" b="1" spc="-20" dirty="0">
                <a:solidFill>
                  <a:srgbClr val="FFFFFF"/>
                </a:solidFill>
              </a:rPr>
              <a:t> part 2</a:t>
            </a:r>
            <a:endParaRPr lang="en-GB" sz="24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9B036CD-E8D0-632E-8FC2-C3E46C6DAC9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11.9478"/>
                </p14:media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0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42"/>
    </mc:Choice>
    <mc:Fallback>
      <p:transition spd="slow" advTm="4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20" x="285750" y="2787650"/>
          <p14:tracePt t="2728" x="457200" y="2800350"/>
          <p14:tracePt t="2733" x="596900" y="2800350"/>
          <p14:tracePt t="2747" x="755650" y="2800350"/>
          <p14:tracePt t="2761" x="1047750" y="2800350"/>
          <p14:tracePt t="2774" x="1206500" y="2800350"/>
          <p14:tracePt t="2796" x="1746250" y="2819400"/>
          <p14:tracePt t="2810" x="2165350" y="2825750"/>
          <p14:tracePt t="2830" x="2679700" y="2863850"/>
          <p14:tracePt t="2844" x="2794000" y="2882900"/>
          <p14:tracePt t="2858" x="2933700" y="2927350"/>
          <p14:tracePt t="2879" x="3143250" y="2997200"/>
          <p14:tracePt t="2893" x="3206750" y="3028950"/>
          <p14:tracePt t="2913" x="3371850" y="3130550"/>
          <p14:tracePt t="2927" x="3435350" y="3194050"/>
          <p14:tracePt t="2941" x="3454400" y="3232150"/>
          <p14:tracePt t="2962" x="3498850" y="3352800"/>
          <p14:tracePt t="2976" x="3530600" y="3435350"/>
          <p14:tracePt t="2997" x="3581400" y="3517900"/>
          <p14:tracePt t="3011" x="3651250" y="3625850"/>
          <p14:tracePt t="3024" x="3695700" y="3771900"/>
          <p14:tracePt t="3046" x="3746500" y="3962400"/>
          <p14:tracePt t="3059" x="3752850" y="4013200"/>
          <p14:tracePt t="3080" x="3797300" y="4102100"/>
          <p14:tracePt t="3094" x="3835400" y="4133850"/>
          <p14:tracePt t="3108" x="3854450" y="4146550"/>
          <p14:tracePt t="3129" x="3829050" y="4152900"/>
          <p14:tracePt t="3143" x="3790950" y="4146550"/>
          <p14:tracePt t="3403" x="3784600" y="4146550"/>
          <p14:tracePt t="3416" x="3784600" y="4165600"/>
          <p14:tracePt t="3424" x="3771900" y="4178300"/>
          <p14:tracePt t="3430" x="3759200" y="4191000"/>
          <p14:tracePt t="3440" x="3752850" y="4203700"/>
          <p14:tracePt t="3448" x="3765550" y="4241800"/>
          <p14:tracePt t="3462" x="3771900" y="4254500"/>
          <p14:tracePt t="3476" x="3797300" y="4298950"/>
          <p14:tracePt t="3497" x="3797300" y="4324350"/>
          <p14:tracePt t="3511" x="3771900" y="4343400"/>
          <p14:tracePt t="3524" x="3740150" y="4375150"/>
          <p14:tracePt t="3545" x="3657600" y="4425950"/>
          <p14:tracePt t="3559" x="3600450" y="4476750"/>
          <p14:tracePt t="3580" x="3562350" y="4533900"/>
          <p14:tracePt t="3594" x="3530600" y="4565650"/>
          <p14:tracePt t="3608" x="3524250" y="4591050"/>
          <p14:tracePt t="3629" x="3517900" y="4603750"/>
          <p14:tracePt t="3642" x="3511550" y="4616450"/>
          <p14:tracePt t="3664" x="3511550" y="4629150"/>
          <p14:tracePt t="3677" x="3511550" y="4635500"/>
          <p14:tracePt t="3691" x="3517900" y="4635500"/>
          <p14:tracePt t="3713" x="3517900" y="4648200"/>
          <p14:tracePt t="3931" x="3524250" y="4648200"/>
          <p14:tracePt t="3944" x="3530600" y="4648200"/>
          <p14:tracePt t="3948" x="3536950" y="4648200"/>
          <p14:tracePt t="3955" x="3549650" y="4641850"/>
          <p14:tracePt t="3962" x="3568700" y="4635500"/>
          <p14:tracePt t="3976" x="3606800" y="4629150"/>
          <p14:tracePt t="3997" x="3651250" y="4622800"/>
          <p14:tracePt t="4011" x="3695700" y="4610100"/>
          <p14:tracePt t="4031" x="3752850" y="4610100"/>
          <p14:tracePt t="4045" x="3778250" y="4610100"/>
          <p14:tracePt t="4059" x="3822700" y="4610100"/>
          <p14:tracePt t="4080" x="3905250" y="4597400"/>
          <p14:tracePt t="4094" x="3924300" y="4597400"/>
          <p14:tracePt t="4115" x="4044950" y="4597400"/>
          <p14:tracePt t="4129" x="4146550" y="4584700"/>
          <p14:tracePt t="4142" x="4191000" y="4578350"/>
          <p14:tracePt t="4164" x="4286250" y="4559300"/>
          <p14:tracePt t="4178" x="4330700" y="4552950"/>
          <p14:tracePt t="4198" x="4349750" y="4546600"/>
          <p14:tracePt t="4281" x="4343400" y="4546600"/>
          <p14:tracePt t="4287" x="4337050" y="4546600"/>
          <p14:tracePt t="4294" x="4318000" y="4546600"/>
          <p14:tracePt t="4304" x="4305300" y="4546600"/>
          <p14:tracePt t="4312" x="4292600" y="4546600"/>
          <p14:tracePt t="4330" x="4279900" y="4546600"/>
          <p14:tracePt t="4352" x="4279900" y="4540250"/>
          <p14:tracePt t="4366" x="4286250" y="4533900"/>
          <p14:tracePt t="4379" x="4298950" y="4533900"/>
          <p14:tracePt t="4393" x="4330700" y="4527550"/>
          <p14:tracePt t="4414" x="4356100" y="4527550"/>
          <p14:tracePt t="4712" x="4349750" y="4533900"/>
          <p14:tracePt t="4723" x="4343400" y="4533900"/>
          <p14:tracePt t="4733" x="4318000" y="4546600"/>
          <p14:tracePt t="4740" x="4311650" y="4546600"/>
          <p14:tracePt t="4746" x="4286250" y="4546600"/>
          <p14:tracePt t="4761" x="4267200" y="4546600"/>
          <p14:tracePt t="4782" x="4203700" y="4546600"/>
          <p14:tracePt t="4796" x="4159250" y="4546600"/>
          <p14:tracePt t="4809" x="4121150" y="4546600"/>
          <p14:tracePt t="4830" x="4108450" y="4546600"/>
          <p14:tracePt t="4844" x="4095750" y="4546600"/>
          <p14:tracePt t="4865" x="4070350" y="4546600"/>
          <p14:tracePt t="4880" x="4057650" y="4546600"/>
          <p14:tracePt t="4892" x="4044950" y="4546600"/>
          <p14:tracePt t="4913" x="3962400" y="4521200"/>
          <p14:tracePt t="4927" x="3905250" y="4508500"/>
          <p14:tracePt t="4948" x="3790950" y="4483100"/>
          <p14:tracePt t="4962" x="3638550" y="4451350"/>
          <p14:tracePt t="4976" x="3460750" y="4432300"/>
          <p14:tracePt t="4997" x="3232150" y="4419600"/>
          <p14:tracePt t="5011" x="2940050" y="4419600"/>
          <p14:tracePt t="5032" x="2419350" y="4419600"/>
          <p14:tracePt t="5045" x="2247900" y="4419600"/>
          <p14:tracePt t="5059" x="1879600" y="4419600"/>
          <p14:tracePt t="5080" x="1371600" y="4432300"/>
          <p14:tracePt t="5094" x="1206500" y="4451350"/>
          <p14:tracePt t="5115" x="869950" y="4495800"/>
          <p14:tracePt t="5129" x="615950" y="4559300"/>
          <p14:tracePt t="5143" x="476250" y="4591050"/>
          <p14:tracePt t="5163" x="88900" y="46482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19400" y="3200400"/>
            <a:ext cx="4724400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Bad Websites and Inaccessibility 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C4782AE-9829-CCCD-90B8-3875D5BBF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855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8"/>
    </mc:Choice>
    <mc:Fallback>
      <p:transition spd="slow" advTm="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A8CCD-F40B-F15A-9922-09371CC41347}"/>
              </a:ext>
            </a:extLst>
          </p:cNvPr>
          <p:cNvSpPr txBox="1"/>
          <p:nvPr/>
        </p:nvSpPr>
        <p:spPr>
          <a:xfrm>
            <a:off x="1924947" y="5729795"/>
            <a:ext cx="5294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4"/>
              </a:rPr>
              <a:t>https://thomasdigital.com/bad-websites</a:t>
            </a:r>
            <a:r>
              <a:rPr lang="en-GB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01343-2B00-D558-8CDF-16F9D5F5F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148" y="2160988"/>
            <a:ext cx="5903703" cy="32492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5F9EE3-EA8B-275F-5AAC-C01AC33C9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483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3"/>
    </mc:Choice>
    <mc:Fallback>
      <p:transition spd="slow" advTm="8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967EB-F737-9D7D-1E01-5FF1AD01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" y="1524000"/>
            <a:ext cx="7172325" cy="448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D5A40-2A0A-F6E9-8BE1-5450AE5D2E3F}"/>
              </a:ext>
            </a:extLst>
          </p:cNvPr>
          <p:cNvSpPr txBox="1"/>
          <p:nvPr/>
        </p:nvSpPr>
        <p:spPr>
          <a:xfrm>
            <a:off x="3200399" y="6096000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Yale School of Art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FAD22F4-2950-0598-1CBA-BEAAD2DDE9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997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30"/>
    </mc:Choice>
    <mc:Fallback>
      <p:transition spd="slow" advTm="76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517" x="8636000" y="236538"/>
          <p14:tracePt t="43523" x="8509000" y="471488"/>
          <p14:tracePt t="43533" x="8382000" y="688975"/>
          <p14:tracePt t="43542" x="8237538" y="889000"/>
          <p14:tracePt t="43547" x="8110538" y="1089025"/>
          <p14:tracePt t="43557" x="7964488" y="1252538"/>
          <p14:tracePt t="43565" x="7820025" y="1414463"/>
          <p14:tracePt t="43567" x="7693025" y="1560513"/>
          <p14:tracePt t="43581" x="7546975" y="1651000"/>
          <p14:tracePt t="43589" x="7419975" y="1741488"/>
          <p14:tracePt t="43595" x="7275513" y="1778000"/>
          <p14:tracePt t="43606" x="7148513" y="1814513"/>
          <p14:tracePt t="43614" x="7112000" y="1831975"/>
          <p14:tracePt t="43619" x="7058025" y="1831975"/>
          <p14:tracePt t="43629" x="6967538" y="1831975"/>
          <p14:tracePt t="43637" x="6894513" y="1868488"/>
          <p14:tracePt t="43643" x="6840538" y="1887538"/>
          <p14:tracePt t="43653" x="6748463" y="1941513"/>
          <p14:tracePt t="43661" x="6640513" y="1995488"/>
          <p14:tracePt t="43667" x="6567488" y="2068513"/>
          <p14:tracePt t="43677" x="6423025" y="2122488"/>
          <p14:tracePt t="43685" x="6240463" y="2176463"/>
          <p14:tracePt t="43691" x="6042025" y="2249488"/>
          <p14:tracePt t="43701" x="5805488" y="2339975"/>
          <p14:tracePt t="43709" x="5551488" y="2503488"/>
          <p14:tracePt t="43715" x="5243513" y="2684463"/>
          <p14:tracePt t="43725" x="4935538" y="2884488"/>
          <p14:tracePt t="43733" x="4625975" y="3121025"/>
          <p14:tracePt t="43740" x="4264025" y="3319463"/>
          <p14:tracePt t="43750" x="3954463" y="3519488"/>
          <p14:tracePt t="43757" x="3700463" y="3665538"/>
          <p14:tracePt t="43764" x="3446463" y="3846513"/>
          <p14:tracePt t="43774" x="3192463" y="4027488"/>
          <p14:tracePt t="43780" x="2884488" y="4244975"/>
          <p14:tracePt t="43790" x="2576513" y="4481513"/>
          <p14:tracePt t="43798" x="2286000" y="4735513"/>
          <p14:tracePt t="43807" x="2068513" y="4899025"/>
          <p14:tracePt t="43814" x="1887538" y="5080000"/>
          <p14:tracePt t="43824" x="1778000" y="5243513"/>
          <p14:tracePt t="43833" x="1704975" y="5370513"/>
          <p14:tracePt t="43841" x="1687513" y="5497513"/>
          <p14:tracePt t="43847" x="1668463" y="5624513"/>
          <p14:tracePt t="43857" x="1668463" y="5751513"/>
          <p14:tracePt t="43863" x="1668463" y="5859463"/>
          <p14:tracePt t="43874" x="1668463" y="6005513"/>
          <p14:tracePt t="43882" x="1687513" y="6186488"/>
          <p14:tracePt t="43891" x="1687513" y="6423025"/>
          <p14:tracePt t="43897" x="1687513" y="6677025"/>
          <p14:tracePt t="44587" x="336550" y="4565650"/>
          <p14:tracePt t="44595" x="488950" y="4527550"/>
          <p14:tracePt t="44601" x="660400" y="4476750"/>
          <p14:tracePt t="44611" x="850900" y="4425950"/>
          <p14:tracePt t="44621" x="1022350" y="4387850"/>
          <p14:tracePt t="44627" x="1200150" y="4324350"/>
          <p14:tracePt t="44637" x="1327150" y="4267200"/>
          <p14:tracePt t="44645" x="1409700" y="4222750"/>
          <p14:tracePt t="44647" x="1479550" y="4191000"/>
          <p14:tracePt t="44661" x="1543050" y="4152900"/>
          <p14:tracePt t="44669" x="1587500" y="4127500"/>
          <p14:tracePt t="44675" x="1644650" y="4095750"/>
          <p14:tracePt t="44685" x="1657350" y="4083050"/>
          <p14:tracePt t="44693" x="1670050" y="4070350"/>
          <p14:tracePt t="44699" x="1676400" y="4070350"/>
          <p14:tracePt t="44709" x="1676400" y="4064000"/>
          <p14:tracePt t="44717" x="1676400" y="4057650"/>
          <p14:tracePt t="44733" x="1663700" y="4044950"/>
          <p14:tracePt t="44741" x="1625600" y="4032250"/>
          <p14:tracePt t="44747" x="1600200" y="4025900"/>
          <p14:tracePt t="44755" x="1568450" y="4025900"/>
          <p14:tracePt t="44765" x="1549400" y="4013200"/>
          <p14:tracePt t="44769" x="1536700" y="4013200"/>
          <p14:tracePt t="44819" x="1524000" y="4013200"/>
          <p14:tracePt t="44839" x="1517650" y="4019550"/>
          <p14:tracePt t="44867" x="1504950" y="4019550"/>
          <p14:tracePt t="44877" x="1504950" y="4032250"/>
          <p14:tracePt t="44891" x="1504950" y="4038600"/>
          <p14:tracePt t="44901" x="1504950" y="4044950"/>
          <p14:tracePt t="44909" x="1511300" y="4057650"/>
          <p14:tracePt t="44915" x="1511300" y="4064000"/>
          <p14:tracePt t="44925" x="1524000" y="4064000"/>
          <p14:tracePt t="44933" x="1536700" y="4070350"/>
          <p14:tracePt t="44939" x="1543050" y="4070350"/>
          <p14:tracePt t="44949" x="1562100" y="4083050"/>
          <p14:tracePt t="44957" x="1574800" y="4083050"/>
          <p14:tracePt t="44963" x="1593850" y="4083050"/>
          <p14:tracePt t="44973" x="1606550" y="4083050"/>
          <p14:tracePt t="44981" x="1619250" y="4083050"/>
          <p14:tracePt t="44987" x="1631950" y="4083050"/>
          <p14:tracePt t="44997" x="1638300" y="4083050"/>
          <p14:tracePt t="45005" x="1644650" y="4083050"/>
          <p14:tracePt t="45011" x="1657350" y="4083050"/>
          <p14:tracePt t="45021" x="1663700" y="4083050"/>
          <p14:tracePt t="45029" x="1676400" y="4083050"/>
          <p14:tracePt t="45034" x="1682750" y="4083050"/>
          <p14:tracePt t="45045" x="1695450" y="4083050"/>
          <p14:tracePt t="45053" x="1701800" y="4076700"/>
          <p14:tracePt t="45059" x="1708150" y="4064000"/>
          <p14:tracePt t="45067" x="1714500" y="4051300"/>
          <p14:tracePt t="45076" x="1714500" y="4038600"/>
          <p14:tracePt t="45083" x="1708150" y="4019550"/>
          <p14:tracePt t="45092" x="1708150" y="3994150"/>
          <p14:tracePt t="45099" x="1701800" y="3962400"/>
          <p14:tracePt t="45108" x="1695450" y="3949700"/>
          <p14:tracePt t="45116" x="1689100" y="3924300"/>
          <p14:tracePt t="45125" x="1676400" y="3892550"/>
          <p14:tracePt t="45132" x="1670050" y="3873500"/>
          <p14:tracePt t="45141" x="1657350" y="3835400"/>
          <p14:tracePt t="45149" x="1657350" y="3816350"/>
          <p14:tracePt t="45159" x="1651000" y="3784600"/>
          <p14:tracePt t="45166" x="1644650" y="3752850"/>
          <p14:tracePt t="45175" x="1619250" y="3721100"/>
          <p14:tracePt t="45182" x="1600200" y="3702050"/>
          <p14:tracePt t="45192" x="1587500" y="3670300"/>
          <p14:tracePt t="45201" x="1587500" y="3651250"/>
          <p14:tracePt t="45208" x="1568450" y="3625850"/>
          <p14:tracePt t="45217" x="1555750" y="3606800"/>
          <p14:tracePt t="45226" x="1543050" y="3581400"/>
          <p14:tracePt t="45237" x="1536700" y="3581400"/>
          <p14:tracePt t="45245" x="1530350" y="3575050"/>
          <p14:tracePt t="45251" x="1517650" y="3575050"/>
          <p14:tracePt t="45261" x="1511300" y="3568700"/>
          <p14:tracePt t="45269" x="1504950" y="3568700"/>
          <p14:tracePt t="45285" x="1504950" y="3562350"/>
          <p14:tracePt t="45293" x="1504950" y="3556000"/>
          <p14:tracePt t="45309" x="1511300" y="3530600"/>
          <p14:tracePt t="45317" x="1511300" y="3517900"/>
          <p14:tracePt t="45323" x="1524000" y="3498850"/>
          <p14:tracePt t="45333" x="1530350" y="3460750"/>
          <p14:tracePt t="45341" x="1543050" y="3429000"/>
          <p14:tracePt t="45347" x="1549400" y="3397250"/>
          <p14:tracePt t="45357" x="1549400" y="3378200"/>
          <p14:tracePt t="45365" x="1562100" y="3346450"/>
          <p14:tracePt t="45371" x="1574800" y="3308350"/>
          <p14:tracePt t="45381" x="1587500" y="3263900"/>
          <p14:tracePt t="45389" x="1600200" y="3232150"/>
          <p14:tracePt t="45395" x="1606550" y="3187700"/>
          <p14:tracePt t="45405" x="1612900" y="3143250"/>
          <p14:tracePt t="45413" x="1625600" y="3105150"/>
          <p14:tracePt t="45416" x="1631950" y="3060700"/>
          <p14:tracePt t="45429" x="1638300" y="3028950"/>
          <p14:tracePt t="45437" x="1651000" y="2997200"/>
          <p14:tracePt t="45443" x="1657350" y="2971800"/>
          <p14:tracePt t="45453" x="1663700" y="2952750"/>
          <p14:tracePt t="45461" x="1663700" y="2940050"/>
          <p14:tracePt t="45477" x="1663700" y="2933700"/>
          <p14:tracePt t="45525" x="1663700" y="2946400"/>
          <p14:tracePt t="45533" x="1663700" y="2965450"/>
          <p14:tracePt t="45539" x="1663700" y="2997200"/>
          <p14:tracePt t="45549" x="1663700" y="3035300"/>
          <p14:tracePt t="45557" x="1663700" y="3054350"/>
          <p14:tracePt t="45563" x="1663700" y="3086100"/>
          <p14:tracePt t="45571" x="1663700" y="3136900"/>
          <p14:tracePt t="45579" x="1663700" y="3187700"/>
          <p14:tracePt t="45585" x="1663700" y="3251200"/>
          <p14:tracePt t="45595" x="1644650" y="3295650"/>
          <p14:tracePt t="45603" x="1631950" y="3346450"/>
          <p14:tracePt t="45605" x="1631950" y="3397250"/>
          <p14:tracePt t="45621" x="1631950" y="3454400"/>
          <p14:tracePt t="45629" x="1631950" y="3517900"/>
          <p14:tracePt t="45635" x="1631950" y="3575050"/>
          <p14:tracePt t="45645" x="1612900" y="3638550"/>
          <p14:tracePt t="45653" x="1606550" y="3695700"/>
          <p14:tracePt t="45659" x="1606550" y="3752850"/>
          <p14:tracePt t="45669" x="1593850" y="3816350"/>
          <p14:tracePt t="45677" x="1581150" y="3867150"/>
          <p14:tracePt t="45683" x="1568450" y="3924300"/>
          <p14:tracePt t="45693" x="1562100" y="3975100"/>
          <p14:tracePt t="45702" x="1549400" y="4019550"/>
          <p14:tracePt t="45707" x="1543050" y="4051300"/>
          <p14:tracePt t="45717" x="1530350" y="4083050"/>
          <p14:tracePt t="45726" x="1524000" y="4108450"/>
          <p14:tracePt t="45732" x="1524000" y="4121150"/>
          <p14:tracePt t="45741" x="1524000" y="4133850"/>
          <p14:tracePt t="45749" x="1524000" y="4140200"/>
          <p14:tracePt t="45755" x="1524000" y="4152900"/>
          <p14:tracePt t="45765" x="1524000" y="4159250"/>
          <p14:tracePt t="45773" x="1524000" y="4171950"/>
          <p14:tracePt t="45779" x="1511300" y="4191000"/>
          <p14:tracePt t="45789" x="1511300" y="4203700"/>
          <p14:tracePt t="45797" x="1511300" y="4210050"/>
          <p14:tracePt t="45799" x="1504950" y="4222750"/>
          <p14:tracePt t="45813" x="1504950" y="4235450"/>
          <p14:tracePt t="45821" x="1504950" y="4241800"/>
          <p14:tracePt t="45827" x="1498600" y="4248150"/>
          <p14:tracePt t="45851" x="1498600" y="4254500"/>
          <p14:tracePt t="45933" x="1498600" y="4248150"/>
          <p14:tracePt t="45941" x="1498600" y="4235450"/>
          <p14:tracePt t="45958" x="1498600" y="4216400"/>
          <p14:tracePt t="45965" x="1504950" y="4197350"/>
          <p14:tracePt t="45971" x="1511300" y="4171950"/>
          <p14:tracePt t="45981" x="1530350" y="4133850"/>
          <p14:tracePt t="45989" x="1549400" y="4089400"/>
          <p14:tracePt t="45995" x="1568450" y="4038600"/>
          <p14:tracePt t="46005" x="1581150" y="3994150"/>
          <p14:tracePt t="46013" x="1600200" y="3930650"/>
          <p14:tracePt t="46019" x="1606550" y="3867150"/>
          <p14:tracePt t="46029" x="1619250" y="3803650"/>
          <p14:tracePt t="46037" x="1631950" y="3740150"/>
          <p14:tracePt t="46043" x="1638300" y="3683000"/>
          <p14:tracePt t="46053" x="1651000" y="3619500"/>
          <p14:tracePt t="46061" x="1670050" y="3562350"/>
          <p14:tracePt t="46067" x="1701800" y="3498850"/>
          <p14:tracePt t="46077" x="1727200" y="3448050"/>
          <p14:tracePt t="46085" x="1746250" y="3384550"/>
          <p14:tracePt t="46091" x="1771650" y="3327400"/>
          <p14:tracePt t="46101" x="1790700" y="3282950"/>
          <p14:tracePt t="46110" x="1803400" y="3244850"/>
          <p14:tracePt t="46111" x="1816100" y="3213100"/>
          <p14:tracePt t="46125" x="1828800" y="3175000"/>
          <p14:tracePt t="46133" x="1828800" y="3162300"/>
          <p14:tracePt t="46139" x="1835150" y="3149600"/>
          <p14:tracePt t="46149" x="1841500" y="3130550"/>
          <p14:tracePt t="46157" x="1841500" y="3117850"/>
          <p14:tracePt t="46163" x="1847850" y="3111500"/>
          <p14:tracePt t="46173" x="1854200" y="3105150"/>
          <p14:tracePt t="46181" x="1854200" y="3098800"/>
          <p14:tracePt t="46187" x="1860550" y="3098800"/>
          <p14:tracePt t="46197" x="1866900" y="3086100"/>
          <p14:tracePt t="46205" x="1873250" y="3079750"/>
          <p14:tracePt t="46211" x="1885950" y="3073400"/>
          <p14:tracePt t="46221" x="1898650" y="3067050"/>
          <p14:tracePt t="46229" x="1911350" y="3060700"/>
          <p14:tracePt t="46235" x="1930400" y="3048000"/>
          <p14:tracePt t="46245" x="1949450" y="3035300"/>
          <p14:tracePt t="46253" x="1968500" y="3016250"/>
          <p14:tracePt t="46260" x="2000250" y="3009900"/>
          <p14:tracePt t="46269" x="2032000" y="2997200"/>
          <p14:tracePt t="46277" x="2070100" y="2997200"/>
          <p14:tracePt t="46284" x="2082800" y="2990850"/>
          <p14:tracePt t="46294" x="2108200" y="2984500"/>
          <p14:tracePt t="46301" x="2146300" y="2978150"/>
          <p14:tracePt t="46310" x="2171700" y="2971800"/>
          <p14:tracePt t="46317" x="2209800" y="2959100"/>
          <p14:tracePt t="46326" x="2247900" y="2952750"/>
          <p14:tracePt t="46332" x="2279650" y="2940050"/>
          <p14:tracePt t="46342" x="2317750" y="2933700"/>
          <p14:tracePt t="46349" x="2362200" y="2921000"/>
          <p14:tracePt t="46359" x="2406650" y="2914650"/>
          <p14:tracePt t="46367" x="2457450" y="2908300"/>
          <p14:tracePt t="46376" x="2508250" y="2908300"/>
          <p14:tracePt t="46382" x="2559050" y="2908300"/>
          <p14:tracePt t="46393" x="2609850" y="2908300"/>
          <p14:tracePt t="46398" x="2660650" y="2908300"/>
          <p14:tracePt t="46409" x="2698750" y="2908300"/>
          <p14:tracePt t="46416" x="2730500" y="2908300"/>
          <p14:tracePt t="46426" x="2762250" y="2908300"/>
          <p14:tracePt t="46432" x="2800350" y="2908300"/>
          <p14:tracePt t="46442" x="2806700" y="2914650"/>
          <p14:tracePt t="46451" x="2838450" y="2921000"/>
          <p14:tracePt t="46461" x="2851150" y="2921000"/>
          <p14:tracePt t="46469" x="2851150" y="2927350"/>
          <p14:tracePt t="46508" x="2851150" y="2933700"/>
          <p14:tracePt t="46515" x="2844800" y="2940050"/>
          <p14:tracePt t="46531" x="2832100" y="2952750"/>
          <p14:tracePt t="46539" x="2794000" y="2952750"/>
          <p14:tracePt t="46545" x="2774950" y="2952750"/>
          <p14:tracePt t="46555" x="2730500" y="2952750"/>
          <p14:tracePt t="46565" x="2686050" y="2952750"/>
          <p14:tracePt t="46571" x="2673350" y="2952750"/>
          <p14:tracePt t="46581" x="2667000" y="2952750"/>
          <p14:tracePt t="46637" x="2673350" y="2952750"/>
          <p14:tracePt t="46643" x="2679700" y="2946400"/>
          <p14:tracePt t="46654" x="2698750" y="2946400"/>
          <p14:tracePt t="46661" x="2724150" y="2946400"/>
          <p14:tracePt t="46667" x="2762250" y="2946400"/>
          <p14:tracePt t="46677" x="2774950" y="2946400"/>
          <p14:tracePt t="46685" x="2800350" y="2946400"/>
          <p14:tracePt t="46691" x="2825750" y="2952750"/>
          <p14:tracePt t="46701" x="2857500" y="2959100"/>
          <p14:tracePt t="46709" x="2901950" y="2971800"/>
          <p14:tracePt t="46715" x="2952750" y="2984500"/>
          <p14:tracePt t="46725" x="2997200" y="2997200"/>
          <p14:tracePt t="46733" x="3035300" y="3009900"/>
          <p14:tracePt t="46739" x="3073400" y="3035300"/>
          <p14:tracePt t="46749" x="3111500" y="3054350"/>
          <p14:tracePt t="46757" x="3136900" y="3067050"/>
          <p14:tracePt t="46763" x="3155950" y="3086100"/>
          <p14:tracePt t="46773" x="3168650" y="3098800"/>
          <p14:tracePt t="46781" x="3194050" y="3124200"/>
          <p14:tracePt t="46784" x="3200400" y="3136900"/>
          <p14:tracePt t="46795" x="3200400" y="3143250"/>
          <p14:tracePt t="46803" x="3200400" y="3149600"/>
          <p14:tracePt t="46809" x="3200400" y="3168650"/>
          <p14:tracePt t="46827" x="3194050" y="3175000"/>
          <p14:tracePt t="46833" x="3181350" y="3181350"/>
          <p14:tracePt t="46844" x="3168650" y="3194050"/>
          <p14:tracePt t="46857" x="3168650" y="3200400"/>
          <p14:tracePt t="46867" x="3168650" y="3206750"/>
          <p14:tracePt t="46875" x="3162300" y="3213100"/>
          <p14:tracePt t="46893" x="3162300" y="3219450"/>
          <p14:tracePt t="46901" x="3162300" y="3225800"/>
          <p14:tracePt t="46907" x="3162300" y="3232150"/>
          <p14:tracePt t="46917" x="3155950" y="3238500"/>
          <p14:tracePt t="46931" x="3149600" y="3238500"/>
          <p14:tracePt t="46955" x="3149600" y="3251200"/>
          <p14:tracePt t="46965" x="3155950" y="3257550"/>
          <p14:tracePt t="46973" x="3181350" y="3257550"/>
          <p14:tracePt t="46975" x="3200400" y="3263900"/>
          <p14:tracePt t="46989" x="3238500" y="3263900"/>
          <p14:tracePt t="46997" x="3257550" y="3263900"/>
          <p14:tracePt t="47003" x="3270250" y="3263900"/>
          <p14:tracePt t="47013" x="3302000" y="3263900"/>
          <p14:tracePt t="47021" x="3333750" y="3263900"/>
          <p14:tracePt t="47027" x="3352800" y="3257550"/>
          <p14:tracePt t="47037" x="3390900" y="3251200"/>
          <p14:tracePt t="47045" x="3441700" y="3238500"/>
          <p14:tracePt t="47051" x="3511550" y="3213100"/>
          <p14:tracePt t="47061" x="3587750" y="3194050"/>
          <p14:tracePt t="47069" x="3676650" y="3175000"/>
          <p14:tracePt t="47075" x="3752850" y="3149600"/>
          <p14:tracePt t="47085" x="3822700" y="3130550"/>
          <p14:tracePt t="47094" x="3879850" y="3117850"/>
          <p14:tracePt t="47100" x="3943350" y="3105150"/>
          <p14:tracePt t="47109" x="3987800" y="3098800"/>
          <p14:tracePt t="47117" x="4013200" y="3092450"/>
          <p14:tracePt t="47123" x="4025900" y="3092450"/>
          <p14:tracePt t="47133" x="4044950" y="3111500"/>
          <p14:tracePt t="47141" x="4044950" y="3136900"/>
          <p14:tracePt t="47147" x="4044950" y="3168650"/>
          <p14:tracePt t="47157" x="4044950" y="3187700"/>
          <p14:tracePt t="47165" x="4044950" y="3213100"/>
          <p14:tracePt t="47167" x="4044950" y="3257550"/>
          <p14:tracePt t="47181" x="4044950" y="3302000"/>
          <p14:tracePt t="47189" x="4044950" y="3340100"/>
          <p14:tracePt t="47195" x="4038600" y="3378200"/>
          <p14:tracePt t="47205" x="4032250" y="3416300"/>
          <p14:tracePt t="47213" x="4013200" y="3448050"/>
          <p14:tracePt t="47219" x="3981450" y="3486150"/>
          <p14:tracePt t="47227" x="3956050" y="3517900"/>
          <p14:tracePt t="47235" x="3937000" y="3536950"/>
          <p14:tracePt t="47243" x="3898900" y="3562350"/>
          <p14:tracePt t="47251" x="3860800" y="3594100"/>
          <p14:tracePt t="47260" x="3810000" y="3619500"/>
          <p14:tracePt t="47265" x="3765550" y="3657600"/>
          <p14:tracePt t="47277" x="3721100" y="3676650"/>
          <p14:tracePt t="47285" x="3657600" y="3702050"/>
          <p14:tracePt t="47293" x="3587750" y="3721100"/>
          <p14:tracePt t="47301" x="3517900" y="3746500"/>
          <p14:tracePt t="47310" x="3441700" y="3765550"/>
          <p14:tracePt t="47319" x="3359150" y="3771900"/>
          <p14:tracePt t="47328" x="3263900" y="3778250"/>
          <p14:tracePt t="47333" x="3155950" y="3778250"/>
          <p14:tracePt t="47344" x="3048000" y="3765550"/>
          <p14:tracePt t="47350" x="2959100" y="3746500"/>
          <p14:tracePt t="47361" x="2882900" y="3695700"/>
          <p14:tracePt t="47373" x="2870200" y="3663950"/>
          <p14:tracePt t="47381" x="2863850" y="3606800"/>
          <p14:tracePt t="47387" x="2863850" y="3543300"/>
          <p14:tracePt t="47397" x="2876550" y="3454400"/>
          <p14:tracePt t="47405" x="2901950" y="3371850"/>
          <p14:tracePt t="47412" x="2914650" y="3282950"/>
          <p14:tracePt t="47421" x="2940050" y="3187700"/>
          <p14:tracePt t="47429" x="2965450" y="3073400"/>
          <p14:tracePt t="47435" x="2984500" y="2971800"/>
          <p14:tracePt t="47445" x="3028950" y="2844800"/>
          <p14:tracePt t="47453" x="3079750" y="2705100"/>
          <p14:tracePt t="47461" x="3136900" y="2559050"/>
          <p14:tracePt t="47470" x="3187700" y="2432050"/>
          <p14:tracePt t="47478" x="3257550" y="2298700"/>
          <p14:tracePt t="47486" x="3314700" y="2197100"/>
          <p14:tracePt t="47494" x="3371850" y="2095500"/>
          <p14:tracePt t="47501" x="3460750" y="1974850"/>
          <p14:tracePt t="47511" x="3543300" y="1854200"/>
          <p14:tracePt t="47516" x="3613150" y="1771650"/>
          <p14:tracePt t="47527" x="3676650" y="1708150"/>
          <p14:tracePt t="47534" x="3740150" y="1651000"/>
          <p14:tracePt t="47544" x="3810000" y="1619250"/>
          <p14:tracePt t="47551" x="3949700" y="1562100"/>
          <p14:tracePt t="47563" x="4019550" y="1543050"/>
          <p14:tracePt t="47571" x="4089400" y="1517650"/>
          <p14:tracePt t="47578" x="4165600" y="1504950"/>
          <p14:tracePt t="47590" x="4241800" y="1504950"/>
          <p14:tracePt t="47597" x="4337050" y="1504950"/>
          <p14:tracePt t="47603" x="4425950" y="1504950"/>
          <p14:tracePt t="47613" x="4521200" y="1504950"/>
          <p14:tracePt t="47621" x="4610100" y="1504950"/>
          <p14:tracePt t="47628" x="4705350" y="1504950"/>
          <p14:tracePt t="47637" x="4794250" y="1504950"/>
          <p14:tracePt t="47645" x="4883150" y="1504950"/>
          <p14:tracePt t="47652" x="4965700" y="1504950"/>
          <p14:tracePt t="47662" x="5054600" y="1504950"/>
          <p14:tracePt t="47669" x="5143500" y="1511300"/>
          <p14:tracePt t="47677" x="5226050" y="1536700"/>
          <p14:tracePt t="47685" x="5314950" y="1549400"/>
          <p14:tracePt t="47694" x="5410200" y="1574800"/>
          <p14:tracePt t="47701" x="5530850" y="1606550"/>
          <p14:tracePt t="47711" x="5670550" y="1644650"/>
          <p14:tracePt t="47717" x="5803900" y="1670050"/>
          <p14:tracePt t="47727" x="5924550" y="1708150"/>
          <p14:tracePt t="47736" x="6032500" y="1746250"/>
          <p14:tracePt t="47745" x="6235700" y="1854200"/>
          <p14:tracePt t="47757" x="6318250" y="1911350"/>
          <p14:tracePt t="47765" x="6407150" y="1962150"/>
          <p14:tracePt t="47771" x="6477000" y="2025650"/>
          <p14:tracePt t="47781" x="6553200" y="2082800"/>
          <p14:tracePt t="47789" x="6616700" y="2139950"/>
          <p14:tracePt t="47795" x="6667500" y="2197100"/>
          <p14:tracePt t="47803" x="6705600" y="2254250"/>
          <p14:tracePt t="47812" x="6750050" y="2298700"/>
          <p14:tracePt t="47819" x="6788150" y="2362200"/>
          <p14:tracePt t="47828" x="6832600" y="2425700"/>
          <p14:tracePt t="47836" x="6877050" y="2489200"/>
          <p14:tracePt t="47845" x="6908800" y="2540000"/>
          <p14:tracePt t="47854" x="6934200" y="2603500"/>
          <p14:tracePt t="47861" x="6965950" y="2660650"/>
          <p14:tracePt t="47867" x="6978650" y="2711450"/>
          <p14:tracePt t="47878" x="6985000" y="2762250"/>
          <p14:tracePt t="47885" x="6985000" y="2806700"/>
          <p14:tracePt t="47894" x="6985000" y="2857500"/>
          <p14:tracePt t="47902" x="6985000" y="2895600"/>
          <p14:tracePt t="47911" x="6978650" y="2952750"/>
          <p14:tracePt t="47918" x="6972300" y="3003550"/>
          <p14:tracePt t="47928" x="6972300" y="3048000"/>
          <p14:tracePt t="47934" x="6972300" y="3098800"/>
          <p14:tracePt t="47944" x="6965950" y="3143250"/>
          <p14:tracePt t="47951" x="6959600" y="3194050"/>
          <p14:tracePt t="47961" x="6940550" y="3238500"/>
          <p14:tracePt t="47967" x="6921500" y="3282950"/>
          <p14:tracePt t="47978" x="6883400" y="3327400"/>
          <p14:tracePt t="47986" x="6858000" y="3378200"/>
          <p14:tracePt t="47994" x="6832600" y="3422650"/>
          <p14:tracePt t="48000" x="6788150" y="3479800"/>
          <p14:tracePt t="48012" x="6750050" y="3530600"/>
          <p14:tracePt t="48020" x="6673850" y="3638550"/>
          <p14:tracePt t="48028" x="6635750" y="3702050"/>
          <p14:tracePt t="48034" x="6584950" y="3765550"/>
          <p14:tracePt t="48044" x="6521450" y="3841750"/>
          <p14:tracePt t="48052" x="6451600" y="3937000"/>
          <p14:tracePt t="48061" x="6362700" y="4032250"/>
          <p14:tracePt t="48069" x="6273800" y="4127500"/>
          <p14:tracePt t="48078" x="6083300" y="4311650"/>
          <p14:tracePt t="48091" x="5981700" y="4406900"/>
          <p14:tracePt t="48101" x="5886450" y="4508500"/>
          <p14:tracePt t="48107" x="5772150" y="4610100"/>
          <p14:tracePt t="48117" x="5683250" y="4705350"/>
          <p14:tracePt t="48125" x="5575300" y="4794250"/>
          <p14:tracePt t="48127" x="5480050" y="4883150"/>
          <p14:tracePt t="48141" x="5353050" y="4978400"/>
          <p14:tracePt t="48149" x="5245100" y="5060950"/>
          <p14:tracePt t="48155" x="5143500" y="5130800"/>
          <p14:tracePt t="48165" x="5022850" y="5213350"/>
          <p14:tracePt t="48173" x="4921250" y="5270500"/>
          <p14:tracePt t="48179" x="4806950" y="5327650"/>
          <p14:tracePt t="48189" x="4679950" y="5372100"/>
          <p14:tracePt t="48197" x="4578350" y="5403850"/>
          <p14:tracePt t="48203" x="4495800" y="5435600"/>
          <p14:tracePt t="48213" x="4419600" y="5473700"/>
          <p14:tracePt t="48221" x="4356100" y="5511800"/>
          <p14:tracePt t="48228" x="4286250" y="5537200"/>
          <p14:tracePt t="48237" x="4216400" y="5556250"/>
          <p14:tracePt t="48246" x="4140200" y="5568950"/>
          <p14:tracePt t="48252" x="4064000" y="5600700"/>
          <p14:tracePt t="48261" x="3968750" y="5613400"/>
          <p14:tracePt t="48270" x="3854450" y="5632450"/>
          <p14:tracePt t="48278" x="3733800" y="5657850"/>
          <p14:tracePt t="48285" x="3632200" y="5676900"/>
          <p14:tracePt t="48295" x="3549650" y="5702300"/>
          <p14:tracePt t="48301" x="3460750" y="5715000"/>
          <p14:tracePt t="48311" x="3384550" y="5727700"/>
          <p14:tracePt t="48319" x="3308350" y="5734050"/>
          <p14:tracePt t="48328" x="3225800" y="5740400"/>
          <p14:tracePt t="48334" x="3130550" y="5740400"/>
          <p14:tracePt t="48345" x="3028950" y="5740400"/>
          <p14:tracePt t="48354" x="2914650" y="5734050"/>
          <p14:tracePt t="48361" x="2749550" y="5695950"/>
          <p14:tracePt t="48368" x="2540000" y="5638800"/>
          <p14:tracePt t="48378" x="2305050" y="5594350"/>
          <p14:tracePt t="48384" x="2082800" y="5537200"/>
          <p14:tracePt t="48395" x="1898650" y="5499100"/>
          <p14:tracePt t="48402" x="1771650" y="5454650"/>
          <p14:tracePt t="48411" x="1676400" y="5416550"/>
          <p14:tracePt t="48418" x="1606550" y="5378450"/>
          <p14:tracePt t="48428" x="1555750" y="5346700"/>
          <p14:tracePt t="48437" x="1416050" y="5238750"/>
          <p14:tracePt t="48444" x="1352550" y="5181600"/>
          <p14:tracePt t="48453" x="1263650" y="5111750"/>
          <p14:tracePt t="48461" x="1187450" y="5035550"/>
          <p14:tracePt t="48468" x="1104900" y="4959350"/>
          <p14:tracePt t="48478" x="1035050" y="4876800"/>
          <p14:tracePt t="48486" x="990600" y="4826000"/>
          <p14:tracePt t="48495" x="946150" y="4768850"/>
          <p14:tracePt t="48502" x="920750" y="4730750"/>
          <p14:tracePt t="48513" x="889000" y="4667250"/>
          <p14:tracePt t="48525" x="882650" y="4635500"/>
          <p14:tracePt t="48533" x="882650" y="4629150"/>
          <p14:tracePt t="48539" x="882650" y="4616450"/>
          <p14:tracePt t="48549" x="882650" y="4603750"/>
          <p14:tracePt t="48557" x="882650" y="4584700"/>
          <p14:tracePt t="48563" x="889000" y="4584700"/>
          <p14:tracePt t="48574" x="889000" y="4572000"/>
          <p14:tracePt t="48581" x="895350" y="4559300"/>
          <p14:tracePt t="48587" x="920750" y="4559300"/>
          <p14:tracePt t="48597" x="933450" y="4559300"/>
          <p14:tracePt t="48605" x="939800" y="4559300"/>
          <p14:tracePt t="48611" x="946150" y="4546600"/>
          <p14:tracePt t="48621" x="958850" y="4546600"/>
          <p14:tracePt t="48629" x="977900" y="4527550"/>
          <p14:tracePt t="48636" x="990600" y="4521200"/>
          <p14:tracePt t="48646" x="1016000" y="4502150"/>
          <p14:tracePt t="48653" x="1028700" y="4502150"/>
          <p14:tracePt t="48662" x="1060450" y="4464050"/>
          <p14:tracePt t="48669" x="1098550" y="4425950"/>
          <p14:tracePt t="48678" x="1123950" y="4387850"/>
          <p14:tracePt t="48687" x="1136650" y="4375150"/>
          <p14:tracePt t="48695" x="1168400" y="4343400"/>
          <p14:tracePt t="48702" x="1200150" y="4311650"/>
          <p14:tracePt t="48712" x="1238250" y="4267200"/>
          <p14:tracePt t="48718" x="1282700" y="4229100"/>
          <p14:tracePt t="48728" x="1320800" y="4197350"/>
          <p14:tracePt t="48735" x="1358900" y="4159250"/>
          <p14:tracePt t="48746" x="1390650" y="4133850"/>
          <p14:tracePt t="48752" x="1422400" y="4102100"/>
          <p14:tracePt t="48762" x="1454150" y="4076700"/>
          <p14:tracePt t="48770" x="1479550" y="4064000"/>
          <p14:tracePt t="48779" x="1511300" y="4044950"/>
          <p14:tracePt t="48785" x="1543050" y="4025900"/>
          <p14:tracePt t="48795" x="1562100" y="4006850"/>
          <p14:tracePt t="48801" x="1600200" y="3981450"/>
          <p14:tracePt t="48813" x="1631950" y="3962400"/>
          <p14:tracePt t="48819" x="1657350" y="3949700"/>
          <p14:tracePt t="48829" x="1714500" y="3917950"/>
          <p14:tracePt t="48835" x="1739900" y="3898900"/>
          <p14:tracePt t="48845" x="1758950" y="3886200"/>
          <p14:tracePt t="48854" x="1778000" y="3873500"/>
          <p14:tracePt t="48862" x="1784350" y="3860800"/>
          <p14:tracePt t="48868" x="1797050" y="3854450"/>
          <p14:tracePt t="48879" x="1809750" y="3835400"/>
          <p14:tracePt t="48891" x="1822450" y="3822700"/>
          <p14:tracePt t="48933" x="1835150" y="3816350"/>
          <p14:tracePt t="48941" x="1847850" y="3797300"/>
          <p14:tracePt t="48947" x="1860550" y="3771900"/>
          <p14:tracePt t="48958" x="1873250" y="3752850"/>
          <p14:tracePt t="48965" x="1879600" y="3721100"/>
          <p14:tracePt t="48971" x="1892300" y="3702050"/>
          <p14:tracePt t="48981" x="1911350" y="3689350"/>
          <p14:tracePt t="48989" x="1917700" y="3670300"/>
          <p14:tracePt t="48996" x="1924050" y="3657600"/>
          <p14:tracePt t="49005" x="1930400" y="3644900"/>
          <p14:tracePt t="49013" x="1936750" y="3619500"/>
          <p14:tracePt t="49019" x="1943100" y="3606800"/>
          <p14:tracePt t="49029" x="1949450" y="3600450"/>
          <p14:tracePt t="49037" x="1949450" y="3575050"/>
          <p14:tracePt t="49043" x="1949450" y="3562350"/>
          <p14:tracePt t="49053" x="1955800" y="3562350"/>
          <p14:tracePt t="49061" x="1962150" y="3543300"/>
          <p14:tracePt t="49067" x="1968500" y="3530600"/>
          <p14:tracePt t="49077" x="1974850" y="3517900"/>
          <p14:tracePt t="49085" x="1987550" y="3505200"/>
          <p14:tracePt t="49087" x="1993900" y="3505200"/>
          <p14:tracePt t="49101" x="2000250" y="3492500"/>
          <p14:tracePt t="49109" x="2000250" y="3479800"/>
          <p14:tracePt t="49115" x="2006600" y="3467100"/>
          <p14:tracePt t="49133" x="2006600" y="3454400"/>
          <p14:tracePt t="49139" x="2006600" y="3448050"/>
          <p14:tracePt t="49149" x="2012950" y="3429000"/>
          <p14:tracePt t="49163" x="2019300" y="3416300"/>
          <p14:tracePt t="49173" x="2032000" y="3403600"/>
          <p14:tracePt t="49181" x="2044700" y="3378200"/>
          <p14:tracePt t="49188" x="2051050" y="3365500"/>
          <p14:tracePt t="49197" x="2082800" y="3340100"/>
          <p14:tracePt t="49205" x="2108200" y="3314700"/>
          <p14:tracePt t="49211" x="2133600" y="3295650"/>
          <p14:tracePt t="49221" x="2152650" y="3263900"/>
          <p14:tracePt t="49230" x="2184400" y="3238500"/>
          <p14:tracePt t="49235" x="2203450" y="3213100"/>
          <p14:tracePt t="49245" x="2241550" y="3187700"/>
          <p14:tracePt t="49253" x="2260600" y="3168650"/>
          <p14:tracePt t="49259" x="2279650" y="3136900"/>
          <p14:tracePt t="49269" x="2292350" y="3130550"/>
          <p14:tracePt t="49278" x="2305050" y="3111500"/>
          <p14:tracePt t="49279" x="2317750" y="3092450"/>
          <p14:tracePt t="49293" x="2336800" y="3079750"/>
          <p14:tracePt t="49301" x="2349500" y="3067050"/>
          <p14:tracePt t="49307" x="2355850" y="3054350"/>
          <p14:tracePt t="49325" x="2355850" y="3041650"/>
          <p14:tracePt t="49331" x="2362200" y="3041650"/>
          <p14:tracePt t="49341" x="2362200" y="3035300"/>
          <p14:tracePt t="49365" x="2362200" y="3028950"/>
          <p14:tracePt t="49427" x="2355850" y="3028950"/>
          <p14:tracePt t="49437" x="2349500" y="3028950"/>
          <p14:tracePt t="49445" x="2336800" y="3028950"/>
          <p14:tracePt t="49451" x="2324100" y="3028950"/>
          <p14:tracePt t="49461" x="2311400" y="3028950"/>
          <p14:tracePt t="49469" x="2279650" y="3028950"/>
          <p14:tracePt t="49471" x="2254250" y="3028950"/>
          <p14:tracePt t="49483" x="2228850" y="3028950"/>
          <p14:tracePt t="49491" x="2228850" y="3016250"/>
          <p14:tracePt t="49497" x="2222500" y="3016250"/>
          <p14:tracePt t="49507" x="2190750" y="3016250"/>
          <p14:tracePt t="49515" x="2165350" y="3016250"/>
          <p14:tracePt t="49521" x="2152650" y="3028950"/>
          <p14:tracePt t="49531" x="2133600" y="3035300"/>
          <p14:tracePt t="49539" x="2101850" y="3048000"/>
          <p14:tracePt t="49545" x="2089150" y="3060700"/>
          <p14:tracePt t="49555" x="2076450" y="3067050"/>
          <p14:tracePt t="49565" x="2044700" y="3073400"/>
          <p14:tracePt t="49571" x="2032000" y="3092450"/>
          <p14:tracePt t="49581" x="2019300" y="3098800"/>
          <p14:tracePt t="49589" x="2000250" y="3117850"/>
          <p14:tracePt t="49595" x="1968500" y="3130550"/>
          <p14:tracePt t="49605" x="1955800" y="3143250"/>
          <p14:tracePt t="49613" x="1924050" y="3155950"/>
          <p14:tracePt t="49619" x="1905000" y="3175000"/>
          <p14:tracePt t="49630" x="1866900" y="3194050"/>
          <p14:tracePt t="49637" x="1841500" y="3200400"/>
          <p14:tracePt t="49643" x="1822450" y="3206750"/>
          <p14:tracePt t="49653" x="1822450" y="3219450"/>
          <p14:tracePt t="49661" x="1809750" y="3219450"/>
          <p14:tracePt t="49710" x="1797050" y="3232150"/>
          <p14:tracePt t="49739" x="1784350" y="3244850"/>
          <p14:tracePt t="49757" x="1771650" y="3251200"/>
          <p14:tracePt t="49764" x="1765300" y="3257550"/>
          <p14:tracePt t="49773" x="1746250" y="3263900"/>
          <p14:tracePt t="49781" x="1727200" y="3270250"/>
          <p14:tracePt t="49787" x="1720850" y="3282950"/>
          <p14:tracePt t="49797" x="1708150" y="3289300"/>
          <p14:tracePt t="49805" x="1689100" y="3302000"/>
          <p14:tracePt t="49807" x="1682750" y="3308350"/>
          <p14:tracePt t="49821" x="1670050" y="3314700"/>
          <p14:tracePt t="49830" x="1651000" y="3327400"/>
          <p14:tracePt t="49835" x="1638300" y="3333750"/>
          <p14:tracePt t="49845" x="1631950" y="3346450"/>
          <p14:tracePt t="49853" x="1625600" y="3352800"/>
          <p14:tracePt t="49859" x="1612900" y="3365500"/>
          <p14:tracePt t="49869" x="1612900" y="3378200"/>
          <p14:tracePt t="49877" x="1600200" y="3390900"/>
          <p14:tracePt t="49883" x="1600200" y="3403600"/>
          <p14:tracePt t="49893" x="1581150" y="3422650"/>
          <p14:tracePt t="49901" x="1581150" y="3435350"/>
          <p14:tracePt t="49907" x="1574800" y="3448050"/>
          <p14:tracePt t="49917" x="1562100" y="3460750"/>
          <p14:tracePt t="49925" x="1562100" y="3473450"/>
          <p14:tracePt t="49931" x="1549400" y="3498850"/>
          <p14:tracePt t="49941" x="1549400" y="3511550"/>
          <p14:tracePt t="49949" x="1549400" y="3524250"/>
          <p14:tracePt t="49955" x="1543050" y="3543300"/>
          <p14:tracePt t="49965" x="1543050" y="3562350"/>
          <p14:tracePt t="49973" x="1536700" y="3587750"/>
          <p14:tracePt t="49980" x="1536700" y="3606800"/>
          <p14:tracePt t="49989" x="1536700" y="3632200"/>
          <p14:tracePt t="49997" x="1536700" y="3663950"/>
          <p14:tracePt t="50001" x="1543050" y="3683000"/>
          <p14:tracePt t="50014" x="1562100" y="3721100"/>
          <p14:tracePt t="50021" x="1562100" y="3733800"/>
          <p14:tracePt t="50029" x="1568450" y="3765550"/>
          <p14:tracePt t="50037" x="1574800" y="3797300"/>
          <p14:tracePt t="50046" x="1581150" y="3829050"/>
          <p14:tracePt t="50055" x="1587500" y="3860800"/>
          <p14:tracePt t="50063" x="1593850" y="3898900"/>
          <p14:tracePt t="50070" x="1593850" y="3930650"/>
          <p14:tracePt t="50079" x="1593850" y="3968750"/>
          <p14:tracePt t="50085" x="1593850" y="4000500"/>
          <p14:tracePt t="50097" x="1593850" y="4038600"/>
          <p14:tracePt t="50103" x="1587500" y="4070350"/>
          <p14:tracePt t="50113" x="1574800" y="4114800"/>
          <p14:tracePt t="50119" x="1555750" y="4152900"/>
          <p14:tracePt t="50129" x="1543050" y="4191000"/>
          <p14:tracePt t="50138" x="1524000" y="4222750"/>
          <p14:tracePt t="50146" x="1511300" y="4267200"/>
          <p14:tracePt t="50152" x="1492250" y="4305300"/>
          <p14:tracePt t="50164" x="1479550" y="4349750"/>
          <p14:tracePt t="50169" x="1473200" y="4394200"/>
          <p14:tracePt t="50180" x="1460500" y="4445000"/>
          <p14:tracePt t="50187" x="1447800" y="4495800"/>
          <p14:tracePt t="50196" x="1435100" y="4578350"/>
          <p14:tracePt t="50205" x="1435100" y="4610100"/>
          <p14:tracePt t="50214" x="1435100" y="4635500"/>
          <p14:tracePt t="50221" x="1435100" y="4660900"/>
          <p14:tracePt t="50230" x="1435100" y="4679950"/>
          <p14:tracePt t="50237" x="1435100" y="4692650"/>
          <p14:tracePt t="50246" x="1441450" y="4718050"/>
          <p14:tracePt t="50253" x="1441450" y="4724400"/>
          <p14:tracePt t="50263" x="1441450" y="4730750"/>
          <p14:tracePt t="50270" x="1454150" y="4743450"/>
          <p14:tracePt t="50280" x="1466850" y="4749800"/>
          <p14:tracePt t="50286" x="1479550" y="4762500"/>
          <p14:tracePt t="50296" x="1485900" y="4768850"/>
          <p14:tracePt t="50305" x="1492250" y="4768850"/>
          <p14:tracePt t="50313" x="1498600" y="4781550"/>
          <p14:tracePt t="50325" x="1498600" y="4787900"/>
          <p14:tracePt t="50333" x="1517650" y="4794250"/>
          <p14:tracePt t="50339" x="1530350" y="4806950"/>
          <p14:tracePt t="50349" x="1543050" y="4819650"/>
          <p14:tracePt t="50357" x="1568450" y="4819650"/>
          <p14:tracePt t="50364" x="1581150" y="4826000"/>
          <p14:tracePt t="50373" x="1587500" y="4832350"/>
          <p14:tracePt t="50381" x="1600200" y="4838700"/>
          <p14:tracePt t="50388" x="1600200" y="4845050"/>
          <p14:tracePt t="50397" x="1606550" y="4851400"/>
          <p14:tracePt t="50405" x="1606550" y="4857750"/>
          <p14:tracePt t="50413" x="1606550" y="4870450"/>
          <p14:tracePt t="50421" x="1606550" y="4883150"/>
          <p14:tracePt t="50430" x="1593850" y="4908550"/>
          <p14:tracePt t="50437" x="1574800" y="4927600"/>
          <p14:tracePt t="50446" x="1568450" y="4940300"/>
          <p14:tracePt t="50453" x="1562100" y="4946650"/>
          <p14:tracePt t="50463" x="1555750" y="4965700"/>
          <p14:tracePt t="50471" x="1549400" y="4965700"/>
          <p14:tracePt t="50480" x="1549400" y="4972050"/>
          <p14:tracePt t="50486" x="1549400" y="4978400"/>
          <p14:tracePt t="50496" x="1549400" y="4984750"/>
          <p14:tracePt t="50505" x="1549400" y="4991100"/>
          <p14:tracePt t="50523" x="1549400" y="4997450"/>
          <p14:tracePt t="50529" x="1562100" y="4997450"/>
          <p14:tracePt t="50539" x="1568450" y="5003800"/>
          <p14:tracePt t="50547" x="1587500" y="5003800"/>
          <p14:tracePt t="50553" x="1600200" y="5003800"/>
          <p14:tracePt t="50563" x="1619250" y="5010150"/>
          <p14:tracePt t="50571" x="1638300" y="5016500"/>
          <p14:tracePt t="50573" x="1657350" y="5016500"/>
          <p14:tracePt t="50587" x="1676400" y="5029200"/>
          <p14:tracePt t="50598" x="1682750" y="5029200"/>
          <p14:tracePt t="50603" x="1689100" y="5029200"/>
          <p14:tracePt t="50613" x="1708150" y="5041900"/>
          <p14:tracePt t="50645" x="1701800" y="5041900"/>
          <p14:tracePt t="50669" x="1689100" y="5041900"/>
          <p14:tracePt t="50675" x="1676400" y="5041900"/>
          <p14:tracePt t="50683" x="1663700" y="5041900"/>
          <p14:tracePt t="50691" x="1644650" y="5041900"/>
          <p14:tracePt t="50697" x="1619250" y="5041900"/>
          <p14:tracePt t="50707" x="1606550" y="5041900"/>
          <p14:tracePt t="50715" x="1574800" y="5041900"/>
          <p14:tracePt t="50721" x="1562100" y="5035550"/>
          <p14:tracePt t="50731" x="1530350" y="5035550"/>
          <p14:tracePt t="50739" x="1504950" y="5035550"/>
          <p14:tracePt t="50745" x="1492250" y="5035550"/>
          <p14:tracePt t="50755" x="1479550" y="5035550"/>
          <p14:tracePt t="50910" x="1479550" y="5041900"/>
          <p14:tracePt t="50950" x="1473200" y="5041900"/>
          <p14:tracePt t="50957" x="1466850" y="5041900"/>
          <p14:tracePt t="50963" x="1454150" y="5041900"/>
          <p14:tracePt t="50971" x="1447800" y="5041900"/>
          <p14:tracePt t="50979" x="1441450" y="5041900"/>
          <p14:tracePt t="50985" x="1428750" y="5035550"/>
          <p14:tracePt t="50996" x="1416050" y="5035550"/>
          <p14:tracePt t="51003" x="1397000" y="5029200"/>
          <p14:tracePt t="51009" x="1365250" y="5029200"/>
          <p14:tracePt t="51019" x="1358900" y="5022850"/>
          <p14:tracePt t="51027" x="1339850" y="5022850"/>
          <p14:tracePt t="51033" x="1333500" y="5016500"/>
          <p14:tracePt t="51043" x="1314450" y="5016500"/>
          <p14:tracePt t="51051" x="1301750" y="5010150"/>
          <p14:tracePt t="51055" x="1276350" y="5003800"/>
          <p14:tracePt t="51069" x="1257300" y="5003800"/>
          <p14:tracePt t="51077" x="1244600" y="4997450"/>
          <p14:tracePt t="51083" x="1219200" y="4991100"/>
          <p14:tracePt t="51093" x="1193800" y="4978400"/>
          <p14:tracePt t="51101" x="1168400" y="4978400"/>
          <p14:tracePt t="51107" x="1168400" y="4972050"/>
          <p14:tracePt t="51117" x="1155700" y="4965700"/>
          <p14:tracePt t="51125" x="1143000" y="4959350"/>
          <p14:tracePt t="51130" x="1143000" y="4946650"/>
          <p14:tracePt t="51141" x="1136650" y="4933950"/>
          <p14:tracePt t="51149" x="1130300" y="4908550"/>
          <p14:tracePt t="51155" x="1117600" y="4895850"/>
          <p14:tracePt t="51164" x="1117600" y="4876800"/>
          <p14:tracePt t="51173" x="1104900" y="4838700"/>
          <p14:tracePt t="51180" x="1104900" y="4806950"/>
          <p14:tracePt t="51187" x="1104900" y="4787900"/>
          <p14:tracePt t="51197" x="1098550" y="4762500"/>
          <p14:tracePt t="51203" x="1092200" y="4724400"/>
          <p14:tracePt t="51214" x="1085850" y="4692650"/>
          <p14:tracePt t="51221" x="1085850" y="4648200"/>
          <p14:tracePt t="51230" x="1079500" y="4610100"/>
          <p14:tracePt t="51236" x="1079500" y="4572000"/>
          <p14:tracePt t="51248" x="1079500" y="4502150"/>
          <p14:tracePt t="51261" x="1079500" y="4464050"/>
          <p14:tracePt t="51269" x="1079500" y="4432300"/>
          <p14:tracePt t="51275" x="1079500" y="4394200"/>
          <p14:tracePt t="51285" x="1079500" y="4362450"/>
          <p14:tracePt t="51293" x="1079500" y="4330700"/>
          <p14:tracePt t="51299" x="1073150" y="4292600"/>
          <p14:tracePt t="51309" x="1066800" y="4267200"/>
          <p14:tracePt t="51317" x="1060450" y="4229100"/>
          <p14:tracePt t="51319" x="1060450" y="4184650"/>
          <p14:tracePt t="51333" x="1060450" y="4146550"/>
          <p14:tracePt t="51341" x="1060450" y="4108450"/>
          <p14:tracePt t="51347" x="1054100" y="4083050"/>
          <p14:tracePt t="51357" x="1047750" y="4038600"/>
          <p14:tracePt t="51365" x="1047750" y="4006850"/>
          <p14:tracePt t="51371" x="1047750" y="3962400"/>
          <p14:tracePt t="51382" x="1047750" y="3917950"/>
          <p14:tracePt t="51389" x="1035050" y="3879850"/>
          <p14:tracePt t="51398" x="1016000" y="3835400"/>
          <p14:tracePt t="51405" x="1016000" y="3790950"/>
          <p14:tracePt t="51415" x="1016000" y="3752850"/>
          <p14:tracePt t="51423" x="1016000" y="3708400"/>
          <p14:tracePt t="51431" x="1016000" y="3657600"/>
          <p14:tracePt t="51438" x="1022350" y="3606800"/>
          <p14:tracePt t="51448" x="1035050" y="3556000"/>
          <p14:tracePt t="51454" x="1041400" y="3505200"/>
          <p14:tracePt t="51464" x="1054100" y="3473450"/>
          <p14:tracePt t="51472" x="1054100" y="3441700"/>
          <p14:tracePt t="51481" x="1066800" y="3416300"/>
          <p14:tracePt t="51487" x="1073150" y="3378200"/>
          <p14:tracePt t="51498" x="1079500" y="3340100"/>
          <p14:tracePt t="51506" x="1079500" y="3314700"/>
          <p14:tracePt t="51514" x="1073150" y="3263900"/>
          <p14:tracePt t="51525" x="1079500" y="3238500"/>
          <p14:tracePt t="51533" x="1079500" y="3225800"/>
          <p14:tracePt t="51539" x="1085850" y="3213100"/>
          <p14:tracePt t="51549" x="1092200" y="3200400"/>
          <p14:tracePt t="51557" x="1092200" y="3187700"/>
          <p14:tracePt t="51564" x="1092200" y="3168650"/>
          <p14:tracePt t="51573" x="1092200" y="3155950"/>
          <p14:tracePt t="51582" x="1092200" y="3130550"/>
          <p14:tracePt t="51590" x="1092200" y="3117850"/>
          <p14:tracePt t="51598" x="1092200" y="3105150"/>
          <p14:tracePt t="51605" x="1085850" y="3086100"/>
          <p14:tracePt t="51614" x="1085850" y="3079750"/>
          <p14:tracePt t="51621" x="1079500" y="3079750"/>
          <p14:tracePt t="51631" x="1079500" y="3073400"/>
          <p14:tracePt t="51638" x="1073150" y="3073400"/>
          <p14:tracePt t="51701" x="1066800" y="3073400"/>
          <p14:tracePt t="51716" x="1060450" y="3067050"/>
          <p14:tracePt t="51729" x="1047750" y="3067050"/>
          <p14:tracePt t="51739" x="1035050" y="3067050"/>
          <p14:tracePt t="51747" x="1022350" y="3060700"/>
          <p14:tracePt t="51753" x="1009650" y="3060700"/>
          <p14:tracePt t="51773" x="996950" y="3060700"/>
          <p14:tracePt t="51779" x="984250" y="3067050"/>
          <p14:tracePt t="51797" x="977900" y="3073400"/>
          <p14:tracePt t="51803" x="971550" y="3073400"/>
          <p14:tracePt t="51814" x="965200" y="3079750"/>
          <p14:tracePt t="51837" x="958850" y="3079750"/>
          <p14:tracePt t="51894" x="958850" y="3092450"/>
          <p14:tracePt t="51932" x="958850" y="3098800"/>
          <p14:tracePt t="51945" x="958850" y="3105150"/>
          <p14:tracePt t="51956" x="958850" y="3111500"/>
          <p14:tracePt t="51963" x="958850" y="3117850"/>
          <p14:tracePt t="51969" x="958850" y="3124200"/>
          <p14:tracePt t="51987" x="958850" y="3136900"/>
          <p14:tracePt t="51993" x="952500" y="3149600"/>
          <p14:tracePt t="52003" x="946150" y="3162300"/>
          <p14:tracePt t="52014" x="939800" y="3175000"/>
          <p14:tracePt t="52019" x="933450" y="3194050"/>
          <p14:tracePt t="52029" x="920750" y="3225800"/>
          <p14:tracePt t="52037" x="908050" y="3244850"/>
          <p14:tracePt t="52043" x="889000" y="3282950"/>
          <p14:tracePt t="52053" x="869950" y="3321050"/>
          <p14:tracePt t="52061" x="857250" y="3352800"/>
          <p14:tracePt t="52067" x="850900" y="3371850"/>
          <p14:tracePt t="52077" x="831850" y="3397250"/>
          <p14:tracePt t="52085" x="793750" y="3448050"/>
          <p14:tracePt t="52087" x="774700" y="3486150"/>
          <p14:tracePt t="52101" x="755650" y="3524250"/>
          <p14:tracePt t="52109" x="742950" y="3556000"/>
          <p14:tracePt t="52116" x="723900" y="3594100"/>
          <p14:tracePt t="52125" x="704850" y="3625850"/>
          <p14:tracePt t="52133" x="685800" y="3663950"/>
          <p14:tracePt t="52139" x="666750" y="3695700"/>
          <p14:tracePt t="52149" x="654050" y="3727450"/>
          <p14:tracePt t="52157" x="641350" y="3765550"/>
          <p14:tracePt t="52163" x="635000" y="3797300"/>
          <p14:tracePt t="52173" x="635000" y="3816350"/>
          <p14:tracePt t="52181" x="628650" y="3835400"/>
          <p14:tracePt t="52187" x="622300" y="3854450"/>
          <p14:tracePt t="52197" x="615950" y="3854450"/>
          <p14:tracePt t="52205" x="609600" y="3873500"/>
          <p14:tracePt t="52211" x="609600" y="3879850"/>
          <p14:tracePt t="52221" x="609600" y="3892550"/>
          <p14:tracePt t="52229" x="609600" y="3905250"/>
          <p14:tracePt t="52235" x="609600" y="3917950"/>
          <p14:tracePt t="52245" x="609600" y="3924300"/>
          <p14:tracePt t="52253" x="609600" y="3937000"/>
          <p14:tracePt t="52259" x="609600" y="3956050"/>
          <p14:tracePt t="52269" x="615950" y="3987800"/>
          <p14:tracePt t="52277" x="615950" y="4013200"/>
          <p14:tracePt t="52282" x="615950" y="4038600"/>
          <p14:tracePt t="52293" x="609600" y="4064000"/>
          <p14:tracePt t="52301" x="609600" y="4076700"/>
          <p14:tracePt t="52307" x="609600" y="4095750"/>
          <p14:tracePt t="52317" x="603250" y="4121150"/>
          <p14:tracePt t="52325" x="596900" y="4146550"/>
          <p14:tracePt t="52331" x="596900" y="4159250"/>
          <p14:tracePt t="52340" x="596900" y="4184650"/>
          <p14:tracePt t="52349" x="596900" y="4203700"/>
          <p14:tracePt t="52355" x="609600" y="4235450"/>
          <p14:tracePt t="52366" x="609600" y="4248150"/>
          <p14:tracePt t="52374" x="615950" y="4267200"/>
          <p14:tracePt t="52382" x="622300" y="4279900"/>
          <p14:tracePt t="52388" x="622300" y="4286250"/>
          <p14:tracePt t="52399" x="635000" y="4305300"/>
          <p14:tracePt t="52405" x="647700" y="4318000"/>
          <p14:tracePt t="52415" x="647700" y="4324350"/>
          <p14:tracePt t="52423" x="660400" y="4343400"/>
          <p14:tracePt t="52432" x="666750" y="4343400"/>
          <p14:tracePt t="52438" x="673100" y="4356100"/>
          <p14:tracePt t="52449" x="679450" y="4368800"/>
          <p14:tracePt t="52458" x="704850" y="4394200"/>
          <p14:tracePt t="52465" x="717550" y="4400550"/>
          <p14:tracePt t="52471" x="736600" y="4419600"/>
          <p14:tracePt t="52485" x="749300" y="4425950"/>
          <p14:tracePt t="52493" x="755650" y="4432300"/>
          <p14:tracePt t="52499" x="762000" y="4432300"/>
          <p14:tracePt t="52509" x="768350" y="4438650"/>
          <p14:tracePt t="52517" x="774700" y="4438650"/>
          <p14:tracePt t="52533" x="781050" y="4438650"/>
          <p14:tracePt t="52547" x="793750" y="4438650"/>
          <p14:tracePt t="52555" x="806450" y="4438650"/>
          <p14:tracePt t="52563" x="831850" y="4425950"/>
          <p14:tracePt t="52570" x="844550" y="4425950"/>
          <p14:tracePt t="52579" x="863600" y="4406900"/>
          <p14:tracePt t="52587" x="889000" y="4394200"/>
          <p14:tracePt t="52593" x="920750" y="4368800"/>
          <p14:tracePt t="52603" x="946150" y="4337050"/>
          <p14:tracePt t="52611" x="977900" y="4311650"/>
          <p14:tracePt t="52617" x="1009650" y="4279900"/>
          <p14:tracePt t="52632" x="1041400" y="4254500"/>
          <p14:tracePt t="52639" x="1073150" y="4222750"/>
          <p14:tracePt t="52649" x="1085850" y="4210050"/>
          <p14:tracePt t="52655" x="1104900" y="4191000"/>
          <p14:tracePt t="52666" x="1130300" y="4146550"/>
          <p14:tracePt t="52677" x="1155700" y="4108450"/>
          <p14:tracePt t="52685" x="1174750" y="4083050"/>
          <p14:tracePt t="52691" x="1200150" y="4038600"/>
          <p14:tracePt t="52701" x="1225550" y="3987800"/>
          <p14:tracePt t="52709" x="1250950" y="3930650"/>
          <p14:tracePt t="52715" x="1289050" y="3867150"/>
          <p14:tracePt t="52725" x="1314450" y="3803650"/>
          <p14:tracePt t="52732" x="1333500" y="3752850"/>
          <p14:tracePt t="52739" x="1352550" y="3708400"/>
          <p14:tracePt t="52750" x="1365250" y="3670300"/>
          <p14:tracePt t="52757" x="1377950" y="3619500"/>
          <p14:tracePt t="52766" x="1390650" y="3568700"/>
          <p14:tracePt t="52773" x="1397000" y="3511550"/>
          <p14:tracePt t="52783" x="1416050" y="3460750"/>
          <p14:tracePt t="52791" x="1435100" y="3409950"/>
          <p14:tracePt t="52799" x="1447800" y="3352800"/>
          <p14:tracePt t="52805" x="1466850" y="3302000"/>
          <p14:tracePt t="52816" x="1479550" y="3257550"/>
          <p14:tracePt t="52823" x="1492250" y="3219450"/>
          <p14:tracePt t="52832" x="1498600" y="3187700"/>
          <p14:tracePt t="52840" x="1504950" y="3143250"/>
          <p14:tracePt t="52849" x="1511300" y="3105150"/>
          <p14:tracePt t="52856" x="1511300" y="3028950"/>
          <p14:tracePt t="52867" x="1511300" y="2990850"/>
          <p14:tracePt t="52875" x="1511300" y="2959100"/>
          <p14:tracePt t="52882" x="1511300" y="2914650"/>
          <p14:tracePt t="52891" x="1511300" y="2882900"/>
          <p14:tracePt t="52900" x="1511300" y="2844800"/>
          <p14:tracePt t="52906" x="1511300" y="2819400"/>
          <p14:tracePt t="52916" x="1511300" y="2787650"/>
          <p14:tracePt t="52924" x="1511300" y="2762250"/>
          <p14:tracePt t="52932" x="1511300" y="2724150"/>
          <p14:tracePt t="52940" x="1511300" y="2698750"/>
          <p14:tracePt t="52950" x="1524000" y="2679700"/>
          <p14:tracePt t="52958" x="1530350" y="2647950"/>
          <p14:tracePt t="52966" x="1536700" y="2622550"/>
          <p14:tracePt t="52973" x="1543050" y="2597150"/>
          <p14:tracePt t="52982" x="1543050" y="2584450"/>
          <p14:tracePt t="52989" x="1543050" y="2571750"/>
          <p14:tracePt t="52999" x="1543050" y="2546350"/>
          <p14:tracePt t="53006" x="1543050" y="2527300"/>
          <p14:tracePt t="53016" x="1543050" y="2508250"/>
          <p14:tracePt t="53022" x="1530350" y="2495550"/>
          <p14:tracePt t="53033" x="1530350" y="2482850"/>
          <p14:tracePt t="53041" x="1530350" y="2457450"/>
          <p14:tracePt t="53049" x="1530350" y="2432050"/>
          <p14:tracePt t="53061" x="1530350" y="2413000"/>
          <p14:tracePt t="53069" x="1511300" y="2381250"/>
          <p14:tracePt t="53075" x="1498600" y="2343150"/>
          <p14:tracePt t="53085" x="1498600" y="2311400"/>
          <p14:tracePt t="53093" x="1498600" y="2286000"/>
          <p14:tracePt t="53100" x="1492250" y="2266950"/>
          <p14:tracePt t="53109" x="1492250" y="2254250"/>
          <p14:tracePt t="53118" x="1492250" y="2235200"/>
          <p14:tracePt t="53124" x="1485900" y="2222500"/>
          <p14:tracePt t="53133" x="1479550" y="2216150"/>
          <p14:tracePt t="53147" x="1479550" y="2209800"/>
          <p14:tracePt t="53155" x="1479550" y="2203450"/>
          <p14:tracePt t="53163" x="1479550" y="2197100"/>
          <p14:tracePt t="53179" x="1479550" y="2190750"/>
          <p14:tracePt t="53193" x="1473200" y="2178050"/>
          <p14:tracePt t="53211" x="1466850" y="2178050"/>
          <p14:tracePt t="53217" x="1460500" y="2165350"/>
          <p14:tracePt t="53227" x="1454150" y="2165350"/>
          <p14:tracePt t="53237" x="1435100" y="2152650"/>
          <p14:tracePt t="53239" x="1416050" y="2146300"/>
          <p14:tracePt t="53253" x="1390650" y="2146300"/>
          <p14:tracePt t="53262" x="1377950" y="2139950"/>
          <p14:tracePt t="53267" x="1371600" y="2139950"/>
          <p14:tracePt t="53277" x="1352550" y="2133600"/>
          <p14:tracePt t="53285" x="1339850" y="2127250"/>
          <p14:tracePt t="53292" x="1327150" y="2120900"/>
          <p14:tracePt t="53301" x="1314450" y="2108200"/>
          <p14:tracePt t="53309" x="1308100" y="2108200"/>
          <p14:tracePt t="53315" x="1301750" y="2101850"/>
          <p14:tracePt t="53323" x="1295400" y="2101850"/>
          <p14:tracePt t="53337" x="1289050" y="2101850"/>
          <p14:tracePt t="53347" x="1289050" y="2089150"/>
          <p14:tracePt t="53371" x="1282700" y="2089150"/>
          <p14:tracePt t="53454" x="1289050" y="2076450"/>
          <p14:tracePt t="53477" x="1295400" y="2070100"/>
          <p14:tracePt t="53483" x="1301750" y="2070100"/>
          <p14:tracePt t="53501" x="1308100" y="2063750"/>
          <p14:tracePt t="53507" x="1314450" y="2063750"/>
          <p14:tracePt t="53517" x="1320800" y="2063750"/>
          <p14:tracePt t="53527" x="1327150" y="2063750"/>
          <p14:tracePt t="53541" x="1333500" y="2063750"/>
          <p14:tracePt t="53549" x="1346200" y="2063750"/>
          <p14:tracePt t="53555" x="1352550" y="2063750"/>
          <p14:tracePt t="53565" x="1358900" y="2063750"/>
          <p14:tracePt t="53574" x="1371600" y="2063750"/>
          <p14:tracePt t="53579" x="1377950" y="2063750"/>
          <p14:tracePt t="53589" x="1377950" y="2070100"/>
          <p14:tracePt t="53603" x="1384300" y="2076450"/>
          <p14:tracePt t="53732" x="1384300" y="2082800"/>
          <p14:tracePt t="53751" x="1377950" y="2089150"/>
          <p14:tracePt t="53756" x="1371600" y="2095500"/>
          <p14:tracePt t="53763" x="1358900" y="2095500"/>
          <p14:tracePt t="53770" x="1339850" y="2095500"/>
          <p14:tracePt t="53777" x="1327150" y="2095500"/>
          <p14:tracePt t="53784" x="1314450" y="2095500"/>
          <p14:tracePt t="53791" x="1308100" y="2095500"/>
          <p14:tracePt t="53799" x="1301750" y="2095500"/>
          <p14:tracePt t="53870" x="1301750" y="2108200"/>
          <p14:tracePt t="53877" x="1314450" y="2108200"/>
          <p14:tracePt t="53883" x="1327150" y="2127250"/>
          <p14:tracePt t="53893" x="1358900" y="2146300"/>
          <p14:tracePt t="53901" x="1384300" y="2159000"/>
          <p14:tracePt t="53907" x="1409700" y="2178050"/>
          <p14:tracePt t="53917" x="1422400" y="2184400"/>
          <p14:tracePt t="53925" x="1441450" y="2190750"/>
          <p14:tracePt t="53931" x="1441450" y="2197100"/>
          <p14:tracePt t="53950" x="1447800" y="2197100"/>
          <p14:tracePt t="53965" x="1447800" y="2203450"/>
          <p14:tracePt t="53979" x="1447800" y="2209800"/>
          <p14:tracePt t="53997" x="1435100" y="2216150"/>
          <p14:tracePt t="54003" x="1422400" y="2216150"/>
          <p14:tracePt t="54013" x="1422400" y="2222500"/>
          <p14:tracePt t="54019" x="1403350" y="2222500"/>
          <p14:tracePt t="54021" x="1390650" y="2222500"/>
          <p14:tracePt t="54037" x="1384300" y="2222500"/>
          <p14:tracePt t="54045" x="1371600" y="2222500"/>
          <p14:tracePt t="54051" x="1358900" y="2222500"/>
          <p14:tracePt t="54061" x="1352550" y="2222500"/>
          <p14:tracePt t="54075" x="1346200" y="2222500"/>
          <p14:tracePt t="54085" x="1339850" y="2222500"/>
          <p14:tracePt t="54132" x="1352550" y="2222500"/>
          <p14:tracePt t="54139" x="1365250" y="2228850"/>
          <p14:tracePt t="54146" x="1390650" y="2241550"/>
          <p14:tracePt t="54155" x="1409700" y="2260600"/>
          <p14:tracePt t="54163" x="1422400" y="2286000"/>
          <p14:tracePt t="54169" x="1441450" y="2311400"/>
          <p14:tracePt t="54179" x="1466850" y="2349500"/>
          <p14:tracePt t="54187" x="1479550" y="2368550"/>
          <p14:tracePt t="54193" x="1498600" y="2406650"/>
          <p14:tracePt t="54203" x="1511300" y="2432050"/>
          <p14:tracePt t="54211" x="1511300" y="2457450"/>
          <p14:tracePt t="54213" x="1511300" y="2470150"/>
          <p14:tracePt t="54227" x="1511300" y="2482850"/>
          <p14:tracePt t="54237" x="1504950" y="2495550"/>
          <p14:tracePt t="54253" x="1492250" y="2501900"/>
          <p14:tracePt t="54261" x="1479550" y="2508250"/>
          <p14:tracePt t="54267" x="1466850" y="2508250"/>
          <p14:tracePt t="54277" x="1454150" y="2508250"/>
          <p14:tracePt t="54285" x="1441450" y="2508250"/>
          <p14:tracePt t="54291" x="1428750" y="2508250"/>
          <p14:tracePt t="54301" x="1403350" y="2495550"/>
          <p14:tracePt t="54309" x="1384300" y="2482850"/>
          <p14:tracePt t="54315" x="1377950" y="2470150"/>
          <p14:tracePt t="54323" x="1371600" y="2457450"/>
          <p14:tracePt t="54331" x="1371600" y="2444750"/>
          <p14:tracePt t="54337" x="1371600" y="2438400"/>
          <p14:tracePt t="54347" x="1371600" y="2425700"/>
          <p14:tracePt t="54355" x="1371600" y="2413000"/>
          <p14:tracePt t="54361" x="1384300" y="2400300"/>
          <p14:tracePt t="54371" x="1390650" y="2387600"/>
          <p14:tracePt t="54379" x="1403350" y="2374900"/>
          <p14:tracePt t="54385" x="1435100" y="2374900"/>
          <p14:tracePt t="54395" x="1460500" y="2374900"/>
          <p14:tracePt t="54403" x="1485900" y="2374900"/>
          <p14:tracePt t="54409" x="1511300" y="2374900"/>
          <p14:tracePt t="54419" x="1536700" y="2381250"/>
          <p14:tracePt t="54429" x="1555750" y="2393950"/>
          <p14:tracePt t="54435" x="1568450" y="2406650"/>
          <p14:tracePt t="54445" x="1574800" y="2419350"/>
          <p14:tracePt t="54453" x="1574800" y="2444750"/>
          <p14:tracePt t="54459" x="1574800" y="2457450"/>
          <p14:tracePt t="54469" x="1574800" y="2476500"/>
          <p14:tracePt t="54477" x="1574800" y="2489200"/>
          <p14:tracePt t="54484" x="1536700" y="2520950"/>
          <p14:tracePt t="54493" x="1530350" y="2533650"/>
          <p14:tracePt t="54501" x="1504950" y="2559050"/>
          <p14:tracePt t="54506" x="1485900" y="2578100"/>
          <p14:tracePt t="54517" x="1447800" y="2590800"/>
          <p14:tracePt t="54525" x="1435100" y="2590800"/>
          <p14:tracePt t="54534" x="1416050" y="2590800"/>
          <p14:tracePt t="54541" x="1384300" y="2590800"/>
          <p14:tracePt t="54550" x="1365250" y="2590800"/>
          <p14:tracePt t="54557" x="1352550" y="2590800"/>
          <p14:tracePt t="54568" x="1333500" y="2584450"/>
          <p14:tracePt t="54576" x="1320800" y="2571750"/>
          <p14:tracePt t="54584" x="1308100" y="2559050"/>
          <p14:tracePt t="54590" x="1301750" y="2520950"/>
          <p14:tracePt t="54600" x="1301750" y="2482850"/>
          <p14:tracePt t="54613" x="1301750" y="2451100"/>
          <p14:tracePt t="54621" x="1308100" y="2419350"/>
          <p14:tracePt t="54627" x="1327150" y="2381250"/>
          <p14:tracePt t="54637" x="1352550" y="2343150"/>
          <p14:tracePt t="54645" x="1371600" y="2305050"/>
          <p14:tracePt t="54652" x="1397000" y="2273300"/>
          <p14:tracePt t="54661" x="1416050" y="2247900"/>
          <p14:tracePt t="54669" x="1441450" y="2235200"/>
          <p14:tracePt t="54675" x="1460500" y="2228850"/>
          <p14:tracePt t="54685" x="1485900" y="2222500"/>
          <p14:tracePt t="54691" x="1498600" y="2222500"/>
          <p14:tracePt t="54701" x="1517650" y="2222500"/>
          <p14:tracePt t="54709" x="1536700" y="2235200"/>
          <p14:tracePt t="54717" x="1562100" y="2254250"/>
          <p14:tracePt t="54724" x="1581150" y="2286000"/>
          <p14:tracePt t="54734" x="1587500" y="2305050"/>
          <p14:tracePt t="54742" x="1593850" y="2336800"/>
          <p14:tracePt t="54750" x="1600200" y="2368550"/>
          <p14:tracePt t="54757" x="1600200" y="2400300"/>
          <p14:tracePt t="54767" x="1600200" y="2419350"/>
          <p14:tracePt t="54773" x="1593850" y="2451100"/>
          <p14:tracePt t="54784" x="1587500" y="2463800"/>
          <p14:tracePt t="54791" x="1574800" y="2470150"/>
          <p14:tracePt t="54803" x="1568450" y="2476500"/>
          <p14:tracePt t="54811" x="1555750" y="2476500"/>
          <p14:tracePt t="54818" x="1536700" y="2482850"/>
          <p14:tracePt t="54827" x="1524000" y="2482850"/>
          <p14:tracePt t="54835" x="1498600" y="2482850"/>
          <p14:tracePt t="54841" x="1473200" y="2482850"/>
          <p14:tracePt t="54851" x="1460500" y="2482850"/>
          <p14:tracePt t="54859" x="1441450" y="2482850"/>
          <p14:tracePt t="54867" x="1428750" y="2482850"/>
          <p14:tracePt t="54875" x="1416050" y="2476500"/>
          <p14:tracePt t="54885" x="1403350" y="2470150"/>
          <p14:tracePt t="54891" x="1397000" y="2444750"/>
          <p14:tracePt t="54901" x="1384300" y="2432050"/>
          <p14:tracePt t="54909" x="1384300" y="2419350"/>
          <p14:tracePt t="54918" x="1384300" y="2393950"/>
          <p14:tracePt t="54925" x="1384300" y="2381250"/>
          <p14:tracePt t="54934" x="1384300" y="2368550"/>
          <p14:tracePt t="54940" x="1384300" y="2343150"/>
          <p14:tracePt t="54951" x="1384300" y="2330450"/>
          <p14:tracePt t="54957" x="1384300" y="2311400"/>
          <p14:tracePt t="54967" x="1390650" y="2298700"/>
          <p14:tracePt t="54974" x="1403350" y="2292350"/>
          <p14:tracePt t="54984" x="1416050" y="2273300"/>
          <p14:tracePt t="54995" x="1416050" y="2266950"/>
          <p14:tracePt t="55003" x="1422400" y="2260600"/>
          <p14:tracePt t="55009" x="1428750" y="2254250"/>
          <p14:tracePt t="55019" x="1428750" y="2247900"/>
          <p14:tracePt t="55033" x="1441450" y="2241550"/>
          <p14:tracePt t="55051" x="1441450" y="2235200"/>
          <p14:tracePt t="55075" x="1435100" y="2228850"/>
          <p14:tracePt t="55081" x="1428750" y="2222500"/>
          <p14:tracePt t="55091" x="1422400" y="2216150"/>
          <p14:tracePt t="55099" x="1409700" y="2209800"/>
          <p14:tracePt t="55101" x="1384300" y="2197100"/>
          <p14:tracePt t="55117" x="1358900" y="2197100"/>
          <p14:tracePt t="55125" x="1333500" y="2184400"/>
          <p14:tracePt t="55132" x="1295400" y="2184400"/>
          <p14:tracePt t="55141" x="1270000" y="2178050"/>
          <p14:tracePt t="55149" x="1250950" y="2165350"/>
          <p14:tracePt t="55155" x="1219200" y="2159000"/>
          <p14:tracePt t="55165" x="1200150" y="2152650"/>
          <p14:tracePt t="55173" x="1181100" y="2146300"/>
          <p14:tracePt t="55175" x="1168400" y="2133600"/>
          <p14:tracePt t="55187" x="1162050" y="2120900"/>
          <p14:tracePt t="55195" x="1162050" y="2108200"/>
          <p14:tracePt t="55202" x="1155700" y="2095500"/>
          <p14:tracePt t="55211" x="1155700" y="2082800"/>
          <p14:tracePt t="55219" x="1155700" y="2063750"/>
          <p14:tracePt t="55235" x="1162050" y="2051050"/>
          <p14:tracePt t="55243" x="1162050" y="2044700"/>
          <p14:tracePt t="55249" x="1174750" y="2032000"/>
          <p14:tracePt t="55259" x="1181100" y="2032000"/>
          <p14:tracePt t="55267" x="1193800" y="2025650"/>
          <p14:tracePt t="55273" x="1212850" y="2025650"/>
          <p14:tracePt t="55283" x="1244600" y="2025650"/>
          <p14:tracePt t="55291" x="1270000" y="2025650"/>
          <p14:tracePt t="55293" x="1282700" y="2025650"/>
          <p14:tracePt t="55309" x="1308100" y="2032000"/>
          <p14:tracePt t="55317" x="1339850" y="2044700"/>
          <p14:tracePt t="55323" x="1365250" y="2057400"/>
          <p14:tracePt t="55333" x="1397000" y="2070100"/>
          <p14:tracePt t="55341" x="1409700" y="2089150"/>
          <p14:tracePt t="55347" x="1441450" y="2108200"/>
          <p14:tracePt t="55365" x="1460500" y="2120900"/>
          <p14:tracePt t="55367" x="1460500" y="2133600"/>
          <p14:tracePt t="55381" x="1466850" y="2133600"/>
          <p14:tracePt t="55387" x="1466850" y="2139950"/>
          <p14:tracePt t="55389" x="1473200" y="2139950"/>
          <p14:tracePt t="55406" x="1473200" y="2146300"/>
          <p14:tracePt t="55413" x="1473200" y="2152650"/>
          <p14:tracePt t="55420" x="1466850" y="2165350"/>
          <p14:tracePt t="55429" x="1454150" y="2171700"/>
          <p14:tracePt t="55437" x="1428750" y="2190750"/>
          <p14:tracePt t="55443" x="1403350" y="2197100"/>
          <p14:tracePt t="55453" x="1384300" y="2216150"/>
          <p14:tracePt t="55461" x="1371600" y="2222500"/>
          <p14:tracePt t="55467" x="1346200" y="2241550"/>
          <p14:tracePt t="55477" x="1333500" y="2247900"/>
          <p14:tracePt t="55486" x="1327150" y="2254250"/>
          <p14:tracePt t="55491" x="1308100" y="2266950"/>
          <p14:tracePt t="55499" x="1308100" y="2273300"/>
          <p14:tracePt t="55507" x="1301750" y="2279650"/>
          <p14:tracePt t="55513" x="1301750" y="2286000"/>
          <p14:tracePt t="55523" x="1301750" y="2292350"/>
          <p14:tracePt t="55531" x="1301750" y="2305050"/>
          <p14:tracePt t="55537" x="1308100" y="2317750"/>
          <p14:tracePt t="55547" x="1320800" y="2336800"/>
          <p14:tracePt t="55555" x="1352550" y="2355850"/>
          <p14:tracePt t="55558" x="1377950" y="2368550"/>
          <p14:tracePt t="55571" x="1409700" y="2393950"/>
          <p14:tracePt t="55579" x="1435100" y="2419350"/>
          <p14:tracePt t="55586" x="1454150" y="2432050"/>
          <p14:tracePt t="55595" x="1473200" y="2457450"/>
          <p14:tracePt t="55605" x="1492250" y="2489200"/>
          <p14:tracePt t="55611" x="1504950" y="2501900"/>
          <p14:tracePt t="55621" x="1511300" y="2514600"/>
          <p14:tracePt t="55629" x="1511300" y="2527300"/>
          <p14:tracePt t="55636" x="1511300" y="2540000"/>
          <p14:tracePt t="55645" x="1511300" y="2552700"/>
          <p14:tracePt t="55654" x="1498600" y="2565400"/>
          <p14:tracePt t="55660" x="1498600" y="2571750"/>
          <p14:tracePt t="55669" x="1498600" y="2590800"/>
          <p14:tracePt t="55677" x="1498600" y="2603500"/>
          <p14:tracePt t="55685" x="1498600" y="2622550"/>
          <p14:tracePt t="55694" x="1498600" y="2635250"/>
          <p14:tracePt t="55705" x="1498600" y="2647950"/>
          <p14:tracePt t="55715" x="1498600" y="2654300"/>
          <p14:tracePt t="55723" x="1498600" y="2667000"/>
          <p14:tracePt t="55729" x="1498600" y="2679700"/>
          <p14:tracePt t="55739" x="1485900" y="2686050"/>
          <p14:tracePt t="55747" x="1479550" y="2698750"/>
          <p14:tracePt t="55752" x="1479550" y="2705100"/>
          <p14:tracePt t="55763" x="1479550" y="2711450"/>
          <p14:tracePt t="55771" x="1473200" y="2717800"/>
          <p14:tracePt t="55795" x="1473200" y="2730500"/>
          <p14:tracePt t="55821" x="1466850" y="2743200"/>
          <p14:tracePt t="55837" x="1466850" y="2749550"/>
          <p14:tracePt t="55851" x="1460500" y="2762250"/>
          <p14:tracePt t="55981" x="1460500" y="2755900"/>
          <p14:tracePt t="55987" x="1460500" y="2743200"/>
          <p14:tracePt t="55993" x="1473200" y="2730500"/>
          <p14:tracePt t="56004" x="1473200" y="2717800"/>
          <p14:tracePt t="56013" x="1473200" y="2698750"/>
          <p14:tracePt t="56019" x="1485900" y="2660650"/>
          <p14:tracePt t="56029" x="1492250" y="2635250"/>
          <p14:tracePt t="56037" x="1492250" y="2603500"/>
          <p14:tracePt t="56043" x="1498600" y="2584450"/>
          <p14:tracePt t="56053" x="1504950" y="2552700"/>
          <p14:tracePt t="56061" x="1517650" y="2520950"/>
          <p14:tracePt t="56067" x="1536700" y="2482850"/>
          <p14:tracePt t="56077" x="1536700" y="2463800"/>
          <p14:tracePt t="56085" x="1536700" y="2438400"/>
          <p14:tracePt t="56087" x="1536700" y="2400300"/>
          <p14:tracePt t="56099" x="1536700" y="2368550"/>
          <p14:tracePt t="56107" x="1536700" y="2343150"/>
          <p14:tracePt t="56113" x="1536700" y="2317750"/>
          <p14:tracePt t="56123" x="1536700" y="2279650"/>
          <p14:tracePt t="56131" x="1536700" y="2266950"/>
          <p14:tracePt t="56137" x="1536700" y="2254250"/>
          <p14:tracePt t="56147" x="1536700" y="2241550"/>
          <p14:tracePt t="56155" x="1536700" y="2228850"/>
          <p14:tracePt t="56161" x="1530350" y="2216150"/>
          <p14:tracePt t="56171" x="1530350" y="2203450"/>
          <p14:tracePt t="56179" x="1530350" y="2190750"/>
          <p14:tracePt t="56185" x="1530350" y="2184400"/>
          <p14:tracePt t="56195" x="1530350" y="2178050"/>
          <p14:tracePt t="56203" x="1530350" y="2165350"/>
          <p14:tracePt t="56208" x="1530350" y="2159000"/>
          <p14:tracePt t="56219" x="1517650" y="2152650"/>
          <p14:tracePt t="56317" x="1504950" y="2146300"/>
          <p14:tracePt t="56325" x="1492250" y="2146300"/>
          <p14:tracePt t="56341" x="1473200" y="2139950"/>
          <p14:tracePt t="56349" x="1441450" y="2127250"/>
          <p14:tracePt t="56351" x="1428750" y="2127250"/>
          <p14:tracePt t="56365" x="1428750" y="2120900"/>
          <p14:tracePt t="56374" x="1422400" y="2120900"/>
          <p14:tracePt t="56379" x="1403350" y="2120900"/>
          <p14:tracePt t="56395" x="1397000" y="2114550"/>
          <p14:tracePt t="56401" x="1390650" y="2114550"/>
          <p14:tracePt t="56411" x="1384300" y="2114550"/>
          <p14:tracePt t="56419" x="1377950" y="2114550"/>
          <p14:tracePt t="56425" x="1371600" y="2114550"/>
          <p14:tracePt t="56435" x="1365250" y="2114550"/>
          <p14:tracePt t="56443" x="1352550" y="2114550"/>
          <p14:tracePt t="56449" x="1339850" y="2120900"/>
          <p14:tracePt t="56459" x="1333500" y="2120900"/>
          <p14:tracePt t="56467" x="1327150" y="2120900"/>
          <p14:tracePt t="56473" x="1320800" y="2120900"/>
          <p14:tracePt t="56484" x="1314450" y="2120900"/>
          <p14:tracePt t="56541" x="1314450" y="2133600"/>
          <p14:tracePt t="56557" x="1327150" y="2133600"/>
          <p14:tracePt t="56565" x="1352550" y="2133600"/>
          <p14:tracePt t="56571" x="1365250" y="2133600"/>
          <p14:tracePt t="56581" x="1390650" y="2133600"/>
          <p14:tracePt t="56589" x="1422400" y="2133600"/>
          <p14:tracePt t="56595" x="1447800" y="2133600"/>
          <p14:tracePt t="56603" x="1454150" y="2133600"/>
          <p14:tracePt t="56611" x="1466850" y="2133600"/>
          <p14:tracePt t="56617" x="1479550" y="2133600"/>
          <p14:tracePt t="56627" x="1492250" y="2133600"/>
          <p14:tracePt t="56665" x="1492250" y="2146300"/>
          <p14:tracePt t="56683" x="1492250" y="2152650"/>
          <p14:tracePt t="56689" x="1492250" y="2159000"/>
          <p14:tracePt t="56699" x="1492250" y="2165350"/>
          <p14:tracePt t="56707" x="1485900" y="2178050"/>
          <p14:tracePt t="56713" x="1473200" y="2184400"/>
          <p14:tracePt t="56723" x="1460500" y="2197100"/>
          <p14:tracePt t="56731" x="1441450" y="2197100"/>
          <p14:tracePt t="56733" x="1428750" y="2209800"/>
          <p14:tracePt t="56749" x="1416050" y="2209800"/>
          <p14:tracePt t="56757" x="1403350" y="2216150"/>
          <p14:tracePt t="56763" x="1397000" y="2216150"/>
          <p14:tracePt t="56774" x="1390650" y="2216150"/>
          <p14:tracePt t="56787" x="1390650" y="2222500"/>
          <p14:tracePt t="56809" x="1390650" y="2235200"/>
          <p14:tracePt t="56819" x="1390650" y="2241550"/>
          <p14:tracePt t="56829" x="1397000" y="2254250"/>
          <p14:tracePt t="56831" x="1397000" y="2273300"/>
          <p14:tracePt t="56845" x="1409700" y="2286000"/>
          <p14:tracePt t="56854" x="1422400" y="2317750"/>
          <p14:tracePt t="56859" x="1435100" y="2336800"/>
          <p14:tracePt t="56869" x="1454150" y="2368550"/>
          <p14:tracePt t="56877" x="1473200" y="2406650"/>
          <p14:tracePt t="56883" x="1479550" y="2419350"/>
          <p14:tracePt t="56893" x="1485900" y="2438400"/>
          <p14:tracePt t="56901" x="1498600" y="2463800"/>
          <p14:tracePt t="56907" x="1498600" y="2482850"/>
          <p14:tracePt t="56915" x="1498600" y="2489200"/>
          <p14:tracePt t="56923" x="1504950" y="2501900"/>
          <p14:tracePt t="56929" x="1504950" y="2508250"/>
          <p14:tracePt t="56939" x="1504950" y="2514600"/>
          <p14:tracePt t="56953" x="1504950" y="2527300"/>
          <p14:tracePt t="56971" x="1504950" y="2540000"/>
          <p14:tracePt t="56987" x="1498600" y="2552700"/>
          <p14:tracePt t="56995" x="1498600" y="2559050"/>
          <p14:tracePt t="57001" x="1498600" y="2571750"/>
          <p14:tracePt t="57011" x="1492250" y="2584450"/>
          <p14:tracePt t="57019" x="1492250" y="2597150"/>
          <p14:tracePt t="57021" x="1492250" y="2603500"/>
          <p14:tracePt t="57037" x="1492250" y="2609850"/>
          <p14:tracePt t="57051" x="1492250" y="2622550"/>
          <p14:tracePt t="57085" x="1485900" y="2628900"/>
          <p14:tracePt t="57197" x="1485900" y="2635250"/>
          <p14:tracePt t="57214" x="1485900" y="2641600"/>
          <p14:tracePt t="57221" x="1485900" y="2647950"/>
          <p14:tracePt t="57324" x="1485900" y="2641600"/>
          <p14:tracePt t="57340" x="1498600" y="2628900"/>
          <p14:tracePt t="57347" x="1504950" y="2616200"/>
          <p14:tracePt t="57349" x="1511300" y="2597150"/>
          <p14:tracePt t="57363" x="1524000" y="2584450"/>
          <p14:tracePt t="57373" x="1536700" y="2565400"/>
          <p14:tracePt t="57379" x="1543050" y="2552700"/>
          <p14:tracePt t="57389" x="1562100" y="2514600"/>
          <p14:tracePt t="57397" x="1568450" y="2489200"/>
          <p14:tracePt t="57404" x="1568450" y="2451100"/>
          <p14:tracePt t="57413" x="1587500" y="2425700"/>
          <p14:tracePt t="57421" x="1593850" y="2413000"/>
          <p14:tracePt t="57427" x="1593850" y="2387600"/>
          <p14:tracePt t="57437" x="1593850" y="2349500"/>
          <p14:tracePt t="57443" x="1600200" y="2317750"/>
          <p14:tracePt t="57449" x="1600200" y="2298700"/>
          <p14:tracePt t="57459" x="1606550" y="2273300"/>
          <p14:tracePt t="57469" x="1606550" y="2254250"/>
          <p14:tracePt t="57475" x="1606550" y="2241550"/>
          <p14:tracePt t="57485" x="1606550" y="2228850"/>
          <p14:tracePt t="57493" x="1619250" y="2209800"/>
          <p14:tracePt t="57499" x="1625600" y="2197100"/>
          <p14:tracePt t="57509" x="1631950" y="2184400"/>
          <p14:tracePt t="57517" x="1631950" y="2171700"/>
          <p14:tracePt t="57523" x="1638300" y="2165350"/>
          <p14:tracePt t="57541" x="1644650" y="2159000"/>
          <p14:tracePt t="57581" x="1651000" y="2159000"/>
          <p14:tracePt t="57595" x="1657350" y="2165350"/>
          <p14:tracePt t="57605" x="1663700" y="2184400"/>
          <p14:tracePt t="57613" x="1670050" y="2197100"/>
          <p14:tracePt t="57615" x="1682750" y="2222500"/>
          <p14:tracePt t="57629" x="1689100" y="2260600"/>
          <p14:tracePt t="57635" x="1701800" y="2298700"/>
          <p14:tracePt t="57641" x="1708150" y="2330450"/>
          <p14:tracePt t="57651" x="1708150" y="2368550"/>
          <p14:tracePt t="57659" x="1708150" y="2381250"/>
          <p14:tracePt t="57665" x="1708150" y="2413000"/>
          <p14:tracePt t="57677" x="1708150" y="2444750"/>
          <p14:tracePt t="57685" x="1708150" y="2482850"/>
          <p14:tracePt t="57691" x="1708150" y="2514600"/>
          <p14:tracePt t="57701" x="1708150" y="2559050"/>
          <p14:tracePt t="57709" x="1708150" y="2603500"/>
          <p14:tracePt t="57715" x="1701800" y="2635250"/>
          <p14:tracePt t="57725" x="1689100" y="2667000"/>
          <p14:tracePt t="57733" x="1682750" y="2692400"/>
          <p14:tracePt t="57739" x="1676400" y="2724150"/>
          <p14:tracePt t="57747" x="1676400" y="2736850"/>
          <p14:tracePt t="57755" x="1676400" y="2749550"/>
          <p14:tracePt t="57761" x="1676400" y="2762250"/>
          <p14:tracePt t="57771" x="1676400" y="2768600"/>
          <p14:tracePt t="57827" x="1676400" y="2762250"/>
          <p14:tracePt t="57843" x="1676400" y="2743200"/>
          <p14:tracePt t="57851" x="1676400" y="2730500"/>
          <p14:tracePt t="57857" x="1676400" y="2711450"/>
          <p14:tracePt t="57867" x="1676400" y="2698750"/>
          <p14:tracePt t="57875" x="1670050" y="2686050"/>
          <p14:tracePt t="57877" x="1670050" y="2673350"/>
          <p14:tracePt t="57893" x="1670050" y="2660650"/>
          <p14:tracePt t="57901" x="1670050" y="2641600"/>
          <p14:tracePt t="57903" x="1670050" y="2635250"/>
          <p14:tracePt t="57917" x="1670050" y="2622550"/>
          <p14:tracePt t="57925" x="1670050" y="2609850"/>
          <p14:tracePt t="57931" x="1670050" y="2597150"/>
          <p14:tracePt t="57941" x="1663700" y="2578100"/>
          <p14:tracePt t="57955" x="1663700" y="2571750"/>
          <p14:tracePt t="57963" x="1663700" y="2565400"/>
          <p14:tracePt t="58012" x="1657350" y="2565400"/>
          <p14:tracePt t="58025" x="1657350" y="2578100"/>
          <p14:tracePt t="58035" x="1619250" y="2603500"/>
          <p14:tracePt t="58043" x="1619250" y="2622550"/>
          <p14:tracePt t="58045" x="1619250" y="2647950"/>
          <p14:tracePt t="58059" x="1606550" y="2673350"/>
          <p14:tracePt t="58067" x="1606550" y="2698750"/>
          <p14:tracePt t="58073" x="1593850" y="2717800"/>
          <p14:tracePt t="58083" x="1593850" y="2736850"/>
          <p14:tracePt t="58093" x="1593850" y="2755900"/>
          <p14:tracePt t="58099" x="1600200" y="2768600"/>
          <p14:tracePt t="58109" x="1600200" y="2781300"/>
          <p14:tracePt t="58117" x="1600200" y="2800350"/>
          <p14:tracePt t="58123" x="1606550" y="2813050"/>
          <p14:tracePt t="58141" x="1606550" y="2825750"/>
          <p14:tracePt t="58147" x="1606550" y="2838450"/>
          <p14:tracePt t="58157" x="1612900" y="2838450"/>
          <p14:tracePt t="58171" x="1612900" y="2844800"/>
          <p14:tracePt t="58179" x="1612900" y="2851150"/>
          <p14:tracePt t="58187" x="1612900" y="2857500"/>
          <p14:tracePt t="58203" x="1612900" y="2870200"/>
          <p14:tracePt t="58211" x="1619250" y="2870200"/>
          <p14:tracePt t="58217" x="1625600" y="2876550"/>
          <p14:tracePt t="58227" x="1631950" y="2889250"/>
          <p14:tracePt t="58237" x="1644650" y="2901950"/>
          <p14:tracePt t="58251" x="1644650" y="2908300"/>
          <p14:tracePt t="58259" x="1651000" y="2914650"/>
          <p14:tracePt t="58265" x="1657350" y="2927350"/>
          <p14:tracePt t="58276" x="1657350" y="2933700"/>
          <p14:tracePt t="58283" x="1638300" y="2946400"/>
          <p14:tracePt t="58289" x="1619250" y="2946400"/>
          <p14:tracePt t="58299" x="1606550" y="2959100"/>
          <p14:tracePt t="58709" x="1606550" y="2952750"/>
          <p14:tracePt t="58711" x="1612900" y="2946400"/>
          <p14:tracePt t="58728" x="1619250" y="2914650"/>
          <p14:tracePt t="58735" x="1619250" y="2908300"/>
          <p14:tracePt t="58742" x="1612900" y="2895600"/>
          <p14:tracePt t="58749" x="1606550" y="2882900"/>
          <p14:tracePt t="58757" x="1606550" y="2876550"/>
          <p14:tracePt t="58765" x="1600200" y="2876550"/>
          <p14:tracePt t="58836" x="1606550" y="2882900"/>
          <p14:tracePt t="58851" x="1606550" y="2889250"/>
          <p14:tracePt t="58865" x="1612900" y="2901950"/>
          <p14:tracePt t="58877" x="1625600" y="2908300"/>
          <p14:tracePt t="58886" x="1644650" y="2927350"/>
          <p14:tracePt t="58891" x="1657350" y="2959100"/>
          <p14:tracePt t="58901" x="1689100" y="2997200"/>
          <p14:tracePt t="58909" x="1720850" y="3035300"/>
          <p14:tracePt t="58915" x="1727200" y="3054350"/>
          <p14:tracePt t="58925" x="1739900" y="3079750"/>
          <p14:tracePt t="58931" x="1752600" y="3117850"/>
          <p14:tracePt t="58937" x="1765300" y="3162300"/>
          <p14:tracePt t="58947" x="1778000" y="3213100"/>
          <p14:tracePt t="58956" x="1797050" y="3270250"/>
          <p14:tracePt t="58957" x="1809750" y="3333750"/>
          <p14:tracePt t="58973" x="1822450" y="3409950"/>
          <p14:tracePt t="58981" x="1847850" y="3498850"/>
          <p14:tracePt t="58987" x="1866900" y="3581400"/>
          <p14:tracePt t="58997" x="1879600" y="3670300"/>
          <p14:tracePt t="59005" x="1898650" y="3752850"/>
          <p14:tracePt t="59007" x="1911350" y="3835400"/>
          <p14:tracePt t="59021" x="1936750" y="3917950"/>
          <p14:tracePt t="59029" x="1974850" y="3994150"/>
          <p14:tracePt t="59035" x="2019300" y="4089400"/>
          <p14:tracePt t="59043" x="2076450" y="4184650"/>
          <p14:tracePt t="59051" x="2127250" y="4260850"/>
          <p14:tracePt t="59057" x="2190750" y="4343400"/>
          <p14:tracePt t="59067" x="2266950" y="4438650"/>
          <p14:tracePt t="59075" x="2330450" y="4527550"/>
          <p14:tracePt t="59081" x="2381250" y="4597400"/>
          <p14:tracePt t="59091" x="2432050" y="4660900"/>
          <p14:tracePt t="59099" x="2463800" y="4705350"/>
          <p14:tracePt t="59106" x="2495550" y="4743450"/>
          <p14:tracePt t="59115" x="2501900" y="4762500"/>
          <p14:tracePt t="59123" x="2508250" y="4768850"/>
          <p14:tracePt t="59139" x="2501900" y="4775200"/>
          <p14:tracePt t="59147" x="2495550" y="4775200"/>
          <p14:tracePt t="59382" x="2482850" y="4775200"/>
          <p14:tracePt t="59389" x="2463800" y="4756150"/>
          <p14:tracePt t="59405" x="2451100" y="4756150"/>
          <p14:tracePt t="59413" x="2438400" y="4749800"/>
          <p14:tracePt t="59419" x="2425700" y="4749800"/>
          <p14:tracePt t="59430" x="2413000" y="4743450"/>
          <p14:tracePt t="59437" x="2400300" y="4743450"/>
          <p14:tracePt t="59443" x="2387600" y="4743450"/>
          <p14:tracePt t="59454" x="2374900" y="4743450"/>
          <p14:tracePt t="59459" x="2362200" y="4737100"/>
          <p14:tracePt t="59465" x="2349500" y="4737100"/>
          <p14:tracePt t="59475" x="2336800" y="4730750"/>
          <p14:tracePt t="59483" x="2330450" y="4730750"/>
          <p14:tracePt t="59489" x="2317750" y="4724400"/>
          <p14:tracePt t="59499" x="2311400" y="4724400"/>
          <p14:tracePt t="59509" x="2298700" y="4724400"/>
          <p14:tracePt t="59515" x="2292350" y="4718050"/>
          <p14:tracePt t="59525" x="2292350" y="4711700"/>
          <p14:tracePt t="59533" x="2273300" y="4705350"/>
          <p14:tracePt t="59538" x="2273300" y="4699000"/>
          <p14:tracePt t="59549" x="2260600" y="4692650"/>
          <p14:tracePt t="59557" x="2241550" y="4679950"/>
          <p14:tracePt t="59563" x="2228850" y="4679950"/>
          <p14:tracePt t="59572" x="2222500" y="4667250"/>
          <p14:tracePt t="59579" x="2216150" y="4667250"/>
          <p14:tracePt t="59589" x="2209800" y="4667250"/>
          <p14:tracePt t="59596" x="2197100" y="4667250"/>
          <p14:tracePt t="59606" x="2190750" y="4667250"/>
          <p14:tracePt t="59613" x="2190750" y="4654550"/>
          <p14:tracePt t="59622" x="2184400" y="4654550"/>
          <p14:tracePt t="59633" x="2178050" y="4648200"/>
          <p14:tracePt t="59643" x="2171700" y="4648200"/>
          <p14:tracePt t="59651" x="2165350" y="4641850"/>
          <p14:tracePt t="59657" x="2165350" y="4635500"/>
          <p14:tracePt t="59667" x="2159000" y="4635500"/>
          <p14:tracePt t="59675" x="2152650" y="4629150"/>
          <p14:tracePt t="59681" x="2152650" y="4622800"/>
          <p14:tracePt t="59699" x="2146300" y="4610100"/>
          <p14:tracePt t="59715" x="2146300" y="4603750"/>
          <p14:tracePt t="59727" x="2146300" y="4597400"/>
          <p14:tracePt t="59755" x="2146300" y="4591050"/>
          <p14:tracePt t="59763" x="2146300" y="4584700"/>
          <p14:tracePt t="59771" x="2146300" y="4578350"/>
          <p14:tracePt t="59787" x="2139950" y="4572000"/>
          <p14:tracePt t="59796" x="2127250" y="4565650"/>
          <p14:tracePt t="59801" x="2120900" y="4559300"/>
          <p14:tracePt t="59811" x="2114550" y="4552950"/>
          <p14:tracePt t="59819" x="2101850" y="4552950"/>
          <p14:tracePt t="59825" x="2082800" y="4546600"/>
          <p14:tracePt t="59835" x="2082800" y="4540250"/>
          <p14:tracePt t="59849" x="2076450" y="4533900"/>
          <p14:tracePt t="59867" x="2070100" y="4527550"/>
          <p14:tracePt t="59873" x="2063750" y="4514850"/>
          <p14:tracePt t="59883" x="2063750" y="4508500"/>
          <p14:tracePt t="59894" x="2057400" y="4495800"/>
          <p14:tracePt t="59899" x="2044700" y="4489450"/>
          <p14:tracePt t="59909" x="2044700" y="4483100"/>
          <p14:tracePt t="59917" x="2038350" y="4476750"/>
          <p14:tracePt t="59919" x="2032000" y="4470400"/>
          <p14:tracePt t="59941" x="2025650" y="4457700"/>
          <p14:tracePt t="59958" x="2006600" y="4438650"/>
          <p14:tracePt t="59963" x="2006600" y="4432300"/>
          <p14:tracePt t="59979" x="2006600" y="4425950"/>
          <p14:tracePt t="60005" x="2000250" y="4425950"/>
          <p14:tracePt t="60014" x="2000250" y="4419600"/>
          <p14:tracePt t="60037" x="2000250" y="4413250"/>
          <p14:tracePt t="60060" x="2000250" y="4406900"/>
          <p14:tracePt t="60065" x="2000250" y="4400550"/>
          <p14:tracePt t="60083" x="2000250" y="4394200"/>
          <p14:tracePt t="60133" x="2000250" y="4381500"/>
          <p14:tracePt t="60204" x="2000250" y="4375150"/>
          <p14:tracePt t="60219" x="2000250" y="4368800"/>
          <p14:tracePt t="60227" x="2000250" y="4362450"/>
          <p14:tracePt t="60233" x="2000250" y="4356100"/>
          <p14:tracePt t="60253" x="2000250" y="4343400"/>
          <p14:tracePt t="60259" x="2012950" y="4337050"/>
          <p14:tracePt t="60269" x="2012950" y="4324350"/>
          <p14:tracePt t="60277" x="2012950" y="4305300"/>
          <p14:tracePt t="60279" x="2012950" y="4286250"/>
          <p14:tracePt t="60293" x="2012950" y="4267200"/>
          <p14:tracePt t="60301" x="2019300" y="4241800"/>
          <p14:tracePt t="60307" x="2012950" y="4222750"/>
          <p14:tracePt t="60323" x="2012950" y="4210050"/>
          <p14:tracePt t="60329" x="2019300" y="4197350"/>
          <p14:tracePt t="60339" x="2019300" y="4184650"/>
          <p14:tracePt t="60347" x="2019300" y="4171950"/>
          <p14:tracePt t="60354" x="2019300" y="4159250"/>
          <p14:tracePt t="60363" x="2019300" y="4146550"/>
          <p14:tracePt t="60371" x="2019300" y="4140200"/>
          <p14:tracePt t="60377" x="2032000" y="4133850"/>
          <p14:tracePt t="60395" x="2044700" y="4127500"/>
          <p14:tracePt t="60401" x="2044700" y="4121150"/>
          <p14:tracePt t="60411" x="2051050" y="4114800"/>
          <p14:tracePt t="60419" x="2070100" y="4114800"/>
          <p14:tracePt t="60435" x="2082800" y="4114800"/>
          <p14:tracePt t="60443" x="2108200" y="4114800"/>
          <p14:tracePt t="60445" x="2120900" y="4114800"/>
          <p14:tracePt t="60461" x="2152650" y="4114800"/>
          <p14:tracePt t="60469" x="2190750" y="4121150"/>
          <p14:tracePt t="60471" x="2209800" y="4127500"/>
          <p14:tracePt t="60486" x="2228850" y="4140200"/>
          <p14:tracePt t="60493" x="2266950" y="4146550"/>
          <p14:tracePt t="60499" x="2305050" y="4159250"/>
          <p14:tracePt t="60507" x="2336800" y="4159250"/>
          <p14:tracePt t="60515" x="2362200" y="4171950"/>
          <p14:tracePt t="60521" x="2374900" y="4171950"/>
          <p14:tracePt t="60531" x="2406650" y="4178300"/>
          <p14:tracePt t="60539" x="2457450" y="4184650"/>
          <p14:tracePt t="60545" x="2508250" y="4191000"/>
          <p14:tracePt t="60555" x="2571750" y="4191000"/>
          <p14:tracePt t="60563" x="2635250" y="4191000"/>
          <p14:tracePt t="60569" x="2705100" y="4191000"/>
          <p14:tracePt t="60579" x="2787650" y="4191000"/>
          <p14:tracePt t="60587" x="2870200" y="4197350"/>
          <p14:tracePt t="60593" x="2959100" y="4203700"/>
          <p14:tracePt t="60603" x="3060700" y="4203700"/>
          <p14:tracePt t="60611" x="3149600" y="4203700"/>
          <p14:tracePt t="60617" x="3270250" y="4203700"/>
          <p14:tracePt t="60627" x="3390900" y="4203700"/>
          <p14:tracePt t="60636" x="3543300" y="4203700"/>
          <p14:tracePt t="60640" x="3683000" y="4203700"/>
          <p14:tracePt t="60653" x="3822700" y="4203700"/>
          <p14:tracePt t="60661" x="3943350" y="4203700"/>
          <p14:tracePt t="60666" x="4070350" y="4203700"/>
          <p14:tracePt t="60677" x="4191000" y="4203700"/>
          <p14:tracePt t="60685" x="4311650" y="4203700"/>
          <p14:tracePt t="60691" x="4432300" y="4203700"/>
          <p14:tracePt t="60701" x="4552950" y="4203700"/>
          <p14:tracePt t="60707" x="4660900" y="4203700"/>
          <p14:tracePt t="60714" x="4749800" y="4210050"/>
          <p14:tracePt t="60724" x="4838700" y="4210050"/>
          <p14:tracePt t="60731" x="4902200" y="4210050"/>
          <p14:tracePt t="60740" x="4972050" y="4210050"/>
          <p14:tracePt t="60749" x="5022850" y="4210050"/>
          <p14:tracePt t="60757" x="5067300" y="4216400"/>
          <p14:tracePt t="60764" x="5099050" y="4222750"/>
          <p14:tracePt t="60774" x="5137150" y="4235450"/>
          <p14:tracePt t="60781" x="5149850" y="4254500"/>
          <p14:tracePt t="60790" x="5168900" y="4267200"/>
          <p14:tracePt t="60798" x="5181600" y="4279900"/>
          <p14:tracePt t="60807" x="5200650" y="4311650"/>
          <p14:tracePt t="60813" x="5213350" y="4324350"/>
          <p14:tracePt t="60824" x="5226050" y="4362450"/>
          <p14:tracePt t="60832" x="5232400" y="4381500"/>
          <p14:tracePt t="60840" x="5251450" y="4413250"/>
          <p14:tracePt t="60846" x="5257800" y="4432300"/>
          <p14:tracePt t="60857" x="5257800" y="4483100"/>
          <p14:tracePt t="60869" x="5257800" y="4521200"/>
          <p14:tracePt t="60875" x="5257800" y="4552950"/>
          <p14:tracePt t="60882" x="5276850" y="4565650"/>
          <p14:tracePt t="60891" x="5276850" y="4584700"/>
          <p14:tracePt t="60899" x="5283200" y="4629150"/>
          <p14:tracePt t="60907" x="5302250" y="4686300"/>
          <p14:tracePt t="60917" x="5308600" y="4743450"/>
          <p14:tracePt t="60925" x="5321300" y="4794250"/>
          <p14:tracePt t="60931" x="5327650" y="4845050"/>
          <p14:tracePt t="60941" x="5327650" y="4895850"/>
          <p14:tracePt t="60947" x="5321300" y="4953000"/>
          <p14:tracePt t="60957" x="5289550" y="4997450"/>
          <p14:tracePt t="60964" x="5257800" y="5041900"/>
          <p14:tracePt t="60974" x="5213350" y="5086350"/>
          <p14:tracePt t="60980" x="5175250" y="5118100"/>
          <p14:tracePt t="60990" x="5124450" y="5143500"/>
          <p14:tracePt t="60999" x="5080000" y="5168900"/>
          <p14:tracePt t="61007" x="5029200" y="5187950"/>
          <p14:tracePt t="61014" x="4965700" y="5200650"/>
          <p14:tracePt t="61023" x="4908550" y="5207000"/>
          <p14:tracePt t="61030" x="4832350" y="5226050"/>
          <p14:tracePt t="61040" x="4756150" y="5232400"/>
          <p14:tracePt t="61048" x="4584700" y="5232400"/>
          <p14:tracePt t="61059" x="4495800" y="5232400"/>
          <p14:tracePt t="61067" x="4400550" y="5232400"/>
          <p14:tracePt t="61074" x="4318000" y="5232400"/>
          <p14:tracePt t="61083" x="4248150" y="5232400"/>
          <p14:tracePt t="61091" x="4184650" y="5232400"/>
          <p14:tracePt t="61097" x="4121150" y="5232400"/>
          <p14:tracePt t="61108" x="4064000" y="5232400"/>
          <p14:tracePt t="61115" x="4013200" y="5232400"/>
          <p14:tracePt t="61124" x="3968750" y="5232400"/>
          <p14:tracePt t="61132" x="3917950" y="5232400"/>
          <p14:tracePt t="61142" x="3867150" y="5232400"/>
          <p14:tracePt t="61148" x="3816350" y="5226050"/>
          <p14:tracePt t="61157" x="3765550" y="5213350"/>
          <p14:tracePt t="61166" x="3708400" y="5207000"/>
          <p14:tracePt t="61174" x="3657600" y="5200650"/>
          <p14:tracePt t="61180" x="3606800" y="5181600"/>
          <p14:tracePt t="61190" x="3556000" y="5168900"/>
          <p14:tracePt t="61197" x="3498850" y="5162550"/>
          <p14:tracePt t="61207" x="3448050" y="5149850"/>
          <p14:tracePt t="61215" x="3403600" y="5130800"/>
          <p14:tracePt t="61224" x="3359150" y="5118100"/>
          <p14:tracePt t="61230" x="3314700" y="5105400"/>
          <p14:tracePt t="61241" x="3238500" y="5067300"/>
          <p14:tracePt t="61251" x="3200400" y="5041900"/>
          <p14:tracePt t="61259" x="3155950" y="5016500"/>
          <p14:tracePt t="61265" x="3098800" y="4984750"/>
          <p14:tracePt t="61277" x="3048000" y="4946650"/>
          <p14:tracePt t="61285" x="2990850" y="4921250"/>
          <p14:tracePt t="61291" x="2933700" y="4908550"/>
          <p14:tracePt t="61301" x="2870200" y="4889500"/>
          <p14:tracePt t="61309" x="2806700" y="4870450"/>
          <p14:tracePt t="61315" x="2743200" y="4857750"/>
          <p14:tracePt t="61325" x="2673350" y="4838700"/>
          <p14:tracePt t="61333" x="2609850" y="4826000"/>
          <p14:tracePt t="61341" x="2552700" y="4813300"/>
          <p14:tracePt t="61349" x="2495550" y="4800600"/>
          <p14:tracePt t="61357" x="2444750" y="4787900"/>
          <p14:tracePt t="61363" x="2400300" y="4768850"/>
          <p14:tracePt t="61374" x="2343150" y="4749800"/>
          <p14:tracePt t="61381" x="2298700" y="4730750"/>
          <p14:tracePt t="61391" x="2247900" y="4692650"/>
          <p14:tracePt t="61397" x="2190750" y="4667250"/>
          <p14:tracePt t="61407" x="2139950" y="4635500"/>
          <p14:tracePt t="61416" x="2082800" y="4597400"/>
          <p14:tracePt t="61423" x="2038350" y="4565650"/>
          <p14:tracePt t="61429" x="1981200" y="4540250"/>
          <p14:tracePt t="61440" x="1943100" y="4514850"/>
          <p14:tracePt t="61446" x="1930400" y="4502150"/>
          <p14:tracePt t="61457" x="1917700" y="4502150"/>
          <p14:tracePt t="61464" x="1905000" y="4489450"/>
          <p14:tracePt t="61475" x="1892300" y="4483100"/>
          <p14:tracePt t="61491" x="1885950" y="4476750"/>
          <p14:tracePt t="61499" x="1866900" y="4476750"/>
          <p14:tracePt t="61505" x="1866900" y="4470400"/>
          <p14:tracePt t="61515" x="1847850" y="4464050"/>
          <p14:tracePt t="61523" x="1841500" y="4451350"/>
          <p14:tracePt t="61525" x="1828800" y="4438650"/>
          <p14:tracePt t="61541" x="1809750" y="4438650"/>
          <p14:tracePt t="61549" x="1797050" y="4419600"/>
          <p14:tracePt t="61555" x="1771650" y="4381500"/>
          <p14:tracePt t="61565" x="1758950" y="4368800"/>
          <p14:tracePt t="61573" x="1746250" y="4349750"/>
          <p14:tracePt t="61579" x="1733550" y="4324350"/>
          <p14:tracePt t="61587" x="1727200" y="4318000"/>
          <p14:tracePt t="61595" x="1727200" y="4305300"/>
          <p14:tracePt t="61601" x="1714500" y="4292600"/>
          <p14:tracePt t="61611" x="1714500" y="4273550"/>
          <p14:tracePt t="61619" x="1720850" y="4260850"/>
          <p14:tracePt t="61624" x="1727200" y="4248150"/>
          <p14:tracePt t="61635" x="1739900" y="4235450"/>
          <p14:tracePt t="61643" x="1758950" y="4203700"/>
          <p14:tracePt t="61649" x="1778000" y="4178300"/>
          <p14:tracePt t="61659" x="1803400" y="4165600"/>
          <p14:tracePt t="61667" x="1841500" y="4133850"/>
          <p14:tracePt t="61673" x="1854200" y="4127500"/>
          <p14:tracePt t="61683" x="1885950" y="4121150"/>
          <p14:tracePt t="61691" x="1943100" y="4108450"/>
          <p14:tracePt t="61697" x="2000250" y="4095750"/>
          <p14:tracePt t="61708" x="2070100" y="4083050"/>
          <p14:tracePt t="61715" x="2146300" y="4057650"/>
          <p14:tracePt t="61724" x="2222500" y="4044950"/>
          <p14:tracePt t="61733" x="2317750" y="4032250"/>
          <p14:tracePt t="61742" x="2406650" y="4019550"/>
          <p14:tracePt t="61749" x="2489200" y="3994150"/>
          <p14:tracePt t="61757" x="2584450" y="3981450"/>
          <p14:tracePt t="61765" x="2673350" y="3962400"/>
          <p14:tracePt t="61774" x="2762250" y="3949700"/>
          <p14:tracePt t="61779" x="2857500" y="3937000"/>
          <p14:tracePt t="61791" x="2946400" y="3930650"/>
          <p14:tracePt t="61797" x="3035300" y="3924300"/>
          <p14:tracePt t="61807" x="3124200" y="3924300"/>
          <p14:tracePt t="61813" x="3289300" y="3924300"/>
          <p14:tracePt t="61827" x="3365500" y="3924300"/>
          <p14:tracePt t="61835" x="3441700" y="3924300"/>
          <p14:tracePt t="61841" x="3505200" y="3924300"/>
          <p14:tracePt t="61851" x="3568700" y="3924300"/>
          <p14:tracePt t="61859" x="3625850" y="3924300"/>
          <p14:tracePt t="61865" x="3683000" y="3924300"/>
          <p14:tracePt t="61875" x="3733800" y="3924300"/>
          <p14:tracePt t="61883" x="3778250" y="3924300"/>
          <p14:tracePt t="61891" x="3816350" y="3924300"/>
          <p14:tracePt t="61899" x="3854450" y="3937000"/>
          <p14:tracePt t="61909" x="3879850" y="3943350"/>
          <p14:tracePt t="61916" x="3917950" y="3956050"/>
          <p14:tracePt t="61925" x="3943350" y="3962400"/>
          <p14:tracePt t="61933" x="3975100" y="3975100"/>
          <p14:tracePt t="61941" x="4000500" y="3994150"/>
          <p14:tracePt t="61950" x="4038600" y="4006850"/>
          <p14:tracePt t="61957" x="4083050" y="4019550"/>
          <p14:tracePt t="61964" x="4121150" y="4025900"/>
          <p14:tracePt t="61974" x="4159250" y="4038600"/>
          <p14:tracePt t="61980" x="4203700" y="4051300"/>
          <p14:tracePt t="61991" x="4254500" y="4057650"/>
          <p14:tracePt t="61999" x="4305300" y="4070350"/>
          <p14:tracePt t="62007" x="4425950" y="4102100"/>
          <p14:tracePt t="62021" x="4514850" y="4108450"/>
          <p14:tracePt t="62029" x="4591050" y="4114800"/>
          <p14:tracePt t="62035" x="4686300" y="4133850"/>
          <p14:tracePt t="62045" x="4794250" y="4146550"/>
          <p14:tracePt t="62051" x="4927600" y="4165600"/>
          <p14:tracePt t="62057" x="5041900" y="4184650"/>
          <p14:tracePt t="62067" x="5137150" y="4197350"/>
          <p14:tracePt t="62075" x="5232400" y="4203700"/>
          <p14:tracePt t="62082" x="5314950" y="4210050"/>
          <p14:tracePt t="62092" x="5384800" y="4210050"/>
          <p14:tracePt t="62099" x="5441950" y="4210050"/>
          <p14:tracePt t="62108" x="5486400" y="4210050"/>
          <p14:tracePt t="62117" x="5518150" y="4210050"/>
          <p14:tracePt t="62125" x="5543550" y="4210050"/>
          <p14:tracePt t="62131" x="5562600" y="4210050"/>
          <p14:tracePt t="62142" x="5581650" y="4203700"/>
          <p14:tracePt t="62147" x="5588000" y="4203700"/>
          <p14:tracePt t="62157" x="5594350" y="4203700"/>
          <p14:tracePt t="62211" x="5600700" y="4210050"/>
          <p14:tracePt t="62221" x="5607050" y="4210050"/>
          <p14:tracePt t="62237" x="5607050" y="4216400"/>
          <p14:tracePt t="62262" x="5607050" y="4222750"/>
          <p14:tracePt t="62267" x="5613400" y="4222750"/>
          <p14:tracePt t="62273" x="5613400" y="4229100"/>
          <p14:tracePt t="62283" x="5619750" y="4229100"/>
          <p14:tracePt t="62291" x="5619750" y="4235450"/>
          <p14:tracePt t="62308" x="5619750" y="4248150"/>
          <p14:tracePt t="62315" x="5619750" y="4254500"/>
          <p14:tracePt t="62339" x="5619750" y="4267200"/>
          <p14:tracePt t="62436" x="5619750" y="4260850"/>
          <p14:tracePt t="62452" x="5619750" y="4248150"/>
          <p14:tracePt t="62459" x="5619750" y="4229100"/>
          <p14:tracePt t="62461" x="5607050" y="4191000"/>
          <p14:tracePt t="62475" x="5607050" y="4171950"/>
          <p14:tracePt t="62483" x="5607050" y="4146550"/>
          <p14:tracePt t="62489" x="5607050" y="4108450"/>
          <p14:tracePt t="62499" x="5600700" y="4064000"/>
          <p14:tracePt t="62507" x="5594350" y="4013200"/>
          <p14:tracePt t="62514" x="5588000" y="3949700"/>
          <p14:tracePt t="62523" x="5588000" y="3867150"/>
          <p14:tracePt t="62531" x="5588000" y="3765550"/>
          <p14:tracePt t="62537" x="5588000" y="3625850"/>
          <p14:tracePt t="62547" x="5568950" y="3460750"/>
          <p14:tracePt t="62557" x="5543550" y="3295650"/>
          <p14:tracePt t="62563" x="5511800" y="3130550"/>
          <p14:tracePt t="62574" x="5473700" y="2990850"/>
          <p14:tracePt t="62579" x="5416550" y="2844800"/>
          <p14:tracePt t="62585" x="5353050" y="2730500"/>
          <p14:tracePt t="62595" x="5270500" y="2609850"/>
          <p14:tracePt t="62603" x="5168900" y="2508250"/>
          <p14:tracePt t="62609" x="5060950" y="2419350"/>
          <p14:tracePt t="62619" x="4946650" y="2355850"/>
          <p14:tracePt t="62627" x="4845050" y="2298700"/>
          <p14:tracePt t="62633" x="4749800" y="2254250"/>
          <p14:tracePt t="62643" x="4660900" y="2228850"/>
          <p14:tracePt t="62651" x="4572000" y="2197100"/>
          <p14:tracePt t="62658" x="4483100" y="2178050"/>
          <p14:tracePt t="62667" x="4387850" y="2146300"/>
          <p14:tracePt t="62677" x="4267200" y="2108200"/>
          <p14:tracePt t="62683" x="4133850" y="2095500"/>
          <p14:tracePt t="62693" x="4006850" y="2082800"/>
          <p14:tracePt t="62701" x="3879850" y="2076450"/>
          <p14:tracePt t="62709" x="3759200" y="2076450"/>
          <p14:tracePt t="62715" x="3676650" y="2076450"/>
          <p14:tracePt t="62725" x="3600450" y="2076450"/>
          <p14:tracePt t="62731" x="3543300" y="2076450"/>
          <p14:tracePt t="62742" x="3479800" y="2076450"/>
          <p14:tracePt t="62749" x="3441700" y="2076450"/>
          <p14:tracePt t="62758" x="3403600" y="2076450"/>
          <p14:tracePt t="62765" x="3397250" y="2076450"/>
          <p14:tracePt t="62795" x="3397250" y="2070100"/>
          <p14:tracePt t="62812" x="3409950" y="2063750"/>
          <p14:tracePt t="62819" x="3448050" y="2044700"/>
          <p14:tracePt t="62826" x="3479800" y="2038350"/>
          <p14:tracePt t="62835" x="3562350" y="2019300"/>
          <p14:tracePt t="62843" x="3683000" y="1993900"/>
          <p14:tracePt t="62849" x="3829050" y="1974850"/>
          <p14:tracePt t="62859" x="4019550" y="1968500"/>
          <p14:tracePt t="62869" x="4210050" y="1968500"/>
          <p14:tracePt t="62876" x="4438650" y="1968500"/>
          <p14:tracePt t="62885" x="4660900" y="1968500"/>
          <p14:tracePt t="62893" x="4870450" y="1968500"/>
          <p14:tracePt t="62899" x="5060950" y="1968500"/>
          <p14:tracePt t="62907" x="5232400" y="1968500"/>
          <p14:tracePt t="62915" x="5384800" y="1968500"/>
          <p14:tracePt t="62917" x="5562600" y="1968500"/>
          <p14:tracePt t="62931" x="5753100" y="1968500"/>
          <p14:tracePt t="62939" x="5949950" y="1981200"/>
          <p14:tracePt t="62945" x="6127750" y="2012950"/>
          <p14:tracePt t="62955" x="6299200" y="2051050"/>
          <p14:tracePt t="62963" x="6457950" y="2101850"/>
          <p14:tracePt t="62969" x="6584950" y="2146300"/>
          <p14:tracePt t="62979" x="6680200" y="2190750"/>
          <p14:tracePt t="62987" x="6762750" y="2235200"/>
          <p14:tracePt t="62993" x="6819900" y="2279650"/>
          <p14:tracePt t="63003" x="6864350" y="2324100"/>
          <p14:tracePt t="63011" x="6896100" y="2374900"/>
          <p14:tracePt t="63017" x="6927850" y="2419350"/>
          <p14:tracePt t="63027" x="6934200" y="2457450"/>
          <p14:tracePt t="63035" x="6940550" y="2501900"/>
          <p14:tracePt t="63042" x="6940550" y="2533650"/>
          <p14:tracePt t="63051" x="6940550" y="2578100"/>
          <p14:tracePt t="63061" x="6934200" y="2622550"/>
          <p14:tracePt t="63067" x="6921500" y="2667000"/>
          <p14:tracePt t="63077" x="6915150" y="2717800"/>
          <p14:tracePt t="63083" x="6908800" y="2762250"/>
          <p14:tracePt t="63092" x="6896100" y="2813050"/>
          <p14:tracePt t="63099" x="6889750" y="2857500"/>
          <p14:tracePt t="63108" x="6870700" y="2895600"/>
          <p14:tracePt t="63117" x="6864350" y="2940050"/>
          <p14:tracePt t="63125" x="6851650" y="2990850"/>
          <p14:tracePt t="63131" x="6838950" y="3054350"/>
          <p14:tracePt t="63142" x="6819900" y="3124200"/>
          <p14:tracePt t="63148" x="6800850" y="3181350"/>
          <p14:tracePt t="63160" x="6781800" y="3251200"/>
          <p14:tracePt t="63165" x="6762750" y="3321050"/>
          <p14:tracePt t="63175" x="6750050" y="3384550"/>
          <p14:tracePt t="63182" x="6737350" y="3435350"/>
          <p14:tracePt t="63192" x="6724650" y="3479800"/>
          <p14:tracePt t="63201" x="6724650" y="3492500"/>
          <p14:tracePt t="63209" x="6718300" y="3505200"/>
          <p14:tracePt t="63219" x="6718300" y="3517900"/>
          <p14:tracePt t="63227" x="6711950" y="3517900"/>
          <p14:tracePt t="63233" x="6711950" y="3524250"/>
          <p14:tracePt t="63243" x="6711950" y="3543300"/>
          <p14:tracePt t="63257" x="6711950" y="3556000"/>
          <p14:tracePt t="63267" x="6711950" y="3568700"/>
          <p14:tracePt t="63275" x="6711950" y="3581400"/>
          <p14:tracePt t="63281" x="6711950" y="3594100"/>
          <p14:tracePt t="63291" x="6711950" y="3606800"/>
          <p14:tracePt t="63299" x="6711950" y="3619500"/>
          <p14:tracePt t="63301" x="6711950" y="3632200"/>
          <p14:tracePt t="63315" x="6711950" y="3644900"/>
          <p14:tracePt t="63325" x="6711950" y="3657600"/>
          <p14:tracePt t="63349" x="6718300" y="3657600"/>
          <p14:tracePt t="63379" x="6718300" y="3663950"/>
          <p14:tracePt t="63395" x="6718300" y="3670300"/>
          <p14:tracePt t="63411" x="6718300" y="3676650"/>
          <p14:tracePt t="63459" x="6724650" y="3676650"/>
          <p14:tracePt t="63467" x="6737350" y="3670300"/>
          <p14:tracePt t="63473" x="6762750" y="3651250"/>
          <p14:tracePt t="63483" x="6788150" y="3619500"/>
          <p14:tracePt t="63491" x="6807200" y="3606800"/>
          <p14:tracePt t="63497" x="6845300" y="3568700"/>
          <p14:tracePt t="63507" x="6889750" y="3511550"/>
          <p14:tracePt t="63515" x="6953250" y="3441700"/>
          <p14:tracePt t="63521" x="7023100" y="3321050"/>
          <p14:tracePt t="63531" x="7099300" y="3200400"/>
          <p14:tracePt t="63539" x="7162800" y="3086100"/>
          <p14:tracePt t="63545" x="7207250" y="2984500"/>
          <p14:tracePt t="63555" x="7245350" y="2895600"/>
          <p14:tracePt t="63565" x="7289800" y="2800350"/>
          <p14:tracePt t="63571" x="7340600" y="2673350"/>
          <p14:tracePt t="63582" x="7372350" y="2565400"/>
          <p14:tracePt t="63587" x="7410450" y="2425700"/>
          <p14:tracePt t="63594" x="7435850" y="2311400"/>
          <p14:tracePt t="63603" x="7461250" y="2178050"/>
          <p14:tracePt t="63611" x="7473950" y="2063750"/>
          <p14:tracePt t="63618" x="7480300" y="1981200"/>
          <p14:tracePt t="63628" x="7480300" y="1917700"/>
          <p14:tracePt t="63635" x="7467600" y="1847850"/>
          <p14:tracePt t="63643" x="7454900" y="1784350"/>
          <p14:tracePt t="63652" x="7423150" y="1733550"/>
          <p14:tracePt t="63661" x="7366000" y="1682750"/>
          <p14:tracePt t="63668" x="7302500" y="1631950"/>
          <p14:tracePt t="63677" x="7226300" y="1587500"/>
          <p14:tracePt t="63685" x="7080250" y="1543050"/>
          <p14:tracePt t="63693" x="6927850" y="1492250"/>
          <p14:tracePt t="63701" x="6800850" y="1460500"/>
          <p14:tracePt t="63709" x="6724650" y="1441450"/>
          <p14:tracePt t="63716" x="6661150" y="1435100"/>
          <p14:tracePt t="63726" x="6654800" y="1435100"/>
          <p14:tracePt t="63735" x="6648450" y="1435100"/>
          <p14:tracePt t="63747" x="6648450" y="1447800"/>
          <p14:tracePt t="63755" x="6648450" y="1460500"/>
          <p14:tracePt t="63761" x="6648450" y="1485900"/>
          <p14:tracePt t="63771" x="6673850" y="1511300"/>
          <p14:tracePt t="63779" x="6692900" y="1524000"/>
          <p14:tracePt t="63785" x="6731000" y="1549400"/>
          <p14:tracePt t="63795" x="6781800" y="1581150"/>
          <p14:tracePt t="63803" x="6851650" y="1625600"/>
          <p14:tracePt t="63810" x="6927850" y="1689100"/>
          <p14:tracePt t="63819" x="7016750" y="1803400"/>
          <p14:tracePt t="63827" x="7124700" y="1930400"/>
          <p14:tracePt t="63833" x="7226300" y="2070100"/>
          <p14:tracePt t="63844" x="7296150" y="2228850"/>
          <p14:tracePt t="63851" x="7346950" y="2387600"/>
          <p14:tracePt t="63860" x="7385050" y="2540000"/>
          <p14:tracePt t="63869" x="7404100" y="2692400"/>
          <p14:tracePt t="63877" x="7397750" y="2832100"/>
          <p14:tracePt t="63883" x="7359650" y="2984500"/>
          <p14:tracePt t="63894" x="7308850" y="3162300"/>
          <p14:tracePt t="63902" x="7226300" y="3327400"/>
          <p14:tracePt t="63909" x="7150100" y="3473450"/>
          <p14:tracePt t="63916" x="7048500" y="3657600"/>
          <p14:tracePt t="63926" x="6927850" y="3860800"/>
          <p14:tracePt t="63933" x="6807200" y="4051300"/>
          <p14:tracePt t="63943" x="6654800" y="4248150"/>
          <p14:tracePt t="63951" x="6502400" y="4425950"/>
          <p14:tracePt t="63959" x="6356350" y="4546600"/>
          <p14:tracePt t="63966" x="6191250" y="4679950"/>
          <p14:tracePt t="63977" x="6038850" y="4794250"/>
          <p14:tracePt t="63985" x="5899150" y="4895850"/>
          <p14:tracePt t="63993" x="5791200" y="4972050"/>
          <p14:tracePt t="63999" x="5702300" y="5035550"/>
          <p14:tracePt t="64010" x="5638800" y="5086350"/>
          <p14:tracePt t="64016" x="5575300" y="5143500"/>
          <p14:tracePt t="64026" x="5461000" y="5251450"/>
          <p14:tracePt t="64035" x="5403850" y="5289550"/>
          <p14:tracePt t="64044" x="5353050" y="5327650"/>
          <p14:tracePt t="64049" x="5295900" y="5359400"/>
          <p14:tracePt t="64060" x="5232400" y="5384800"/>
          <p14:tracePt t="64069" x="5162550" y="5410200"/>
          <p14:tracePt t="64076" x="5092700" y="5429250"/>
          <p14:tracePt t="64085" x="5029200" y="5448300"/>
          <p14:tracePt t="64094" x="4959350" y="5467350"/>
          <p14:tracePt t="64100" x="4940300" y="5467350"/>
          <p14:tracePt t="64110" x="4927600" y="5467350"/>
          <p14:tracePt t="64117" x="4914900" y="5467350"/>
          <p14:tracePt t="64127" x="4908550" y="5467350"/>
          <p14:tracePt t="64139" x="4908550" y="5448300"/>
          <p14:tracePt t="64145" x="4908550" y="5429250"/>
          <p14:tracePt t="64155" x="4908550" y="5397500"/>
          <p14:tracePt t="64163" x="4908550" y="5378450"/>
          <p14:tracePt t="64169" x="4908550" y="5334000"/>
          <p14:tracePt t="64179" x="4921250" y="5264150"/>
          <p14:tracePt t="64187" x="4940300" y="5181600"/>
          <p14:tracePt t="64194" x="4972050" y="5092700"/>
          <p14:tracePt t="64203" x="5010150" y="4997450"/>
          <p14:tracePt t="64211" x="5048250" y="4921250"/>
          <p14:tracePt t="64216" x="5092700" y="4838700"/>
          <p14:tracePt t="64228" x="5124450" y="4762500"/>
          <p14:tracePt t="64236" x="5162550" y="4686300"/>
          <p14:tracePt t="64243" x="5200650" y="4635500"/>
          <p14:tracePt t="64253" x="5238750" y="4572000"/>
          <p14:tracePt t="64261" x="5283200" y="4502150"/>
          <p14:tracePt t="64267" x="5334000" y="4419600"/>
          <p14:tracePt t="64278" x="5384800" y="4330700"/>
          <p14:tracePt t="64284" x="5467350" y="4222750"/>
          <p14:tracePt t="64294" x="5562600" y="4114800"/>
          <p14:tracePt t="64300" x="5676900" y="4000500"/>
          <p14:tracePt t="64310" x="5791200" y="3886200"/>
          <p14:tracePt t="64319" x="5918200" y="3765550"/>
          <p14:tracePt t="64327" x="6051550" y="3644900"/>
          <p14:tracePt t="64333" x="6178550" y="3524250"/>
          <p14:tracePt t="64343" x="6305550" y="3429000"/>
          <p14:tracePt t="64350" x="6413500" y="3333750"/>
          <p14:tracePt t="64360" x="6559550" y="3232150"/>
          <p14:tracePt t="64373" x="6604000" y="3187700"/>
          <p14:tracePt t="64381" x="6648450" y="3130550"/>
          <p14:tracePt t="64387" x="6673850" y="3092450"/>
          <p14:tracePt t="64395" x="6680200" y="3060700"/>
          <p14:tracePt t="64403" x="6680200" y="3048000"/>
          <p14:tracePt t="64419" x="6680200" y="3035300"/>
          <p14:tracePt t="64427" x="6680200" y="3028950"/>
          <p14:tracePt t="64444" x="6680200" y="3016250"/>
          <p14:tracePt t="64457" x="6680200" y="3009900"/>
          <p14:tracePt t="64467" x="6680200" y="3003550"/>
          <p14:tracePt t="64491" x="6667500" y="3003550"/>
          <p14:tracePt t="64499" x="6648450" y="3003550"/>
          <p14:tracePt t="64505" x="6629400" y="3003550"/>
          <p14:tracePt t="64515" x="6610350" y="3003550"/>
          <p14:tracePt t="64523" x="6578600" y="3009900"/>
          <p14:tracePt t="64525" x="6534150" y="3022600"/>
          <p14:tracePt t="64539" x="6489700" y="3028950"/>
          <p14:tracePt t="64549" x="6445250" y="3041650"/>
          <p14:tracePt t="64555" x="6400800" y="3054350"/>
          <p14:tracePt t="64563" x="6362700" y="3067050"/>
          <p14:tracePt t="64571" x="6318250" y="3079750"/>
          <p14:tracePt t="64578" x="6286500" y="3098800"/>
          <p14:tracePt t="64587" x="6248400" y="3117850"/>
          <p14:tracePt t="64595" x="6210300" y="3143250"/>
          <p14:tracePt t="64597" x="6159500" y="3168650"/>
          <p14:tracePt t="64611" x="6121400" y="3200400"/>
          <p14:tracePt t="64619" x="6076950" y="3238500"/>
          <p14:tracePt t="64625" x="6026150" y="3282950"/>
          <p14:tracePt t="64635" x="5994400" y="3327400"/>
          <p14:tracePt t="64643" x="5956300" y="3365500"/>
          <p14:tracePt t="64649" x="5924550" y="3416300"/>
          <p14:tracePt t="64659" x="5880100" y="3460750"/>
          <p14:tracePt t="64667" x="5842000" y="3505200"/>
          <p14:tracePt t="64673" x="5810250" y="3556000"/>
          <p14:tracePt t="64683" x="5784850" y="3594100"/>
          <p14:tracePt t="64691" x="5765800" y="3606800"/>
          <p14:tracePt t="64697" x="5765800" y="3613150"/>
          <p14:tracePt t="64741" x="5765800" y="3606800"/>
          <p14:tracePt t="64747" x="5803900" y="3594100"/>
          <p14:tracePt t="64757" x="5829300" y="3562350"/>
          <p14:tracePt t="64764" x="5848350" y="3549650"/>
          <p14:tracePt t="64769" x="5905500" y="3517900"/>
          <p14:tracePt t="64779" x="5962650" y="3479800"/>
          <p14:tracePt t="64787" x="6057900" y="3435350"/>
          <p14:tracePt t="64789" x="6191250" y="3371850"/>
          <p14:tracePt t="64803" x="6330950" y="3321050"/>
          <p14:tracePt t="64812" x="6521450" y="3270250"/>
          <p14:tracePt t="64813" x="6711950" y="3219450"/>
          <p14:tracePt t="64828" x="6883400" y="3168650"/>
          <p14:tracePt t="64837" x="7035800" y="3130550"/>
          <p14:tracePt t="64843" x="7156450" y="3105150"/>
          <p14:tracePt t="64853" x="7251700" y="3086100"/>
          <p14:tracePt t="64859" x="7321550" y="3079750"/>
          <p14:tracePt t="64865" x="7372350" y="3079750"/>
          <p14:tracePt t="64875" x="7404100" y="3086100"/>
          <p14:tracePt t="64883" x="7435850" y="3117850"/>
          <p14:tracePt t="64889" x="7448550" y="3162300"/>
          <p14:tracePt t="64899" x="7448550" y="3213100"/>
          <p14:tracePt t="64907" x="7448550" y="3282950"/>
          <p14:tracePt t="64913" x="7435850" y="3359150"/>
          <p14:tracePt t="64923" x="7404100" y="3460750"/>
          <p14:tracePt t="64933" x="7340600" y="3594100"/>
          <p14:tracePt t="64939" x="7270750" y="3740150"/>
          <p14:tracePt t="64949" x="7188200" y="3886200"/>
          <p14:tracePt t="64955" x="7086600" y="4044950"/>
          <p14:tracePt t="64962" x="6997700" y="4184650"/>
          <p14:tracePt t="64971" x="6896100" y="4324350"/>
          <p14:tracePt t="64979" x="6781800" y="4476750"/>
          <p14:tracePt t="64985" x="6699250" y="4603750"/>
          <p14:tracePt t="64995" x="6616700" y="4711700"/>
          <p14:tracePt t="65011" x="6489700" y="4889500"/>
          <p14:tracePt t="65020" x="6426200" y="4965700"/>
          <p14:tracePt t="65029" x="6381750" y="5016500"/>
          <p14:tracePt t="65035" x="6324600" y="5067300"/>
          <p14:tracePt t="65045" x="6273800" y="5105400"/>
          <p14:tracePt t="65053" x="6223000" y="5143500"/>
          <p14:tracePt t="65061" x="6178550" y="5156200"/>
          <p14:tracePt t="65068" x="6140450" y="5162550"/>
          <p14:tracePt t="65078" x="6096000" y="5168900"/>
          <p14:tracePt t="65084" x="6045200" y="5168900"/>
          <p14:tracePt t="65094" x="5994400" y="5168900"/>
          <p14:tracePt t="65103" x="5937250" y="5168900"/>
          <p14:tracePt t="65111" x="5886450" y="5168900"/>
          <p14:tracePt t="65117" x="5854700" y="5168900"/>
          <p14:tracePt t="65127" x="5854700" y="5162550"/>
          <p14:tracePt t="65134" x="5848350" y="5162550"/>
          <p14:tracePt t="65153" x="5848350" y="5156200"/>
          <p14:tracePt t="65163" x="5842000" y="5149850"/>
          <p14:tracePt t="65171" x="5842000" y="5143500"/>
          <p14:tracePt t="65173" x="5842000" y="5137150"/>
          <p14:tracePt t="65187" x="5842000" y="5130800"/>
          <p14:tracePt t="65195" x="5842000" y="5124450"/>
          <p14:tracePt t="65202" x="5842000" y="5118100"/>
          <p14:tracePt t="65211" x="5842000" y="5111750"/>
          <p14:tracePt t="65219" x="5848350" y="5105400"/>
          <p14:tracePt t="65245" x="5848350" y="5092700"/>
          <p14:tracePt t="65259" x="5854700" y="5080000"/>
          <p14:tracePt t="65283" x="5854700" y="5073650"/>
          <p14:tracePt t="65291" x="5867400" y="5073650"/>
          <p14:tracePt t="65307" x="5867400" y="5060950"/>
          <p14:tracePt t="65331" x="5873750" y="5054600"/>
          <p14:tracePt t="65340" x="5873750" y="5048250"/>
          <p14:tracePt t="65345" x="5873750" y="5041900"/>
          <p14:tracePt t="65355" x="5880100" y="5035550"/>
          <p14:tracePt t="65363" x="5880100" y="5029200"/>
          <p14:tracePt t="65365" x="5886450" y="5029200"/>
          <p14:tracePt t="65379" x="5886450" y="5022850"/>
          <p14:tracePt t="65387" x="5886450" y="5016500"/>
          <p14:tracePt t="65403" x="5899150" y="5003800"/>
          <p14:tracePt t="65411" x="5911850" y="4984750"/>
          <p14:tracePt t="65417" x="5911850" y="4959350"/>
          <p14:tracePt t="65427" x="5918200" y="4940300"/>
          <p14:tracePt t="65437" x="5930900" y="4914900"/>
          <p14:tracePt t="65443" x="5930900" y="4895850"/>
          <p14:tracePt t="65451" x="5930900" y="4883150"/>
          <p14:tracePt t="65459" x="5930900" y="4864100"/>
          <p14:tracePt t="65465" x="5930900" y="4838700"/>
          <p14:tracePt t="65475" x="5943600" y="4819650"/>
          <p14:tracePt t="65483" x="5949950" y="4800600"/>
          <p14:tracePt t="65489" x="5956300" y="4762500"/>
          <p14:tracePt t="65499" x="5956300" y="4743450"/>
          <p14:tracePt t="65507" x="5962650" y="4711700"/>
          <p14:tracePt t="65513" x="5975350" y="4679950"/>
          <p14:tracePt t="65523" x="5981700" y="4654550"/>
          <p14:tracePt t="65531" x="6000750" y="4616450"/>
          <p14:tracePt t="65537" x="6007100" y="4603750"/>
          <p14:tracePt t="65547" x="6013450" y="4584700"/>
          <p14:tracePt t="65555" x="6013450" y="4565650"/>
          <p14:tracePt t="65557" x="6013450" y="4540250"/>
          <p14:tracePt t="65571" x="6013450" y="4527550"/>
          <p14:tracePt t="65579" x="6013450" y="4514850"/>
          <p14:tracePt t="65603" x="6013450" y="4502150"/>
          <p14:tracePt t="65619" x="6007100" y="4502150"/>
          <p14:tracePt t="65629" x="5988050" y="4489450"/>
          <p14:tracePt t="65635" x="5969000" y="4483100"/>
          <p14:tracePt t="65645" x="5937250" y="4483100"/>
          <p14:tracePt t="65651" x="5905500" y="4483100"/>
          <p14:tracePt t="65657" x="5873750" y="4483100"/>
          <p14:tracePt t="65667" x="5854700" y="4483100"/>
          <p14:tracePt t="65675" x="5829300" y="4483100"/>
          <p14:tracePt t="65681" x="5803900" y="4483100"/>
          <p14:tracePt t="65691" x="5778500" y="4483100"/>
          <p14:tracePt t="65699" x="5734050" y="4483100"/>
          <p14:tracePt t="65705" x="5695950" y="4483100"/>
          <p14:tracePt t="65715" x="5651500" y="4483100"/>
          <p14:tracePt t="65723" x="5594350" y="4489450"/>
          <p14:tracePt t="65727" x="5530850" y="4502150"/>
          <p14:tracePt t="65741" x="5467350" y="4514850"/>
          <p14:tracePt t="65749" x="5416550" y="4527550"/>
          <p14:tracePt t="65751" x="5372100" y="4540250"/>
          <p14:tracePt t="65763" x="5346700" y="4546600"/>
          <p14:tracePt t="65771" x="5314950" y="4552950"/>
          <p14:tracePt t="65778" x="5302250" y="4559300"/>
          <p14:tracePt t="65787" x="5289550" y="4565650"/>
          <p14:tracePt t="65795" x="5270500" y="4572000"/>
          <p14:tracePt t="65801" x="5264150" y="4572000"/>
          <p14:tracePt t="65812" x="5238750" y="4578350"/>
          <p14:tracePt t="65819" x="5232400" y="4578350"/>
          <p14:tracePt t="65828" x="5207000" y="4591050"/>
          <p14:tracePt t="65835" x="5194300" y="4591050"/>
          <p14:tracePt t="65845" x="5175250" y="4597400"/>
          <p14:tracePt t="65853" x="5162550" y="4597400"/>
          <p14:tracePt t="65861" x="5130800" y="4597400"/>
          <p14:tracePt t="65867" x="5111750" y="4597400"/>
          <p14:tracePt t="65878" x="5092700" y="4597400"/>
          <p14:tracePt t="65884" x="5054600" y="4603750"/>
          <p14:tracePt t="65895" x="5022850" y="4603750"/>
          <p14:tracePt t="65902" x="4997450" y="4603750"/>
          <p14:tracePt t="65911" x="4978400" y="4603750"/>
          <p14:tracePt t="65917" x="4946650" y="4603750"/>
          <p14:tracePt t="65928" x="4914900" y="4616450"/>
          <p14:tracePt t="65937" x="4889500" y="4616450"/>
          <p14:tracePt t="65944" x="4819650" y="4616450"/>
          <p14:tracePt t="65955" x="4787900" y="4616450"/>
          <p14:tracePt t="65963" x="4762500" y="4616450"/>
          <p14:tracePt t="65969" x="4743450" y="4616450"/>
          <p14:tracePt t="65979" x="4718050" y="4616450"/>
          <p14:tracePt t="65987" x="4679950" y="4616450"/>
          <p14:tracePt t="65995" x="4635500" y="4616450"/>
          <p14:tracePt t="66003" x="4603750" y="4616450"/>
          <p14:tracePt t="66012" x="4565650" y="4616450"/>
          <p14:tracePt t="66020" x="4533900" y="4616450"/>
          <p14:tracePt t="66028" x="4489450" y="4616450"/>
          <p14:tracePt t="66035" x="4457700" y="4616450"/>
          <p14:tracePt t="66044" x="4419600" y="4616450"/>
          <p14:tracePt t="66051" x="4375150" y="4616450"/>
          <p14:tracePt t="66061" x="4337050" y="4616450"/>
          <p14:tracePt t="66068" x="4298950" y="4616450"/>
          <p14:tracePt t="66078" x="4267200" y="4616450"/>
          <p14:tracePt t="66084" x="4241800" y="4616450"/>
          <p14:tracePt t="66095" x="4216400" y="4616450"/>
          <p14:tracePt t="66103" x="4184650" y="4616450"/>
          <p14:tracePt t="66111" x="4165600" y="4616450"/>
          <p14:tracePt t="66117" x="4152900" y="4616450"/>
          <p14:tracePt t="66128" x="4127500" y="4616450"/>
          <p14:tracePt t="66134" x="4108450" y="4616450"/>
          <p14:tracePt t="66147" x="4095750" y="4616450"/>
          <p14:tracePt t="66155" x="4083050" y="4616450"/>
          <p14:tracePt t="66161" x="4070350" y="4616450"/>
          <p14:tracePt t="66171" x="4057650" y="4616450"/>
          <p14:tracePt t="66179" x="4038600" y="4616450"/>
          <p14:tracePt t="66186" x="4019550" y="4616450"/>
          <p14:tracePt t="66196" x="3987800" y="4616450"/>
          <p14:tracePt t="66203" x="3962400" y="4616450"/>
          <p14:tracePt t="66212" x="3937000" y="4616450"/>
          <p14:tracePt t="66219" x="3905250" y="4616450"/>
          <p14:tracePt t="66228" x="3886200" y="4616450"/>
          <p14:tracePt t="66235" x="3860800" y="4616450"/>
          <p14:tracePt t="66245" x="3841750" y="4616450"/>
          <p14:tracePt t="66252" x="3816350" y="4622800"/>
          <p14:tracePt t="66261" x="3797300" y="4629150"/>
          <p14:tracePt t="66269" x="3771900" y="4635500"/>
          <p14:tracePt t="66278" x="3759200" y="4635500"/>
          <p14:tracePt t="66284" x="3746500" y="4648200"/>
          <p14:tracePt t="66295" x="3733800" y="4648200"/>
          <p14:tracePt t="66307" x="3727450" y="4648200"/>
          <p14:tracePt t="66347" x="3721100" y="4648200"/>
          <p14:tracePt t="66444" x="3714750" y="4648200"/>
          <p14:tracePt t="66467" x="3708400" y="4648200"/>
          <p14:tracePt t="66469" x="3708400" y="4660900"/>
          <p14:tracePt t="66516" x="3708400" y="4667250"/>
          <p14:tracePt t="66612" x="3708400" y="4673600"/>
          <p14:tracePt t="66627" x="3708400" y="4679950"/>
          <p14:tracePt t="66877" x="3695700" y="4679950"/>
          <p14:tracePt t="66896" x="3689350" y="4679950"/>
          <p14:tracePt t="66905" x="3676650" y="4679950"/>
          <p14:tracePt t="66915" x="3670300" y="4679950"/>
          <p14:tracePt t="66923" x="3651250" y="4679950"/>
          <p14:tracePt t="66929" x="3638550" y="4679950"/>
          <p14:tracePt t="66949" x="3625850" y="4679950"/>
          <p14:tracePt t="66963" x="3619500" y="4679950"/>
          <p14:tracePt t="66973" x="3613150" y="4679950"/>
          <p14:tracePt t="66987" x="3600450" y="4679950"/>
          <p14:tracePt t="67001" x="3587750" y="4679950"/>
          <p14:tracePt t="67011" x="3581400" y="4679950"/>
          <p14:tracePt t="67025" x="3575050" y="4679950"/>
          <p14:tracePt t="67067" x="3575050" y="4692650"/>
          <p14:tracePt t="67083" x="3587750" y="4699000"/>
          <p14:tracePt t="67091" x="3606800" y="4705350"/>
          <p14:tracePt t="67097" x="3632200" y="4705350"/>
          <p14:tracePt t="67107" x="3670300" y="4705350"/>
          <p14:tracePt t="67117" x="3702050" y="4705350"/>
          <p14:tracePt t="67119" x="3721100" y="4705350"/>
          <p14:tracePt t="67131" x="3746500" y="4705350"/>
          <p14:tracePt t="67139" x="3790950" y="4705350"/>
          <p14:tracePt t="67145" x="3841750" y="4705350"/>
          <p14:tracePt t="67155" x="3892550" y="4705350"/>
          <p14:tracePt t="67164" x="3962400" y="4705350"/>
          <p14:tracePt t="67170" x="4025900" y="4705350"/>
          <p14:tracePt t="67180" x="4095750" y="4705350"/>
          <p14:tracePt t="67187" x="4159250" y="4705350"/>
          <p14:tracePt t="67193" x="4222750" y="4705350"/>
          <p14:tracePt t="67203" x="4279900" y="4711700"/>
          <p14:tracePt t="67211" x="4343400" y="4711700"/>
          <p14:tracePt t="67217" x="4400550" y="4711700"/>
          <p14:tracePt t="67227" x="4445000" y="4711700"/>
          <p14:tracePt t="67235" x="4457700" y="4718050"/>
          <p14:tracePt t="67241" x="4470400" y="4718050"/>
          <p14:tracePt t="67259" x="4470400" y="4724400"/>
          <p14:tracePt t="67275" x="4476750" y="4724400"/>
          <p14:tracePt t="67283" x="4483100" y="4730750"/>
          <p14:tracePt t="67285" x="4495800" y="4737100"/>
          <p14:tracePt t="67307" x="4502150" y="4737100"/>
          <p14:tracePt t="67309" x="4508500" y="4743450"/>
          <p14:tracePt t="67324" x="4521200" y="4756150"/>
          <p14:tracePt t="67735" x="4514850" y="4749800"/>
          <p14:tracePt t="67741" x="4508500" y="4749800"/>
          <p14:tracePt t="67837" x="4502150" y="4749800"/>
          <p14:tracePt t="67851" x="4495800" y="4749800"/>
          <p14:tracePt t="67859" x="4489450" y="4737100"/>
          <p14:tracePt t="67877" x="4483100" y="4737100"/>
          <p14:tracePt t="67899" x="4470400" y="4737100"/>
          <p14:tracePt t="67913" x="4457700" y="4737100"/>
          <p14:tracePt t="67923" x="4445000" y="4737100"/>
          <p14:tracePt t="67931" x="4432300" y="4737100"/>
          <p14:tracePt t="67937" x="4419600" y="4724400"/>
          <p14:tracePt t="67948" x="4406900" y="4724400"/>
          <p14:tracePt t="67955" x="4394200" y="4718050"/>
          <p14:tracePt t="67957" x="4375150" y="4718050"/>
          <p14:tracePt t="67973" x="4356100" y="4711700"/>
          <p14:tracePt t="67979" x="4324350" y="4699000"/>
          <p14:tracePt t="67985" x="4292600" y="4699000"/>
          <p14:tracePt t="67995" x="4273550" y="4699000"/>
          <p14:tracePt t="68004" x="4241800" y="4699000"/>
          <p14:tracePt t="68005" x="4178300" y="4699000"/>
          <p14:tracePt t="68019" x="4102100" y="4699000"/>
          <p14:tracePt t="68027" x="4025900" y="4699000"/>
          <p14:tracePt t="68033" x="3956050" y="4699000"/>
          <p14:tracePt t="68043" x="3860800" y="4699000"/>
          <p14:tracePt t="68051" x="3771900" y="4699000"/>
          <p14:tracePt t="68057" x="3676650" y="4699000"/>
          <p14:tracePt t="68067" x="3594100" y="4699000"/>
          <p14:tracePt t="68075" x="3511550" y="4699000"/>
          <p14:tracePt t="68081" x="3441700" y="4699000"/>
          <p14:tracePt t="68091" x="3384550" y="4699000"/>
          <p14:tracePt t="68099" x="3340100" y="4692650"/>
          <p14:tracePt t="68105" x="3302000" y="4686300"/>
          <p14:tracePt t="68115" x="3289300" y="4679950"/>
          <p14:tracePt t="68123" x="3282950" y="4667250"/>
          <p14:tracePt t="68130" x="3276600" y="4667250"/>
          <p14:tracePt t="68147" x="3270250" y="4667250"/>
          <p14:tracePt t="68187" x="3270250" y="4660900"/>
          <p14:tracePt t="68195" x="3289300" y="4654550"/>
          <p14:tracePt t="68202" x="3314700" y="4648200"/>
          <p14:tracePt t="68211" x="3352800" y="4635500"/>
          <p14:tracePt t="68219" x="3371850" y="4635500"/>
          <p14:tracePt t="68225" x="3409950" y="4622800"/>
          <p14:tracePt t="68235" x="3460750" y="4610100"/>
          <p14:tracePt t="68243" x="3517900" y="4597400"/>
          <p14:tracePt t="68250" x="3568700" y="4591050"/>
          <p14:tracePt t="68259" x="3619500" y="4578350"/>
          <p14:tracePt t="68267" x="3670300" y="4572000"/>
          <p14:tracePt t="68269" x="3714750" y="4572000"/>
          <p14:tracePt t="68283" x="3746500" y="4572000"/>
          <p14:tracePt t="68291" x="3784600" y="4572000"/>
          <p14:tracePt t="68298" x="3816350" y="4572000"/>
          <p14:tracePt t="68307" x="3829050" y="4572000"/>
          <p14:tracePt t="68315" x="3841750" y="4572000"/>
          <p14:tracePt t="68363" x="3835400" y="4572000"/>
          <p14:tracePt t="68379" x="3803650" y="4572000"/>
          <p14:tracePt t="68387" x="3778250" y="4572000"/>
          <p14:tracePt t="68393" x="3759200" y="4572000"/>
          <p14:tracePt t="68403" x="3727450" y="4572000"/>
          <p14:tracePt t="68411" x="3695700" y="4572000"/>
          <p14:tracePt t="68417" x="3644900" y="4572000"/>
          <p14:tracePt t="68427" x="3568700" y="4572000"/>
          <p14:tracePt t="68435" x="3486150" y="4572000"/>
          <p14:tracePt t="68441" x="3390900" y="4572000"/>
          <p14:tracePt t="68451" x="3302000" y="4572000"/>
          <p14:tracePt t="68459" x="3213100" y="4572000"/>
          <p14:tracePt t="68465" x="3143250" y="4572000"/>
          <p14:tracePt t="68475" x="3079750" y="4572000"/>
          <p14:tracePt t="68483" x="3022600" y="4572000"/>
          <p14:tracePt t="68489" x="2971800" y="4572000"/>
          <p14:tracePt t="68499" x="2921000" y="4572000"/>
          <p14:tracePt t="68507" x="2870200" y="4572000"/>
          <p14:tracePt t="68513" x="2819400" y="4572000"/>
          <p14:tracePt t="68523" x="2768600" y="4572000"/>
          <p14:tracePt t="68531" x="2724150" y="4572000"/>
          <p14:tracePt t="68533" x="2679700" y="4572000"/>
          <p14:tracePt t="68547" x="2667000" y="4572000"/>
          <p14:tracePt t="68555" x="2635250" y="4572000"/>
          <p14:tracePt t="68561" x="2609850" y="4572000"/>
          <p14:tracePt t="68571" x="2571750" y="4572000"/>
          <p14:tracePt t="68579" x="2540000" y="4572000"/>
          <p14:tracePt t="68585" x="2527300" y="4578350"/>
          <p14:tracePt t="68595" x="2508250" y="4578350"/>
          <p14:tracePt t="68603" x="2495550" y="4578350"/>
          <p14:tracePt t="68619" x="2489200" y="4578350"/>
          <p14:tracePt t="68627" x="2482850" y="4578350"/>
          <p14:tracePt t="68643" x="2476500" y="4578350"/>
          <p14:tracePt t="68651" x="2470150" y="4578350"/>
          <p14:tracePt t="68657" x="2463800" y="4578350"/>
          <p14:tracePt t="68668" x="2457450" y="4578350"/>
          <p14:tracePt t="68675" x="2451100" y="4578350"/>
          <p14:tracePt t="68706" x="2444750" y="4578350"/>
          <p14:tracePt t="68723" x="2432050" y="4578350"/>
          <p14:tracePt t="68739" x="2425700" y="4572000"/>
          <p14:tracePt t="68747" x="2419350" y="4572000"/>
          <p14:tracePt t="68763" x="2419350" y="4565650"/>
          <p14:tracePt t="68870" x="2419350" y="4559300"/>
          <p14:tracePt t="68915" x="2419350" y="4552950"/>
          <p14:tracePt t="68931" x="2419350" y="4546600"/>
          <p14:tracePt t="68939" x="2438400" y="4540250"/>
          <p14:tracePt t="68955" x="2438400" y="4533900"/>
          <p14:tracePt t="68963" x="2451100" y="4533900"/>
          <p14:tracePt t="68979" x="2451100" y="4527550"/>
          <p14:tracePt t="69053" x="2457450" y="4527550"/>
          <p14:tracePt t="69149" x="2463800" y="4527550"/>
          <p14:tracePt t="69179" x="2470150" y="4514850"/>
          <p14:tracePt t="69257" x="2470150" y="4508500"/>
          <p14:tracePt t="69268" x="2470150" y="4502150"/>
          <p14:tracePt t="69275" x="2463800" y="4502150"/>
          <p14:tracePt t="69281" x="2451100" y="4489450"/>
          <p14:tracePt t="69292" x="2438400" y="4489450"/>
          <p14:tracePt t="69299" x="2413000" y="4489450"/>
          <p14:tracePt t="69305" x="2381250" y="4489450"/>
          <p14:tracePt t="69315" x="2362200" y="4489450"/>
          <p14:tracePt t="69323" x="2336800" y="4489450"/>
          <p14:tracePt t="69325" x="2311400" y="4489450"/>
          <p14:tracePt t="69337" x="2273300" y="4489450"/>
          <p14:tracePt t="69347" x="2241550" y="4489450"/>
          <p14:tracePt t="69349" x="2216150" y="4489450"/>
          <p14:tracePt t="69363" x="2190750" y="4489450"/>
          <p14:tracePt t="69377" x="2178050" y="4489450"/>
          <p14:tracePt t="69387" x="2165350" y="4489450"/>
          <p14:tracePt t="69395" x="2165350" y="4476750"/>
          <p14:tracePt t="69401" x="2152650" y="4476750"/>
          <p14:tracePt t="69411" x="2139950" y="4476750"/>
          <p14:tracePt t="69419" x="2127250" y="4476750"/>
          <p14:tracePt t="69467" x="2114550" y="4464050"/>
          <p14:tracePt t="69580" x="2120900" y="4464050"/>
          <p14:tracePt t="69587" x="2133600" y="4457700"/>
          <p14:tracePt t="69603" x="2159000" y="4451350"/>
          <p14:tracePt t="69611" x="2171700" y="4451350"/>
          <p14:tracePt t="69617" x="2190750" y="4445000"/>
          <p14:tracePt t="69627" x="2203450" y="4438650"/>
          <p14:tracePt t="69636" x="2241550" y="4438650"/>
          <p14:tracePt t="69641" x="2266950" y="4438650"/>
          <p14:tracePt t="69651" x="2286000" y="4432300"/>
          <p14:tracePt t="69659" x="2311400" y="4432300"/>
          <p14:tracePt t="69665" x="2336800" y="4432300"/>
          <p14:tracePt t="69675" x="2349500" y="4432300"/>
          <p14:tracePt t="69683" x="2381250" y="4432300"/>
          <p14:tracePt t="69689" x="2406650" y="4432300"/>
          <p14:tracePt t="69699" x="2432050" y="4432300"/>
          <p14:tracePt t="69707" x="2470150" y="4432300"/>
          <p14:tracePt t="69715" x="2501900" y="4432300"/>
          <p14:tracePt t="69723" x="2527300" y="4432300"/>
          <p14:tracePt t="69732" x="2546350" y="4432300"/>
          <p14:tracePt t="69737" x="2571750" y="4432300"/>
          <p14:tracePt t="69749" x="2603500" y="4432300"/>
          <p14:tracePt t="69756" x="2635250" y="4432300"/>
          <p14:tracePt t="69765" x="2686050" y="4432300"/>
          <p14:tracePt t="69772" x="2736850" y="4432300"/>
          <p14:tracePt t="69782" x="2800350" y="4425950"/>
          <p14:tracePt t="69790" x="2870200" y="4419600"/>
          <p14:tracePt t="69798" x="2933700" y="4406900"/>
          <p14:tracePt t="69804" x="3003550" y="4400550"/>
          <p14:tracePt t="69815" x="3067050" y="4387850"/>
          <p14:tracePt t="69821" x="3124200" y="4381500"/>
          <p14:tracePt t="69832" x="3175000" y="4381500"/>
          <p14:tracePt t="69839" x="3219450" y="4381500"/>
          <p14:tracePt t="69848" x="3244850" y="4381500"/>
          <p14:tracePt t="69854" x="3270250" y="4381500"/>
          <p14:tracePt t="69865" x="3295650" y="4381500"/>
          <p14:tracePt t="69874" x="3333750" y="4381500"/>
          <p14:tracePt t="69882" x="3416300" y="4381500"/>
          <p14:tracePt t="69891" x="3460750" y="4381500"/>
          <p14:tracePt t="69899" x="3492500" y="4381500"/>
          <p14:tracePt t="69905" x="3536950" y="4381500"/>
          <p14:tracePt t="69915" x="3575050" y="4381500"/>
          <p14:tracePt t="69923" x="3600450" y="4381500"/>
          <p14:tracePt t="69932" x="3625850" y="4381500"/>
          <p14:tracePt t="69939" x="3638550" y="4381500"/>
          <p14:tracePt t="69948" x="3644900" y="4381500"/>
          <p14:tracePt t="69977" x="3651250" y="4381500"/>
          <p14:tracePt t="69987" x="3657600" y="4381500"/>
          <p14:tracePt t="69995" x="3663950" y="4381500"/>
          <p14:tracePt t="69997" x="3670300" y="4381500"/>
          <p14:tracePt t="70012" x="3683000" y="4381500"/>
          <p14:tracePt t="70019" x="3689350" y="4381500"/>
          <p14:tracePt t="70035" x="3695700" y="4381500"/>
          <p14:tracePt t="70043" x="3702050" y="4381500"/>
          <p14:tracePt t="70116" x="3714750" y="4381500"/>
          <p14:tracePt t="70121" x="3733800" y="4381500"/>
          <p14:tracePt t="70131" x="3765550" y="4381500"/>
          <p14:tracePt t="70139" x="3784600" y="4381500"/>
          <p14:tracePt t="70141" x="3810000" y="4381500"/>
          <p14:tracePt t="70155" x="3822700" y="4381500"/>
          <p14:tracePt t="70163" x="3841750" y="4381500"/>
          <p14:tracePt t="70260" x="3835400" y="4381500"/>
          <p14:tracePt t="70275" x="3835400" y="4387850"/>
          <p14:tracePt t="70283" x="3822700" y="4387850"/>
          <p14:tracePt t="70307" x="3816350" y="4387850"/>
          <p14:tracePt t="70313" x="3810000" y="4387850"/>
          <p14:tracePt t="70323" x="3803650" y="4387850"/>
          <p14:tracePt t="70331" x="3797300" y="4387850"/>
          <p14:tracePt t="70337" x="3784600" y="4394200"/>
          <p14:tracePt t="70347" x="3759200" y="4394200"/>
          <p14:tracePt t="70355" x="3727450" y="4400550"/>
          <p14:tracePt t="70361" x="3714750" y="4413250"/>
          <p14:tracePt t="70371" x="3695700" y="4413250"/>
          <p14:tracePt t="70379" x="3663950" y="4419600"/>
          <p14:tracePt t="70385" x="3619500" y="4425950"/>
          <p14:tracePt t="70395" x="3562350" y="4438650"/>
          <p14:tracePt t="70403" x="3486150" y="4451350"/>
          <p14:tracePt t="70409" x="3409950" y="4457700"/>
          <p14:tracePt t="70419" x="3321050" y="4470400"/>
          <p14:tracePt t="70427" x="3238500" y="4489450"/>
          <p14:tracePt t="70433" x="3149600" y="4495800"/>
          <p14:tracePt t="70443" x="3054350" y="4508500"/>
          <p14:tracePt t="70451" x="2965450" y="4514850"/>
          <p14:tracePt t="70457" x="2882900" y="4521200"/>
          <p14:tracePt t="70467" x="2787650" y="4527550"/>
          <p14:tracePt t="70475" x="2692400" y="4540250"/>
          <p14:tracePt t="70482" x="2609850" y="4540250"/>
          <p14:tracePt t="70491" x="2540000" y="4540250"/>
          <p14:tracePt t="70500" x="2501900" y="4540250"/>
          <p14:tracePt t="70506" x="2457450" y="4540250"/>
          <p14:tracePt t="70515" x="2451100" y="4540250"/>
          <p14:tracePt t="70523" x="2438400" y="4540250"/>
          <p14:tracePt t="70537" x="2432050" y="4540250"/>
          <p14:tracePt t="70547" x="2432050" y="4533900"/>
          <p14:tracePt t="70553" x="2425700" y="4533900"/>
          <p14:tracePt t="70563" x="2419350" y="4521200"/>
          <p14:tracePt t="70577" x="2413000" y="4514850"/>
          <p14:tracePt t="70587" x="2406650" y="4508500"/>
          <p14:tracePt t="70595" x="2406650" y="4502150"/>
          <p14:tracePt t="70601" x="2406650" y="4495800"/>
          <p14:tracePt t="70611" x="2406650" y="4489450"/>
          <p14:tracePt t="70619" x="2406650" y="4483100"/>
          <p14:tracePt t="70635" x="2406650" y="4476750"/>
          <p14:tracePt t="70645" x="2393950" y="4464050"/>
          <p14:tracePt t="70659" x="2381250" y="4457700"/>
          <p14:tracePt t="70667" x="2362200" y="4451350"/>
          <p14:tracePt t="70673" x="2343150" y="4451350"/>
          <p14:tracePt t="70683" x="2317750" y="4445000"/>
          <p14:tracePt t="70691" x="2286000" y="4432300"/>
          <p14:tracePt t="70697" x="2254250" y="4432300"/>
          <p14:tracePt t="70707" x="2222500" y="4432300"/>
          <p14:tracePt t="70715" x="2203450" y="4432300"/>
          <p14:tracePt t="70721" x="2190750" y="4432300"/>
          <p14:tracePt t="70731" x="2184400" y="4432300"/>
          <p14:tracePt t="70739" x="2165350" y="4432300"/>
          <p14:tracePt t="70755" x="2159000" y="4432300"/>
          <p14:tracePt t="70763" x="2146300" y="4432300"/>
          <p14:tracePt t="70779" x="2133600" y="4432300"/>
          <p14:tracePt t="70787" x="2120900" y="4432300"/>
          <p14:tracePt t="70793" x="2108200" y="4432300"/>
          <p14:tracePt t="70803" x="2095500" y="4432300"/>
          <p14:tracePt t="70811" x="2082800" y="4432300"/>
          <p14:tracePt t="70827" x="2070100" y="4432300"/>
          <p14:tracePt t="70835" x="2057400" y="4432300"/>
          <p14:tracePt t="70849" x="2051050" y="4432300"/>
          <p14:tracePt t="70859" x="2044700" y="4432300"/>
          <p14:tracePt t="70865" x="2032000" y="4432300"/>
          <p14:tracePt t="70875" x="2019300" y="4432300"/>
          <p14:tracePt t="70884" x="2000250" y="4432300"/>
          <p14:tracePt t="70889" x="1981200" y="4432300"/>
          <p14:tracePt t="70899" x="1962150" y="4432300"/>
          <p14:tracePt t="70907" x="1936750" y="4432300"/>
          <p14:tracePt t="70913" x="1905000" y="4432300"/>
          <p14:tracePt t="70923" x="1866900" y="4432300"/>
          <p14:tracePt t="70931" x="1822450" y="4432300"/>
          <p14:tracePt t="70937" x="1790700" y="4432300"/>
          <p14:tracePt t="70947" x="1778000" y="4432300"/>
          <p14:tracePt t="70955" x="1752600" y="4432300"/>
          <p14:tracePt t="70961" x="1739900" y="4432300"/>
          <p14:tracePt t="70971" x="1733550" y="4432300"/>
          <p14:tracePt t="70979" x="1727200" y="4432300"/>
          <p14:tracePt t="70985" x="1720850" y="4432300"/>
          <p14:tracePt t="71019" x="1727200" y="4432300"/>
          <p14:tracePt t="71027" x="1758950" y="4432300"/>
          <p14:tracePt t="71043" x="1797050" y="4425950"/>
          <p14:tracePt t="71051" x="1809750" y="4425950"/>
          <p14:tracePt t="71057" x="1841500" y="4419600"/>
          <p14:tracePt t="71065" x="1879600" y="4419600"/>
          <p14:tracePt t="71075" x="1911350" y="4413250"/>
          <p14:tracePt t="71081" x="1949450" y="4413250"/>
          <p14:tracePt t="71091" x="1981200" y="4406900"/>
          <p14:tracePt t="71099" x="2038350" y="4406900"/>
          <p14:tracePt t="71101" x="2089150" y="4406900"/>
          <p14:tracePt t="71115" x="2152650" y="4406900"/>
          <p14:tracePt t="71123" x="2222500" y="4406900"/>
          <p14:tracePt t="71129" x="2298700" y="4406900"/>
          <p14:tracePt t="71139" x="2381250" y="4406900"/>
          <p14:tracePt t="71147" x="2463800" y="4406900"/>
          <p14:tracePt t="71153" x="2565400" y="4406900"/>
          <p14:tracePt t="71163" x="2673350" y="4406900"/>
          <p14:tracePt t="71171" x="2774950" y="4406900"/>
          <p14:tracePt t="71177" x="2870200" y="4406900"/>
          <p14:tracePt t="71187" x="2952750" y="4406900"/>
          <p14:tracePt t="71195" x="3009900" y="4406900"/>
          <p14:tracePt t="71201" x="3073400" y="4406900"/>
          <p14:tracePt t="71211" x="3105150" y="4406900"/>
          <p14:tracePt t="71219" x="3117850" y="4406900"/>
          <p14:tracePt t="71267" x="3098800" y="4406900"/>
          <p14:tracePt t="71281" x="3067050" y="4406900"/>
          <p14:tracePt t="71291" x="3054350" y="4406900"/>
          <p14:tracePt t="71297" x="3016250" y="4406900"/>
          <p14:tracePt t="71307" x="2965450" y="4406900"/>
          <p14:tracePt t="71315" x="2889250" y="4406900"/>
          <p14:tracePt t="71321" x="2800350" y="4406900"/>
          <p14:tracePt t="71331" x="2698750" y="4406900"/>
          <p14:tracePt t="71339" x="2546350" y="4406900"/>
          <p14:tracePt t="71345" x="2387600" y="4406900"/>
          <p14:tracePt t="71355" x="2247900" y="4406900"/>
          <p14:tracePt t="71363" x="2120900" y="4406900"/>
          <p14:tracePt t="71369" x="2012950" y="4413250"/>
          <p14:tracePt t="71379" x="1930400" y="4425950"/>
          <p14:tracePt t="71387" x="1866900" y="4432300"/>
          <p14:tracePt t="71411" x="1873250" y="4438650"/>
          <p14:tracePt t="71417" x="1885950" y="4438650"/>
          <p14:tracePt t="71427" x="1911350" y="4438650"/>
          <p14:tracePt t="71435" x="1962150" y="4438650"/>
          <p14:tracePt t="71437" x="2038350" y="4438650"/>
          <p14:tracePt t="71451" x="2120900" y="4438650"/>
          <p14:tracePt t="71459" x="2209800" y="4438650"/>
          <p14:tracePt t="71465" x="2305050" y="4438650"/>
          <p14:tracePt t="71475" x="2406650" y="4438650"/>
          <p14:tracePt t="71485" x="2501900" y="4438650"/>
          <p14:tracePt t="71489" x="2584450" y="4438650"/>
          <p14:tracePt t="71499" x="2660650" y="4438650"/>
          <p14:tracePt t="71507" x="2717800" y="4438650"/>
          <p14:tracePt t="71513" x="2762250" y="4438650"/>
          <p14:tracePt t="71555" x="2755900" y="4438650"/>
          <p14:tracePt t="71562" x="2724150" y="4438650"/>
          <p14:tracePt t="71571" x="2711450" y="4438650"/>
          <p14:tracePt t="71579" x="2679700" y="4438650"/>
          <p14:tracePt t="71585" x="2628900" y="4438650"/>
          <p14:tracePt t="71595" x="2571750" y="4438650"/>
          <p14:tracePt t="71603" x="2495550" y="4438650"/>
          <p14:tracePt t="71609" x="2419350" y="4438650"/>
          <p14:tracePt t="71619" x="2336800" y="4438650"/>
          <p14:tracePt t="71627" x="2266950" y="4438650"/>
          <p14:tracePt t="71629" x="2216150" y="4438650"/>
          <p14:tracePt t="71667" x="2222500" y="4445000"/>
          <p14:tracePt t="71675" x="2241550" y="4445000"/>
          <p14:tracePt t="71681" x="2273300" y="4445000"/>
          <p14:tracePt t="71691" x="2292350" y="4445000"/>
          <p14:tracePt t="71699" x="2330450" y="4445000"/>
          <p14:tracePt t="71705" x="2387600" y="4445000"/>
          <p14:tracePt t="71715" x="2438400" y="4445000"/>
          <p14:tracePt t="71723" x="2489200" y="4445000"/>
          <p14:tracePt t="71729" x="2540000" y="4445000"/>
          <p14:tracePt t="71739" x="2584450" y="4445000"/>
          <p14:tracePt t="71747" x="2616200" y="4445000"/>
          <p14:tracePt t="71753" x="2641600" y="4445000"/>
          <p14:tracePt t="71763" x="2647950" y="4445000"/>
          <p14:tracePt t="71812" x="2628900" y="4445000"/>
          <p14:tracePt t="71819" x="2590800" y="4451350"/>
          <p14:tracePt t="71827" x="2559050" y="4451350"/>
          <p14:tracePt t="71835" x="2546350" y="4451350"/>
          <p14:tracePt t="71843" x="2520950" y="4457700"/>
          <p14:tracePt t="71849" x="2489200" y="4464050"/>
          <p14:tracePt t="71859" x="2463800" y="4470400"/>
          <p14:tracePt t="71867" x="2425700" y="4476750"/>
          <p14:tracePt t="71873" x="2400300" y="4483100"/>
          <p14:tracePt t="71883" x="2374900" y="4483100"/>
          <p14:tracePt t="71891" x="2349500" y="4483100"/>
          <p14:tracePt t="71893" x="2324100" y="4483100"/>
          <p14:tracePt t="71907" x="2298700" y="4483100"/>
          <p14:tracePt t="71916" x="2279650" y="4483100"/>
          <p14:tracePt t="71921" x="2266950" y="4483100"/>
          <p14:tracePt t="71931" x="2260600" y="4483100"/>
          <p14:tracePt t="71939" x="2254250" y="4483100"/>
          <p14:tracePt t="71945" x="2241550" y="4483100"/>
          <p14:tracePt t="71955" x="2235200" y="4483100"/>
          <p14:tracePt t="71969" x="2216150" y="4483100"/>
          <p14:tracePt t="71979" x="2209800" y="4483100"/>
          <p14:tracePt t="71987" x="2190750" y="4483100"/>
          <p14:tracePt t="71993" x="2184400" y="4483100"/>
          <p14:tracePt t="72003" x="2178050" y="4476750"/>
          <p14:tracePt t="72041" x="2165350" y="4470400"/>
          <p14:tracePt t="72059" x="2152650" y="4470400"/>
          <p14:tracePt t="72075" x="2139950" y="4464050"/>
          <p14:tracePt t="72085" x="2127250" y="4464050"/>
          <p14:tracePt t="72099" x="2120900" y="4457700"/>
          <p14:tracePt t="72123" x="2114550" y="4457700"/>
          <p14:tracePt t="72155" x="2114550" y="4451350"/>
          <p14:tracePt t="72161" x="2114550" y="4445000"/>
          <p14:tracePt t="72179" x="2114550" y="4438650"/>
          <p14:tracePt t="72185" x="2120900" y="4438650"/>
          <p14:tracePt t="72209" x="2127250" y="4438650"/>
          <p14:tracePt t="72233" x="2133600" y="4438650"/>
          <p14:tracePt t="72243" x="2133600" y="4425950"/>
          <p14:tracePt t="72251" x="2139950" y="4425950"/>
          <p14:tracePt t="72257" x="2146300" y="4425950"/>
          <p14:tracePt t="72265" x="2152650" y="4413250"/>
          <p14:tracePt t="72275" x="2159000" y="4413250"/>
          <p14:tracePt t="72277" x="2165350" y="4413250"/>
          <p14:tracePt t="72291" x="2178050" y="4406900"/>
          <p14:tracePt t="72299" x="2184400" y="4406900"/>
          <p14:tracePt t="72305" x="2197100" y="4406900"/>
          <p14:tracePt t="72315" x="2222500" y="4406900"/>
          <p14:tracePt t="72323" x="2254250" y="4406900"/>
          <p14:tracePt t="72329" x="2273300" y="4406900"/>
          <p14:tracePt t="72339" x="2298700" y="4406900"/>
          <p14:tracePt t="72347" x="2330450" y="4406900"/>
          <p14:tracePt t="72354" x="2374900" y="4406900"/>
          <p14:tracePt t="72363" x="2419350" y="4406900"/>
          <p14:tracePt t="72371" x="2457450" y="4413250"/>
          <p14:tracePt t="72377" x="2501900" y="4413250"/>
          <p14:tracePt t="72387" x="2559050" y="4432300"/>
          <p14:tracePt t="72395" x="2609850" y="4445000"/>
          <p14:tracePt t="72402" x="2667000" y="4457700"/>
          <p14:tracePt t="72411" x="2730500" y="4470400"/>
          <p14:tracePt t="72419" x="2794000" y="4489450"/>
          <p14:tracePt t="72426" x="2851150" y="4495800"/>
          <p14:tracePt t="72435" x="2914650" y="4502150"/>
          <p14:tracePt t="72444" x="2965450" y="4502150"/>
          <p14:tracePt t="72449" x="3016250" y="4502150"/>
          <p14:tracePt t="72459" x="3054350" y="4502150"/>
          <p14:tracePt t="72467" x="3105150" y="4502150"/>
          <p14:tracePt t="72469" x="3168650" y="4502150"/>
          <p14:tracePt t="72483" x="3206750" y="4502150"/>
          <p14:tracePt t="72491" x="3244850" y="4502150"/>
          <p14:tracePt t="72497" x="3257550" y="4502150"/>
          <p14:tracePt t="72507" x="3263900" y="4502150"/>
          <p14:tracePt t="72539" x="3232150" y="4502150"/>
          <p14:tracePt t="72545" x="3206750" y="4502150"/>
          <p14:tracePt t="72553" x="3162300" y="4502150"/>
          <p14:tracePt t="72562" x="3105150" y="4502150"/>
          <p14:tracePt t="72563" x="3028950" y="4502150"/>
          <p14:tracePt t="72579" x="2946400" y="4502150"/>
          <p14:tracePt t="72587" x="2857500" y="4502150"/>
          <p14:tracePt t="72593" x="2781300" y="4502150"/>
          <p14:tracePt t="72603" x="2730500" y="4502150"/>
          <p14:tracePt t="72611" x="2692400" y="4508500"/>
          <p14:tracePt t="72618" x="2679700" y="4508500"/>
          <p14:tracePt t="72659" x="2686050" y="4508500"/>
          <p14:tracePt t="72675" x="2717800" y="4508500"/>
          <p14:tracePt t="72683" x="2736850" y="4508500"/>
          <p14:tracePt t="72689" x="2768600" y="4508500"/>
          <p14:tracePt t="72699" x="2819400" y="4508500"/>
          <p14:tracePt t="72708" x="2876550" y="4508500"/>
          <p14:tracePt t="72713" x="2940050" y="4508500"/>
          <p14:tracePt t="72723" x="3009900" y="4508500"/>
          <p14:tracePt t="72731" x="3073400" y="4508500"/>
          <p14:tracePt t="72733" x="3136900" y="4508500"/>
          <p14:tracePt t="72745" x="3175000" y="4508500"/>
          <p14:tracePt t="72753" x="3194050" y="4508500"/>
          <p14:tracePt t="72759" x="3206750" y="4508500"/>
          <p14:tracePt t="72803" x="3194050" y="4508500"/>
          <p14:tracePt t="72819" x="3168650" y="4508500"/>
          <p14:tracePt t="72827" x="3130550" y="4508500"/>
          <p14:tracePt t="72833" x="3098800" y="4514850"/>
          <p14:tracePt t="72843" x="3086100" y="4521200"/>
          <p14:tracePt t="72851" x="3073400" y="4527550"/>
          <p14:tracePt t="72857" x="3054350" y="4527550"/>
          <p14:tracePt t="72867" x="3054350" y="4533900"/>
          <p14:tracePt t="72875" x="3048000" y="4533900"/>
          <p14:tracePt t="72923" x="3041650" y="4533900"/>
          <p14:tracePt t="72971" x="3035300" y="4533900"/>
          <p14:tracePt t="73133" x="3035300" y="4546600"/>
          <p14:tracePt t="73155" x="3035300" y="4559300"/>
          <p14:tracePt t="73164" x="3041650" y="4559300"/>
          <p14:tracePt t="73165" x="3041650" y="4572000"/>
          <p14:tracePt t="73177" x="3048000" y="4572000"/>
          <p14:tracePt t="73185" x="3054350" y="4578350"/>
          <p14:tracePt t="73191" x="3054350" y="4597400"/>
          <p14:tracePt t="73201" x="3054350" y="4603750"/>
          <p14:tracePt t="73211" x="3054350" y="4616450"/>
          <p14:tracePt t="73217" x="3054350" y="4635500"/>
          <p14:tracePt t="73227" x="3048000" y="4648200"/>
          <p14:tracePt t="73236" x="3041650" y="4667250"/>
          <p14:tracePt t="73241" x="3028950" y="4686300"/>
          <p14:tracePt t="73251" x="3009900" y="4705350"/>
          <p14:tracePt t="73259" x="2978150" y="4724400"/>
          <p14:tracePt t="73265" x="2940050" y="4743450"/>
          <p14:tracePt t="73275" x="2921000" y="4762500"/>
          <p14:tracePt t="73283" x="2901950" y="4762500"/>
          <p14:tracePt t="73289" x="2870200" y="4768850"/>
          <p14:tracePt t="73299" x="2838450" y="4781550"/>
          <p14:tracePt t="73307" x="2806700" y="4787900"/>
          <p14:tracePt t="73313" x="2800350" y="4800600"/>
          <p14:tracePt t="73337" x="2800350" y="4813300"/>
          <p14:tracePt t="73355" x="2800350" y="4819650"/>
          <p14:tracePt t="73357" x="2819400" y="4826000"/>
          <p14:tracePt t="73371" x="2844800" y="4826000"/>
          <p14:tracePt t="73379" x="2863850" y="4832350"/>
          <p14:tracePt t="73386" x="2889250" y="4832350"/>
          <p14:tracePt t="73395" x="2927350" y="4832350"/>
          <p14:tracePt t="73404" x="2990850" y="4832350"/>
          <p14:tracePt t="73410" x="3048000" y="4832350"/>
          <p14:tracePt t="73419" x="3105150" y="4832350"/>
          <p14:tracePt t="73427" x="3181350" y="4832350"/>
          <p14:tracePt t="73433" x="3257550" y="4832350"/>
          <p14:tracePt t="73443" x="3327400" y="4832350"/>
          <p14:tracePt t="73451" x="3403600" y="4832350"/>
          <p14:tracePt t="73457" x="3467100" y="4832350"/>
          <p14:tracePt t="73467" x="3536950" y="4832350"/>
          <p14:tracePt t="73475" x="3594100" y="4832350"/>
          <p14:tracePt t="73481" x="3651250" y="4832350"/>
          <p14:tracePt t="73491" x="3695700" y="4832350"/>
          <p14:tracePt t="73499" x="3746500" y="4832350"/>
          <p14:tracePt t="73505" x="3784600" y="4832350"/>
          <p14:tracePt t="73515" x="3797300" y="4832350"/>
          <p14:tracePt t="73563" x="3797300" y="4838700"/>
          <p14:tracePt t="73571" x="3790950" y="4838700"/>
          <p14:tracePt t="73619" x="3803650" y="4838700"/>
          <p14:tracePt t="73636" x="3841750" y="4838700"/>
          <p14:tracePt t="73643" x="3854450" y="4838700"/>
          <p14:tracePt t="73645" x="3892550" y="4838700"/>
          <p14:tracePt t="73660" x="3956050" y="4838700"/>
          <p14:tracePt t="73667" x="4051300" y="4838700"/>
          <p14:tracePt t="73673" x="4152900" y="4838700"/>
          <p14:tracePt t="73683" x="4273550" y="4838700"/>
          <p14:tracePt t="73691" x="4413250" y="4838700"/>
          <p14:tracePt t="73697" x="4521200" y="4838700"/>
          <p14:tracePt t="73707" x="4603750" y="4838700"/>
          <p14:tracePt t="73715" x="4673600" y="4838700"/>
          <p14:tracePt t="73721" x="4724400" y="4838700"/>
          <p14:tracePt t="73731" x="4737100" y="4838700"/>
          <p14:tracePt t="73763" x="4730750" y="4838700"/>
          <p14:tracePt t="73769" x="4711700" y="4838700"/>
          <p14:tracePt t="73779" x="4679950" y="4838700"/>
          <p14:tracePt t="73787" x="4660900" y="4838700"/>
          <p14:tracePt t="73793" x="4635500" y="4838700"/>
          <p14:tracePt t="73803" x="4610100" y="4845050"/>
          <p14:tracePt t="73812" x="4578350" y="4851400"/>
          <p14:tracePt t="73817" x="4572000" y="4851400"/>
          <p14:tracePt t="73860" x="4572000" y="4857750"/>
          <p14:tracePt t="73883" x="4584700" y="4857750"/>
          <p14:tracePt t="73889" x="4603750" y="4857750"/>
          <p14:tracePt t="73899" x="4616450" y="4864100"/>
          <p14:tracePt t="73907" x="4629150" y="4864100"/>
          <p14:tracePt t="73913" x="4648200" y="4870450"/>
          <p14:tracePt t="73923" x="4654550" y="4870450"/>
          <p14:tracePt t="73931" x="4660900" y="4870450"/>
          <p14:tracePt t="74068" x="4660900" y="4876800"/>
          <p14:tracePt t="74075" x="4667250" y="4876800"/>
          <p14:tracePt t="74089" x="4673600" y="4876800"/>
          <p14:tracePt t="74095" x="4673600" y="4883150"/>
          <p14:tracePt t="74115" x="4679950" y="4883150"/>
          <p14:tracePt t="74129" x="4679950" y="4889500"/>
          <p14:tracePt t="74163" x="4679950" y="4895850"/>
          <p14:tracePt t="74171" x="4679950" y="4902200"/>
          <p14:tracePt t="74186" x="4679950" y="4908550"/>
          <p14:tracePt t="74209" x="4679950" y="4921250"/>
          <p14:tracePt t="74219" x="4679950" y="4933950"/>
          <p14:tracePt t="74235" x="4679950" y="4940300"/>
          <p14:tracePt t="74243" x="4679950" y="4946650"/>
          <p14:tracePt t="74249" x="4679950" y="4953000"/>
          <p14:tracePt t="74259" x="4692650" y="4959350"/>
          <p14:tracePt t="74273" x="4692650" y="4965700"/>
          <p14:tracePt t="74291" x="4692650" y="4972050"/>
          <p14:tracePt t="74307" x="4692650" y="4978400"/>
          <p14:tracePt t="74315" x="4692650" y="4984750"/>
          <p14:tracePt t="74331" x="4692650" y="4991100"/>
          <p14:tracePt t="74341" x="4692650" y="4997450"/>
          <p14:tracePt t="74355" x="4692650" y="5003800"/>
          <p14:tracePt t="74363" x="4692650" y="5010150"/>
          <p14:tracePt t="74369" x="4686300" y="5016500"/>
          <p14:tracePt t="74379" x="4686300" y="5022850"/>
          <p14:tracePt t="74393" x="4686300" y="5035550"/>
          <p14:tracePt t="74411" x="4686300" y="5048250"/>
          <p14:tracePt t="74417" x="4686300" y="5054600"/>
          <p14:tracePt t="74427" x="4679950" y="5073650"/>
          <p14:tracePt t="74435" x="4679950" y="5086350"/>
          <p14:tracePt t="74451" x="4673600" y="5099050"/>
          <p14:tracePt t="74459" x="4667250" y="5118100"/>
          <p14:tracePt t="74465" x="4667250" y="5124450"/>
          <p14:tracePt t="74475" x="4660900" y="5137150"/>
          <p14:tracePt t="74483" x="4660900" y="5149850"/>
          <p14:tracePt t="74489" x="4654550" y="5175250"/>
          <p14:tracePt t="74499" x="4635500" y="5200650"/>
          <p14:tracePt t="74507" x="4622800" y="5213350"/>
          <p14:tracePt t="74513" x="4603750" y="5245100"/>
          <p14:tracePt t="74523" x="4584700" y="5264150"/>
          <p14:tracePt t="74531" x="4552950" y="5295900"/>
          <p14:tracePt t="74533" x="4514850" y="5321300"/>
          <p14:tracePt t="74547" x="4476750" y="5353050"/>
          <p14:tracePt t="74555" x="4457700" y="5359400"/>
          <p14:tracePt t="74562" x="4419600" y="5372100"/>
          <p14:tracePt t="74571" x="4349750" y="5391150"/>
          <p14:tracePt t="74579" x="4279900" y="5416550"/>
          <p14:tracePt t="74585" x="4171950" y="5435600"/>
          <p14:tracePt t="74595" x="4051300" y="5473700"/>
          <p14:tracePt t="74604" x="3917950" y="5499100"/>
          <p14:tracePt t="74609" x="3797300" y="5524500"/>
          <p14:tracePt t="74619" x="3695700" y="5549900"/>
          <p14:tracePt t="74627" x="3581400" y="5575300"/>
          <p14:tracePt t="74633" x="3492500" y="5594350"/>
          <p14:tracePt t="74643" x="3409950" y="5613400"/>
          <p14:tracePt t="74651" x="3327400" y="5645150"/>
          <p14:tracePt t="74657" x="3251200" y="5657850"/>
          <p14:tracePt t="74667" x="3194050" y="5670550"/>
          <p14:tracePt t="74675" x="3130550" y="5683250"/>
          <p14:tracePt t="74681" x="3073400" y="5702300"/>
          <p14:tracePt t="74689" x="3028950" y="5715000"/>
          <p14:tracePt t="74699" x="2971800" y="5727700"/>
          <p14:tracePt t="74705" x="2933700" y="5727700"/>
          <p14:tracePt t="74713" x="2889250" y="5727700"/>
          <p14:tracePt t="74723" x="2857500" y="5727700"/>
          <p14:tracePt t="74728" x="2844800" y="5727700"/>
          <p14:tracePt t="74801" x="2832100" y="5727700"/>
          <p14:tracePt t="74836" x="2832100" y="5721350"/>
          <p14:tracePt t="74859" x="2832100" y="5715000"/>
          <p14:tracePt t="74867" x="2838450" y="5715000"/>
          <p14:tracePt t="74873" x="2851150" y="5708650"/>
          <p14:tracePt t="74897" x="2863850" y="5708650"/>
          <p14:tracePt t="74907" x="2876550" y="5702300"/>
          <p14:tracePt t="75134" x="2870200" y="5702300"/>
          <p14:tracePt t="75150" x="2838450" y="5702300"/>
          <p14:tracePt t="75155" x="2800350" y="5689600"/>
          <p14:tracePt t="75161" x="2787650" y="5683250"/>
          <p14:tracePt t="75171" x="2762250" y="5676900"/>
          <p14:tracePt t="75179" x="2730500" y="5670550"/>
          <p14:tracePt t="75185" x="2705100" y="5670550"/>
          <p14:tracePt t="75195" x="2692400" y="5657850"/>
          <p14:tracePt t="75203" x="2673350" y="5657850"/>
          <p14:tracePt t="75205" x="2641600" y="5645150"/>
          <p14:tracePt t="75219" x="2628900" y="5645150"/>
          <p14:tracePt t="75227" x="2603500" y="5638800"/>
          <p14:tracePt t="75233" x="2565400" y="5619750"/>
          <p14:tracePt t="75243" x="2552700" y="5613400"/>
          <p14:tracePt t="75251" x="2520950" y="5600700"/>
          <p14:tracePt t="75257" x="2476500" y="5581650"/>
          <p14:tracePt t="75267" x="2406650" y="5568950"/>
          <p14:tracePt t="75275" x="2343150" y="5549900"/>
          <p14:tracePt t="75281" x="2286000" y="5537200"/>
          <p14:tracePt t="75289" x="2222500" y="5524500"/>
          <p14:tracePt t="75297" x="2178050" y="5518150"/>
          <p14:tracePt t="75304" x="2127250" y="5505450"/>
          <p14:tracePt t="75313" x="2076450" y="5492750"/>
          <p14:tracePt t="75321" x="2032000" y="5480050"/>
          <p14:tracePt t="75326" x="1987550" y="5467350"/>
          <p14:tracePt t="75339" x="1930400" y="5461000"/>
          <p14:tracePt t="75347" x="1879600" y="5448300"/>
          <p14:tracePt t="75354" x="1809750" y="5422900"/>
          <p14:tracePt t="75363" x="1739900" y="5410200"/>
          <p14:tracePt t="75371" x="1682750" y="5391150"/>
          <p14:tracePt t="75377" x="1625600" y="5378450"/>
          <p14:tracePt t="75388" x="1574800" y="5365750"/>
          <p14:tracePt t="75402" x="1492250" y="5334000"/>
          <p14:tracePt t="75411" x="1479550" y="5314950"/>
          <p14:tracePt t="75419" x="1466850" y="5314950"/>
          <p14:tracePt t="75425" x="1441450" y="5295900"/>
          <p14:tracePt t="75435" x="1416050" y="5276850"/>
          <p14:tracePt t="75443" x="1384300" y="5251450"/>
          <p14:tracePt t="75449" x="1371600" y="5245100"/>
          <p14:tracePt t="75459" x="1333500" y="5226050"/>
          <p14:tracePt t="75467" x="1289050" y="5194300"/>
          <p14:tracePt t="75473" x="1244600" y="5168900"/>
          <p14:tracePt t="75483" x="1181100" y="5130800"/>
          <p14:tracePt t="75491" x="1117600" y="5092700"/>
          <p14:tracePt t="75497" x="1022350" y="5041900"/>
          <p14:tracePt t="75507" x="927100" y="4997450"/>
          <p14:tracePt t="75515" x="825500" y="4933950"/>
          <p14:tracePt t="75522" x="711200" y="4883150"/>
          <p14:tracePt t="75531" x="596900" y="4819650"/>
          <p14:tracePt t="75539" x="482600" y="4768850"/>
          <p14:tracePt t="75569" x="146050" y="4559300"/>
          <p14:tracePt t="75579" x="50800" y="4483100"/>
          <p14:tracePt t="75782" x="8780463" y="490538"/>
          <p14:tracePt t="75795" x="8491538" y="454025"/>
          <p14:tracePt t="75803" x="8291513" y="417513"/>
          <p14:tracePt t="75809" x="8091488" y="363538"/>
          <p14:tracePt t="75819" x="7964488" y="327025"/>
          <p14:tracePt t="75827" x="7856538" y="290513"/>
          <p14:tracePt t="75833" x="7729538" y="217488"/>
          <p14:tracePt t="75843" x="7583488" y="127000"/>
          <p14:tracePt t="75851" x="7475538" y="365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5A40-2A0A-F6E9-8BE1-5450AE5D2E3F}"/>
              </a:ext>
            </a:extLst>
          </p:cNvPr>
          <p:cNvSpPr txBox="1"/>
          <p:nvPr/>
        </p:nvSpPr>
        <p:spPr>
          <a:xfrm>
            <a:off x="3200399" y="6096000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Craigslist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E7AE-FDFC-E82A-CD25-EC9C6A59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44106"/>
            <a:ext cx="4924425" cy="443865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B9D85D20-F5D9-ACF3-3E88-6ED781E1D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090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1"/>
    </mc:Choice>
    <mc:Fallback>
      <p:transition spd="slow" advTm="26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Bad Websites and Inaccessibility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5A40-2A0A-F6E9-8BE1-5450AE5D2E3F}"/>
              </a:ext>
            </a:extLst>
          </p:cNvPr>
          <p:cNvSpPr txBox="1"/>
          <p:nvPr/>
        </p:nvSpPr>
        <p:spPr>
          <a:xfrm>
            <a:off x="3200399" y="6096000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5D688-510B-7D9C-B194-AD35EA9B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457325"/>
            <a:ext cx="7277100" cy="4638675"/>
          </a:xfrm>
          <a:prstGeom prst="rect">
            <a:avLst/>
          </a:prstGeom>
        </p:spPr>
      </p:pic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1F35B5C9-2188-F015-A6AF-24101BFB6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396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0"/>
    </mc:Choice>
    <mc:Fallback>
      <p:transition spd="slow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69" x="406400" y="6527800"/>
          <p14:tracePt t="6578" x="647700" y="6477000"/>
          <p14:tracePt t="6585" x="882650" y="6419850"/>
          <p14:tracePt t="6594" x="1123950" y="6362700"/>
          <p14:tracePt t="6601" x="1397000" y="6299200"/>
          <p14:tracePt t="6608" x="1638300" y="6229350"/>
          <p14:tracePt t="6617" x="1892300" y="6159500"/>
          <p14:tracePt t="6625" x="2152650" y="6089650"/>
          <p14:tracePt t="6633" x="2406650" y="6019800"/>
          <p14:tracePt t="6641" x="2635250" y="5956300"/>
          <p14:tracePt t="6649" x="2787650" y="5905500"/>
          <p14:tracePt t="6661" x="2895600" y="5873750"/>
          <p14:tracePt t="6668" x="2965450" y="5835650"/>
          <p14:tracePt t="6676" x="3028950" y="5803900"/>
          <p14:tracePt t="6691" x="3155950" y="5727700"/>
          <p14:tracePt t="6699" x="3225800" y="5683250"/>
          <p14:tracePt t="6707" x="3276600" y="5645150"/>
          <p14:tracePt t="6716" x="3340100" y="5600700"/>
          <p14:tracePt t="6723" x="3429000" y="5537200"/>
          <p14:tracePt t="6731" x="3517900" y="5473700"/>
          <p14:tracePt t="6739" x="3632200" y="5372100"/>
          <p14:tracePt t="6747" x="3740150" y="5264150"/>
          <p14:tracePt t="6757" x="3854450" y="5162550"/>
          <p14:tracePt t="6764" x="3956050" y="5067300"/>
          <p14:tracePt t="6773" x="4025900" y="4984750"/>
          <p14:tracePt t="6781" x="4070350" y="4921250"/>
          <p14:tracePt t="6789" x="4114800" y="4857750"/>
          <p14:tracePt t="6797" x="4140200" y="4806950"/>
          <p14:tracePt t="6807" x="4159250" y="4762500"/>
          <p14:tracePt t="6814" x="4178300" y="4718050"/>
          <p14:tracePt t="6823" x="4222750" y="4616450"/>
          <p14:tracePt t="6833" x="4241800" y="4565650"/>
          <p14:tracePt t="6841" x="4273550" y="4514850"/>
          <p14:tracePt t="6848" x="4305300" y="4476750"/>
          <p14:tracePt t="6858" x="4337050" y="4425950"/>
          <p14:tracePt t="6865" x="4387850" y="4375150"/>
          <p14:tracePt t="6873" x="4438650" y="4311650"/>
          <p14:tracePt t="6883" x="4476750" y="4248150"/>
          <p14:tracePt t="6890" x="4527550" y="4178300"/>
          <p14:tracePt t="6899" x="4591050" y="4083050"/>
          <p14:tracePt t="6907" x="4667250" y="3962400"/>
          <p14:tracePt t="6915" x="4743450" y="3829050"/>
          <p14:tracePt t="6924" x="4813300" y="3727450"/>
          <p14:tracePt t="6932" x="4883150" y="3619500"/>
          <p14:tracePt t="6940" x="4914900" y="3543300"/>
          <p14:tracePt t="6949" x="4940300" y="3473450"/>
          <p14:tracePt t="6957" x="4959350" y="3416300"/>
          <p14:tracePt t="6966" x="4959350" y="3378200"/>
          <p14:tracePt t="6974" x="4953000" y="3346450"/>
          <p14:tracePt t="6982" x="4921250" y="3308350"/>
          <p14:tracePt t="6990" x="4864100" y="3270250"/>
          <p14:tracePt t="6998" x="4794250" y="3232150"/>
          <p14:tracePt t="7008" x="4718050" y="3194050"/>
          <p14:tracePt t="7016" x="4483100" y="3149600"/>
          <p14:tracePt t="7025" x="4343400" y="3136900"/>
          <p14:tracePt t="7033" x="4184650" y="3130550"/>
          <p14:tracePt t="7041" x="4006850" y="3130550"/>
          <p14:tracePt t="7049" x="3803650" y="3130550"/>
          <p14:tracePt t="7058" x="3600450" y="3162300"/>
          <p14:tracePt t="7065" x="3378200" y="3206750"/>
          <p14:tracePt t="7074" x="3206750" y="3270250"/>
          <p14:tracePt t="7082" x="2901950" y="3441700"/>
          <p14:tracePt t="7096" x="2774950" y="3536950"/>
          <p14:tracePt t="7106" x="2686050" y="3632200"/>
          <p14:tracePt t="7111" x="2628900" y="3708400"/>
          <p14:tracePt t="7122" x="2597150" y="3797300"/>
          <p14:tracePt t="7130" x="2578100" y="3886200"/>
          <p14:tracePt t="7135" x="2571750" y="3987800"/>
          <p14:tracePt t="7145" x="2584450" y="4121150"/>
          <p14:tracePt t="7153" x="2667000" y="4286250"/>
          <p14:tracePt t="7159" x="2800350" y="4489450"/>
          <p14:tracePt t="7169" x="3003550" y="4705350"/>
          <p14:tracePt t="7177" x="3270250" y="4933950"/>
          <p14:tracePt t="7184" x="3562350" y="5137150"/>
          <p14:tracePt t="7193" x="3867150" y="5314950"/>
          <p14:tracePt t="7202" x="4165600" y="5441950"/>
          <p14:tracePt t="7209" x="4438650" y="5511800"/>
          <p14:tracePt t="7218" x="4673600" y="5543550"/>
          <p14:tracePt t="7226" x="4889500" y="5530850"/>
          <p14:tracePt t="7233" x="5060950" y="5480050"/>
          <p14:tracePt t="7242" x="5226050" y="5397500"/>
          <p14:tracePt t="7250" x="5378450" y="5302250"/>
          <p14:tracePt t="7258" x="5492750" y="5213350"/>
          <p14:tracePt t="7266" x="5588000" y="5118100"/>
          <p14:tracePt t="7275" x="5657850" y="5010150"/>
          <p14:tracePt t="7283" x="5708650" y="4895850"/>
          <p14:tracePt t="7293" x="5715000" y="4787900"/>
          <p14:tracePt t="7300" x="5689600" y="4667250"/>
          <p14:tracePt t="7308" x="5588000" y="4527550"/>
          <p14:tracePt t="7317" x="5473700" y="4425950"/>
          <p14:tracePt t="7325" x="5054600" y="4197350"/>
          <p14:tracePt t="7338" x="4743450" y="4102100"/>
          <p14:tracePt t="7345" x="4451350" y="4025900"/>
          <p14:tracePt t="7352" x="4133850" y="3994150"/>
          <p14:tracePt t="7361" x="3886200" y="3968750"/>
          <p14:tracePt t="7370" x="3695700" y="3956050"/>
          <p14:tracePt t="7376" x="3568700" y="3962400"/>
          <p14:tracePt t="7386" x="3498850" y="3981450"/>
          <p14:tracePt t="7393" x="3460750" y="4013200"/>
          <p14:tracePt t="7398" x="3448050" y="4057650"/>
          <p14:tracePt t="7409" x="3454400" y="4108450"/>
          <p14:tracePt t="7417" x="3505200" y="4184650"/>
          <p14:tracePt t="7425" x="3606800" y="4273550"/>
          <p14:tracePt t="7434" x="3816350" y="4425950"/>
          <p14:tracePt t="7442" x="4070350" y="4584700"/>
          <p14:tracePt t="7450" x="4406900" y="4749800"/>
          <p14:tracePt t="7458" x="4787900" y="4895850"/>
          <p14:tracePt t="7467" x="5149850" y="4997450"/>
          <p14:tracePt t="7474" x="5486400" y="5060950"/>
          <p14:tracePt t="7483" x="5784850" y="5054600"/>
          <p14:tracePt t="7491" x="6013450" y="5035550"/>
          <p14:tracePt t="7499" x="6191250" y="4972050"/>
          <p14:tracePt t="7508" x="6318250" y="4908550"/>
          <p14:tracePt t="7516" x="6394450" y="4845050"/>
          <p14:tracePt t="7524" x="6445250" y="4800600"/>
          <p14:tracePt t="7532" x="6464300" y="4762500"/>
          <p14:tracePt t="7541" x="6451600" y="4711700"/>
          <p14:tracePt t="7549" x="6388100" y="4654550"/>
          <p14:tracePt t="7558" x="6261100" y="4591050"/>
          <p14:tracePt t="7566" x="6019800" y="4508500"/>
          <p14:tracePt t="7574" x="5708650" y="4438650"/>
          <p14:tracePt t="7582" x="5340350" y="4387850"/>
          <p14:tracePt t="7591" x="4533900" y="4362450"/>
          <p14:tracePt t="7601" x="4216400" y="4381500"/>
          <p14:tracePt t="7609" x="3994150" y="4432300"/>
          <p14:tracePt t="7617" x="3898900" y="4483100"/>
          <p14:tracePt t="7626" x="3848100" y="4552950"/>
          <p14:tracePt t="7634" x="3848100" y="4635500"/>
          <p14:tracePt t="7641" x="3873500" y="4737100"/>
          <p14:tracePt t="7650" x="3962400" y="4889500"/>
          <p14:tracePt t="7659" x="4095750" y="5067300"/>
          <p14:tracePt t="7666" x="4267200" y="5245100"/>
          <p14:tracePt t="7675" x="4495800" y="5454650"/>
          <p14:tracePt t="7683" x="4756150" y="5638800"/>
          <p14:tracePt t="7691" x="5060950" y="5791200"/>
          <p14:tracePt t="7700" x="5353050" y="5892800"/>
          <p14:tracePt t="7709" x="5676900" y="5949950"/>
          <p14:tracePt t="7717" x="6000750" y="5962650"/>
          <p14:tracePt t="7726" x="6267450" y="5949950"/>
          <p14:tracePt t="7734" x="6502400" y="5911850"/>
          <p14:tracePt t="7742" x="6705600" y="5848350"/>
          <p14:tracePt t="7751" x="6889750" y="5765800"/>
          <p14:tracePt t="7761" x="7112000" y="5619750"/>
          <p14:tracePt t="7770" x="7162800" y="5562600"/>
          <p14:tracePt t="7778" x="7188200" y="5511800"/>
          <p14:tracePt t="7794" x="7188200" y="5467350"/>
          <p14:tracePt t="7802" x="7143750" y="5410200"/>
          <p14:tracePt t="7810" x="6934200" y="5276850"/>
          <p14:tracePt t="7818" x="6750050" y="5194300"/>
          <p14:tracePt t="7827" x="6540500" y="5111750"/>
          <p14:tracePt t="7834" x="6330950" y="5048250"/>
          <p14:tracePt t="7845" x="6146800" y="5016500"/>
          <p14:tracePt t="7853" x="6019800" y="4997450"/>
          <p14:tracePt t="7862" x="5937250" y="4991100"/>
          <p14:tracePt t="7876" x="5848350" y="4997450"/>
          <p14:tracePt t="7884" x="5835650" y="5016500"/>
          <p14:tracePt t="7893" x="5835650" y="5041900"/>
          <p14:tracePt t="7901" x="5848350" y="5092700"/>
          <p14:tracePt t="7910" x="5886450" y="5130800"/>
          <p14:tracePt t="7918" x="5949950" y="5181600"/>
          <p14:tracePt t="7927" x="6032500" y="5232400"/>
          <p14:tracePt t="7935" x="6134100" y="5283200"/>
          <p14:tracePt t="7943" x="6273800" y="5327650"/>
          <p14:tracePt t="7951" x="6413500" y="5365750"/>
          <p14:tracePt t="7959" x="6527800" y="5391150"/>
          <p14:tracePt t="7967" x="6597650" y="5403850"/>
          <p14:tracePt t="7975" x="6661150" y="5410200"/>
          <p14:tracePt t="7986" x="6680200" y="5403850"/>
          <p14:tracePt t="8000" x="6680200" y="5397500"/>
          <p14:tracePt t="8018" x="6686550" y="5391150"/>
          <p14:tracePt t="8023" x="6692900" y="5384800"/>
          <p14:tracePt t="8034" x="6705600" y="5378450"/>
          <p14:tracePt t="8042" x="6731000" y="5372100"/>
          <p14:tracePt t="8047" x="6769100" y="5359400"/>
          <p14:tracePt t="8059" x="6800850" y="5359400"/>
          <p14:tracePt t="8066" x="6826250" y="5359400"/>
          <p14:tracePt t="8072" x="6864350" y="5353050"/>
          <p14:tracePt t="8082" x="6864350" y="5346700"/>
          <p14:tracePt t="8089" x="6883400" y="5346700"/>
          <p14:tracePt t="8106" x="6877050" y="5334000"/>
          <p14:tracePt t="8113" x="6858000" y="5334000"/>
          <p14:tracePt t="8120" x="6838950" y="5334000"/>
          <p14:tracePt t="8129" x="6813550" y="5334000"/>
          <p14:tracePt t="8380" x="6800850" y="5340350"/>
          <p14:tracePt t="8402" x="6807200" y="5340350"/>
          <p14:tracePt t="8424" x="6819900" y="5340350"/>
          <p14:tracePt t="8466" x="6813550" y="5334000"/>
          <p14:tracePt t="8498" x="6813550" y="5327650"/>
          <p14:tracePt t="8524" x="6819900" y="5327650"/>
          <p14:tracePt t="8546" x="6819900" y="5321300"/>
          <p14:tracePt t="8551" x="6813550" y="5314950"/>
          <p14:tracePt t="8562" x="6813550" y="5308600"/>
          <p14:tracePt t="8570" x="6800850" y="5302250"/>
          <p14:tracePt t="8575" x="6800850" y="5295900"/>
          <p14:tracePt t="8586" x="6800850" y="5289550"/>
          <p14:tracePt t="8594" x="6800850" y="5276850"/>
          <p14:tracePt t="8599" x="6788150" y="5270500"/>
          <p14:tracePt t="8617" x="6781800" y="5251450"/>
          <p14:tracePt t="8626" x="6781800" y="5200650"/>
          <p14:tracePt t="8634" x="6781800" y="5162550"/>
          <p14:tracePt t="8643" x="6788150" y="5118100"/>
          <p14:tracePt t="8650" x="6800850" y="5086350"/>
          <p14:tracePt t="8658" x="6813550" y="5041900"/>
          <p14:tracePt t="8668" x="6832600" y="4997450"/>
          <p14:tracePt t="8675" x="6870700" y="4933950"/>
          <p14:tracePt t="8683" x="6915150" y="4851400"/>
          <p14:tracePt t="8692" x="6972300" y="4749800"/>
          <p14:tracePt t="8700" x="7048500" y="4629150"/>
          <p14:tracePt t="8709" x="7124700" y="4495800"/>
          <p14:tracePt t="8717" x="7296150" y="4191000"/>
          <p14:tracePt t="8730" x="7391400" y="4025900"/>
          <p14:tracePt t="8738" x="7448550" y="3867150"/>
          <p14:tracePt t="8744" x="7486650" y="3727450"/>
          <p14:tracePt t="8753" x="7499350" y="3613150"/>
          <p14:tracePt t="8761" x="7512050" y="3505200"/>
          <p14:tracePt t="8768" x="7499350" y="3416300"/>
          <p14:tracePt t="8777" x="7473950" y="3346450"/>
          <p14:tracePt t="8785" x="7423150" y="3282950"/>
          <p14:tracePt t="8793" x="7366000" y="3238500"/>
          <p14:tracePt t="8801" x="7302500" y="3187700"/>
          <p14:tracePt t="8809" x="7226300" y="3162300"/>
          <p14:tracePt t="8817" x="7143750" y="3136900"/>
          <p14:tracePt t="8826" x="7035800" y="3130550"/>
          <p14:tracePt t="8834" x="6908800" y="3124200"/>
          <p14:tracePt t="8842" x="6731000" y="3124200"/>
          <p14:tracePt t="8850" x="6515100" y="3168650"/>
          <p14:tracePt t="8858" x="6273800" y="3225800"/>
          <p14:tracePt t="8866" x="6070600" y="3282950"/>
          <p14:tracePt t="8875" x="5899150" y="3333750"/>
          <p14:tracePt t="8883" x="5772150" y="3378200"/>
          <p14:tracePt t="8891" x="5657850" y="3429000"/>
          <p14:tracePt t="8899" x="5594350" y="3467100"/>
          <p14:tracePt t="8908" x="5499100" y="3549650"/>
          <p14:tracePt t="8922" x="5480050" y="3594100"/>
          <p14:tracePt t="8929" x="5467350" y="3632200"/>
          <p14:tracePt t="8935" x="5467350" y="3676650"/>
          <p14:tracePt t="8946" x="5499100" y="3721100"/>
          <p14:tracePt t="8954" x="5562600" y="3765550"/>
          <p14:tracePt t="8959" x="5670550" y="3803650"/>
          <p14:tracePt t="8969" x="5854700" y="3835400"/>
          <p14:tracePt t="8977" x="6057900" y="3867150"/>
          <p14:tracePt t="8984" x="6235700" y="3886200"/>
          <p14:tracePt t="8993" x="6394450" y="3898900"/>
          <p14:tracePt t="9001" x="6521450" y="3898900"/>
          <p14:tracePt t="9008" x="6629400" y="3905250"/>
          <p14:tracePt t="9017" x="6705600" y="3905250"/>
          <p14:tracePt t="9026" x="6769100" y="3905250"/>
          <p14:tracePt t="9032" x="6819900" y="3905250"/>
          <p14:tracePt t="9042" x="6832600" y="3905250"/>
          <p14:tracePt t="9050" x="6851650" y="3905250"/>
          <p14:tracePt t="9112" x="6858000" y="3911600"/>
          <p14:tracePt t="9121" x="6864350" y="3911600"/>
          <p14:tracePt t="9140" x="6870700" y="3911600"/>
          <p14:tracePt t="9147" x="6883400" y="3917950"/>
          <p14:tracePt t="9170" x="6889750" y="3917950"/>
          <p14:tracePt t="9184" x="6896100" y="3924300"/>
          <p14:tracePt t="9194" x="6902450" y="3924300"/>
          <p14:tracePt t="9210" x="6902450" y="3930650"/>
          <p14:tracePt t="9217" x="6908800" y="3930650"/>
          <p14:tracePt t="9224" x="6915150" y="3930650"/>
          <p14:tracePt t="9233" x="6915150" y="3937000"/>
          <p14:tracePt t="9291" x="6915150" y="3943350"/>
          <p14:tracePt t="9306" x="6921500" y="3943350"/>
          <p14:tracePt t="9314" x="6921500" y="3949700"/>
          <p14:tracePt t="9319" x="6927850" y="3949700"/>
          <p14:tracePt t="9330" x="6934200" y="3949700"/>
          <p14:tracePt t="9337" x="6940550" y="3962400"/>
          <p14:tracePt t="10219" x="6940550" y="3943350"/>
          <p14:tracePt t="10223" x="6934200" y="3937000"/>
          <p14:tracePt t="10237" x="6934200" y="3930650"/>
          <p14:tracePt t="10274" x="6921500" y="3924300"/>
          <p14:tracePt t="10282" x="6908800" y="3911600"/>
          <p14:tracePt t="10288" x="6889750" y="3898900"/>
          <p14:tracePt t="10297" x="6877050" y="3886200"/>
          <p14:tracePt t="10305" x="6851650" y="3867150"/>
          <p14:tracePt t="10311" x="6838950" y="3867150"/>
          <p14:tracePt t="10321" x="6813550" y="3848100"/>
          <p14:tracePt t="10329" x="6781800" y="3829050"/>
          <p14:tracePt t="10336" x="6750050" y="3829050"/>
          <p14:tracePt t="10345" x="6718300" y="3816350"/>
          <p14:tracePt t="10354" x="6699250" y="3810000"/>
          <p14:tracePt t="10355" x="6667500" y="3810000"/>
          <p14:tracePt t="10370" x="6648450" y="3803650"/>
          <p14:tracePt t="10377" x="6623050" y="3797300"/>
          <p14:tracePt t="10385" x="6584950" y="3784600"/>
          <p14:tracePt t="10394" x="6565900" y="3778250"/>
          <p14:tracePt t="10402" x="6515100" y="3765550"/>
          <p14:tracePt t="10408" x="6445250" y="3752850"/>
          <p14:tracePt t="10416" x="6375400" y="3733800"/>
          <p14:tracePt t="10423" x="6299200" y="3714750"/>
          <p14:tracePt t="10429" x="6203950" y="3708400"/>
          <p14:tracePt t="10439" x="6102350" y="3702050"/>
          <p14:tracePt t="10448" x="5962650" y="3702050"/>
          <p14:tracePt t="10451" x="5803900" y="3702050"/>
          <p14:tracePt t="10466" x="5632450" y="3702050"/>
          <p14:tracePt t="10474" x="5435600" y="3695700"/>
          <p14:tracePt t="10479" x="5245100" y="3695700"/>
          <p14:tracePt t="10490" x="5060950" y="3695700"/>
          <p14:tracePt t="10498" x="4870450" y="3695700"/>
          <p14:tracePt t="10503" x="4679950" y="3695700"/>
          <p14:tracePt t="10513" x="4502150" y="3695700"/>
          <p14:tracePt t="10522" x="4349750" y="3695700"/>
          <p14:tracePt t="10527" x="4210050" y="3695700"/>
          <p14:tracePt t="10537" x="4089400" y="3695700"/>
          <p14:tracePt t="10545" x="3994150" y="3683000"/>
          <p14:tracePt t="10550" x="3905250" y="3676650"/>
          <p14:tracePt t="10562" x="3841750" y="3676650"/>
          <p14:tracePt t="10570" x="3829050" y="3676650"/>
          <p14:tracePt t="10577" x="3803650" y="3676650"/>
          <p14:tracePt t="10585" x="3803650" y="3683000"/>
          <p14:tracePt t="10829" x="3784600" y="3683000"/>
          <p14:tracePt t="10835" x="3771900" y="3683000"/>
          <p14:tracePt t="10848" x="3759200" y="3683000"/>
          <p14:tracePt t="10856" x="3740150" y="3663950"/>
          <p14:tracePt t="10864" x="3708400" y="3651250"/>
          <p14:tracePt t="10872" x="3663950" y="3625850"/>
          <p14:tracePt t="10880" x="3594100" y="3606800"/>
          <p14:tracePt t="10881" x="3524250" y="3594100"/>
          <p14:tracePt t="10890" x="3454400" y="3581400"/>
          <p14:tracePt t="10898" x="3371850" y="3556000"/>
          <p14:tracePt t="10906" x="3282950" y="3536950"/>
          <p14:tracePt t="10914" x="3200400" y="3517900"/>
          <p14:tracePt t="10929" x="3117850" y="3486150"/>
          <p14:tracePt t="10938" x="2997200" y="3448050"/>
          <p14:tracePt t="10946" x="2984500" y="3435350"/>
          <p14:tracePt t="10955" x="2971800" y="3435350"/>
          <p14:tracePt t="10962" x="2965450" y="3435350"/>
          <p14:tracePt t="10970" x="2952750" y="3422650"/>
          <p14:tracePt t="10978" x="2927350" y="3409950"/>
          <p14:tracePt t="10987" x="2889250" y="3384550"/>
          <p14:tracePt t="10994" x="2851150" y="3371850"/>
          <p14:tracePt t="11002" x="2813050" y="3352800"/>
          <p14:tracePt t="11011" x="2787650" y="3346450"/>
          <p14:tracePt t="11018" x="2743200" y="3327400"/>
          <p14:tracePt t="11029" x="2686050" y="3314700"/>
          <p14:tracePt t="11036" x="2628900" y="3295650"/>
          <p14:tracePt t="11044" x="2565400" y="3276600"/>
          <p14:tracePt t="11052" x="2520950" y="3251200"/>
          <p14:tracePt t="11061" x="2482850" y="3225800"/>
          <p14:tracePt t="11069" x="2444750" y="3194050"/>
          <p14:tracePt t="11078" x="2413000" y="3162300"/>
          <p14:tracePt t="11086" x="2381250" y="3143250"/>
          <p14:tracePt t="11094" x="2349500" y="3117850"/>
          <p14:tracePt t="11102" x="2336800" y="3098800"/>
          <p14:tracePt t="11111" x="2305050" y="3086100"/>
          <p14:tracePt t="11119" x="2279650" y="3086100"/>
          <p14:tracePt t="11127" x="2241550" y="3073400"/>
          <p14:tracePt t="11135" x="2228850" y="3073400"/>
          <p14:tracePt t="11144" x="2209800" y="3067050"/>
          <p14:tracePt t="11153" x="2184400" y="3060700"/>
          <p14:tracePt t="11258" x="2178050" y="3060700"/>
          <p14:tracePt t="11266" x="2171700" y="3054350"/>
          <p14:tracePt t="11267" x="2159000" y="3054350"/>
          <p14:tracePt t="11282" x="2146300" y="3054350"/>
          <p14:tracePt t="11289" x="2133600" y="3048000"/>
          <p14:tracePt t="11297" x="2114550" y="3048000"/>
          <p14:tracePt t="11305" x="2101850" y="3048000"/>
          <p14:tracePt t="11313" x="2070100" y="3048000"/>
          <p14:tracePt t="11320" x="2038350" y="3048000"/>
          <p14:tracePt t="11329" x="2006600" y="3048000"/>
          <p14:tracePt t="11338" x="1993900" y="3048000"/>
          <p14:tracePt t="11354" x="1987550" y="3048000"/>
          <p14:tracePt t="11402" x="1987550" y="3041650"/>
          <p14:tracePt t="11410" x="1993900" y="3028950"/>
          <p14:tracePt t="11426" x="2025650" y="3022600"/>
          <p14:tracePt t="11433" x="2063750" y="3009900"/>
          <p14:tracePt t="11440" x="2095500" y="3003550"/>
          <p14:tracePt t="11449" x="2114550" y="2997200"/>
          <p14:tracePt t="11457" x="2159000" y="2990850"/>
          <p14:tracePt t="11464" x="2209800" y="2984500"/>
          <p14:tracePt t="11474" x="2279650" y="2978150"/>
          <p14:tracePt t="11481" x="2355850" y="2978150"/>
          <p14:tracePt t="11483" x="2438400" y="2978150"/>
          <p14:tracePt t="11498" x="2527300" y="2984500"/>
          <p14:tracePt t="11505" x="2609850" y="3003550"/>
          <p14:tracePt t="11512" x="2698750" y="3022600"/>
          <p14:tracePt t="11521" x="2781300" y="3041650"/>
          <p14:tracePt t="11529" x="2876550" y="3067050"/>
          <p14:tracePt t="11536" x="2965450" y="3086100"/>
          <p14:tracePt t="11546" x="3054350" y="3117850"/>
          <p14:tracePt t="11553" x="3149600" y="3155950"/>
          <p14:tracePt t="11560" x="3251200" y="3187700"/>
          <p14:tracePt t="11570" x="3371850" y="3213100"/>
          <p14:tracePt t="11579" x="3517900" y="3232150"/>
          <p14:tracePt t="11584" x="3695700" y="3244850"/>
          <p14:tracePt t="11594" x="3867150" y="3251200"/>
          <p14:tracePt t="11602" x="4095750" y="3251200"/>
          <p14:tracePt t="11608" x="4318000" y="3251200"/>
          <p14:tracePt t="11618" x="4527550" y="3251200"/>
          <p14:tracePt t="11626" x="4768850" y="3244850"/>
          <p14:tracePt t="11631" x="4997450" y="3225800"/>
          <p14:tracePt t="11641" x="5219700" y="3194050"/>
          <p14:tracePt t="11649" x="5454650" y="3136900"/>
          <p14:tracePt t="11656" x="5676900" y="3079750"/>
          <p14:tracePt t="11665" x="5918200" y="3022600"/>
          <p14:tracePt t="11673" x="6159500" y="2952750"/>
          <p14:tracePt t="11679" x="6432550" y="2882900"/>
          <p14:tracePt t="11688" x="6667500" y="2825750"/>
          <p14:tracePt t="11697" x="6889750" y="2781300"/>
          <p14:tracePt t="11704" x="7143750" y="2724150"/>
          <p14:tracePt t="11713" x="7378700" y="2667000"/>
          <p14:tracePt t="11720" x="7632700" y="2635250"/>
          <p14:tracePt t="11730" x="7816850" y="2590800"/>
          <p14:tracePt t="11738" x="7969250" y="2552700"/>
          <p14:tracePt t="11747" x="8128000" y="2514600"/>
          <p14:tracePt t="11754" x="8229600" y="2482850"/>
          <p14:tracePt t="11763" x="8305800" y="2463800"/>
          <p14:tracePt t="11770" x="8369300" y="2451100"/>
          <p14:tracePt t="11779" x="8407400" y="2438400"/>
          <p14:tracePt t="11786" x="8413750" y="2432050"/>
          <p14:tracePt t="11795" x="8413750" y="2425700"/>
          <p14:tracePt t="11810" x="8394700" y="2425700"/>
          <p14:tracePt t="11818" x="8382000" y="2425700"/>
          <p14:tracePt t="11823" x="8343900" y="2425700"/>
          <p14:tracePt t="11834" x="8274050" y="2425700"/>
          <p14:tracePt t="11842" x="8197850" y="2438400"/>
          <p14:tracePt t="11847" x="8121650" y="2470150"/>
          <p14:tracePt t="11857" x="8045450" y="2489200"/>
          <p14:tracePt t="11865" x="7975600" y="2508250"/>
          <p14:tracePt t="11870" x="7905750" y="2520950"/>
          <p14:tracePt t="11881" x="7829550" y="2546350"/>
          <p14:tracePt t="11889" x="7759700" y="2559050"/>
          <p14:tracePt t="11896" x="7677150" y="2578100"/>
          <p14:tracePt t="11905" x="7594600" y="2597150"/>
          <p14:tracePt t="11913" x="7493000" y="2628900"/>
          <p14:tracePt t="11921" x="7410450" y="2647950"/>
          <p14:tracePt t="11929" x="7302500" y="2660650"/>
          <p14:tracePt t="11938" x="7156450" y="2667000"/>
          <p14:tracePt t="11945" x="6985000" y="2679700"/>
          <p14:tracePt t="11955" x="6756400" y="2679700"/>
          <p14:tracePt t="11962" x="6534150" y="2679700"/>
          <p14:tracePt t="11970" x="6292850" y="2679700"/>
          <p14:tracePt t="11980" x="6032500" y="2679700"/>
          <p14:tracePt t="11987" x="5803900" y="2660650"/>
          <p14:tracePt t="11995" x="5581650" y="2622550"/>
          <p14:tracePt t="12004" x="5346700" y="2565400"/>
          <p14:tracePt t="12012" x="5124450" y="2508250"/>
          <p14:tracePt t="12022" x="4921250" y="2463800"/>
          <p14:tracePt t="12029" x="4730750" y="2413000"/>
          <p14:tracePt t="12037" x="4591050" y="2374900"/>
          <p14:tracePt t="12047" x="4495800" y="2324100"/>
          <p14:tracePt t="12063" x="4337050" y="2209800"/>
          <p14:tracePt t="12073" x="4324350" y="2184400"/>
          <p14:tracePt t="12081" x="4318000" y="2146300"/>
          <p14:tracePt t="12087" x="4318000" y="2114550"/>
          <p14:tracePt t="12097" x="4324350" y="2076450"/>
          <p14:tracePt t="12105" x="4349750" y="2032000"/>
          <p14:tracePt t="12113" x="4375150" y="1981200"/>
          <p14:tracePt t="12121" x="4406900" y="1943100"/>
          <p14:tracePt t="12129" x="4438650" y="1905000"/>
          <p14:tracePt t="12136" x="4483100" y="1866900"/>
          <p14:tracePt t="12145" x="4540250" y="1822450"/>
          <p14:tracePt t="12153" x="4622800" y="1778000"/>
          <p14:tracePt t="12162" x="4699000" y="1752600"/>
          <p14:tracePt t="12170" x="4787900" y="1720850"/>
          <p14:tracePt t="12178" x="4864100" y="1701800"/>
          <p14:tracePt t="12186" x="4940300" y="1689100"/>
          <p14:tracePt t="12195" x="5016500" y="1682750"/>
          <p14:tracePt t="12204" x="5086350" y="1682750"/>
          <p14:tracePt t="12230" x="5270500" y="1746250"/>
          <p14:tracePt t="12238" x="5340350" y="1784350"/>
          <p14:tracePt t="12246" x="5416550" y="1835150"/>
          <p14:tracePt t="12254" x="5600700" y="1955800"/>
          <p14:tracePt t="12265" x="5702300" y="2012950"/>
          <p14:tracePt t="12273" x="5835650" y="2089150"/>
          <p14:tracePt t="12280" x="5962650" y="2146300"/>
          <p14:tracePt t="12289" x="6076950" y="2197100"/>
          <p14:tracePt t="12297" x="6191250" y="2254250"/>
          <p14:tracePt t="12305" x="6292850" y="2286000"/>
          <p14:tracePt t="12313" x="6400800" y="2317750"/>
          <p14:tracePt t="12320" x="6489700" y="2336800"/>
          <p14:tracePt t="12329" x="6584950" y="2368550"/>
          <p14:tracePt t="12337" x="6724650" y="2406650"/>
          <p14:tracePt t="12345" x="6864350" y="2444750"/>
          <p14:tracePt t="12355" x="7016750" y="2482850"/>
          <p14:tracePt t="12363" x="7181850" y="2508250"/>
          <p14:tracePt t="12371" x="7340600" y="2520950"/>
          <p14:tracePt t="12379" x="7505700" y="2540000"/>
          <p14:tracePt t="12387" x="7664450" y="2546350"/>
          <p14:tracePt t="12395" x="7804150" y="2546350"/>
          <p14:tracePt t="12404" x="7912100" y="2546350"/>
          <p14:tracePt t="12412" x="7994650" y="2546350"/>
          <p14:tracePt t="12421" x="8051800" y="2540000"/>
          <p14:tracePt t="12429" x="8108950" y="2533650"/>
          <p14:tracePt t="12438" x="8153400" y="2520950"/>
          <p14:tracePt t="12446" x="8248650" y="2495550"/>
          <p14:tracePt t="12457" x="8293100" y="2482850"/>
          <p14:tracePt t="12466" x="8337550" y="2476500"/>
          <p14:tracePt t="12471" x="8382000" y="2470150"/>
          <p14:tracePt t="12481" x="8426450" y="2463800"/>
          <p14:tracePt t="12490" x="8464550" y="2457450"/>
          <p14:tracePt t="12496" x="8509000" y="2457450"/>
          <p14:tracePt t="12505" x="8534400" y="2457450"/>
          <p14:tracePt t="12513" x="8559800" y="2457450"/>
          <p14:tracePt t="12520" x="8591550" y="2451100"/>
          <p14:tracePt t="12529" x="8604250" y="2444750"/>
          <p14:tracePt t="12537" x="8610600" y="2444750"/>
          <p14:tracePt t="12545" x="8616950" y="2444750"/>
          <p14:tracePt t="12567" x="8623300" y="2444750"/>
          <p14:tracePt t="12585" x="8629650" y="2444750"/>
          <p14:tracePt t="12592" x="8636000" y="2451100"/>
          <p14:tracePt t="12602" x="8648700" y="2451100"/>
          <p14:tracePt t="12609" x="8655050" y="2451100"/>
          <p14:tracePt t="12616" x="8661400" y="2463800"/>
          <p14:tracePt t="12626" x="8667750" y="2463800"/>
          <p14:tracePt t="12633" x="8674100" y="2476500"/>
          <p14:tracePt t="12650" x="8674100" y="2489200"/>
          <p14:tracePt t="12658" x="8674100" y="2501900"/>
          <p14:tracePt t="12674" x="8674100" y="2514600"/>
          <p14:tracePt t="12682" x="8667750" y="2527300"/>
          <p14:tracePt t="12687" x="8661400" y="2540000"/>
          <p14:tracePt t="12695" x="8655050" y="2540000"/>
          <p14:tracePt t="12704" x="8648700" y="2552700"/>
          <p14:tracePt t="12709" x="8642350" y="2559050"/>
          <p14:tracePt t="12720" x="8623300" y="2571750"/>
          <p14:tracePt t="12728" x="8610600" y="2590800"/>
          <p14:tracePt t="12733" x="8597900" y="2603500"/>
          <p14:tracePt t="12744" x="8591550" y="2609850"/>
          <p14:tracePt t="12754" x="8578850" y="2622550"/>
          <p14:tracePt t="12760" x="8559800" y="2635250"/>
          <p14:tracePt t="12770" x="8540750" y="2660650"/>
          <p14:tracePt t="12778" x="8534400" y="2673350"/>
          <p14:tracePt t="12783" x="8502650" y="2692400"/>
          <p14:tracePt t="12794" x="8483600" y="2705100"/>
          <p14:tracePt t="12802" x="8445500" y="2724150"/>
          <p14:tracePt t="12807" x="8439150" y="2736850"/>
          <p14:tracePt t="12817" x="8407400" y="2755900"/>
          <p14:tracePt t="12825" x="8394700" y="2768600"/>
          <p14:tracePt t="12831" x="8382000" y="2781300"/>
          <p14:tracePt t="12841" x="8356600" y="2800350"/>
          <p14:tracePt t="12849" x="8337550" y="2813050"/>
          <p14:tracePt t="12857" x="8299450" y="2838450"/>
          <p14:tracePt t="12865" x="8286750" y="2844800"/>
          <p14:tracePt t="12873" x="8261350" y="2863850"/>
          <p14:tracePt t="12880" x="8216900" y="2889250"/>
          <p14:tracePt t="12889" x="8153400" y="2914650"/>
          <p14:tracePt t="12897" x="8096250" y="2940050"/>
          <p14:tracePt t="12904" x="8026400" y="2965450"/>
          <p14:tracePt t="12913" x="7962900" y="2997200"/>
          <p14:tracePt t="12921" x="7899400" y="3041650"/>
          <p14:tracePt t="12929" x="7842250" y="3067050"/>
          <p14:tracePt t="12938" x="7797800" y="3105150"/>
          <p14:tracePt t="12947" x="7753350" y="3130550"/>
          <p14:tracePt t="12954" x="7715250" y="3155950"/>
          <p14:tracePt t="12963" x="7658100" y="3175000"/>
          <p14:tracePt t="12970" x="7607300" y="3194050"/>
          <p14:tracePt t="12980" x="7543800" y="3213100"/>
          <p14:tracePt t="12987" x="7467600" y="3225800"/>
          <p14:tracePt t="12995" x="7372350" y="3251200"/>
          <p14:tracePt t="13003" x="7239000" y="3276600"/>
          <p14:tracePt t="13012" x="7067550" y="3308350"/>
          <p14:tracePt t="13021" x="6750050" y="3371850"/>
          <p14:tracePt t="13034" x="6616700" y="3403600"/>
          <p14:tracePt t="13042" x="6508750" y="3435350"/>
          <p14:tracePt t="13047" x="6426200" y="3454400"/>
          <p14:tracePt t="13058" x="6356350" y="3467100"/>
          <p14:tracePt t="13065" x="6286500" y="3492500"/>
          <p14:tracePt t="13071" x="6216650" y="3511550"/>
          <p14:tracePt t="13081" x="6146800" y="3524250"/>
          <p14:tracePt t="13089" x="6070600" y="3530600"/>
          <p14:tracePt t="13096" x="5994400" y="3536950"/>
          <p14:tracePt t="13105" x="5911850" y="3543300"/>
          <p14:tracePt t="13113" x="5816600" y="3556000"/>
          <p14:tracePt t="13120" x="5715000" y="3562350"/>
          <p14:tracePt t="13130" x="5575300" y="3562350"/>
          <p14:tracePt t="13137" x="5435600" y="3562350"/>
          <p14:tracePt t="13146" x="5276850" y="3562350"/>
          <p14:tracePt t="13154" x="5137150" y="3562350"/>
          <p14:tracePt t="13162" x="5035550" y="3562350"/>
          <p14:tracePt t="13170" x="4895850" y="3562350"/>
          <p14:tracePt t="13179" x="4775200" y="3562350"/>
          <p14:tracePt t="13188" x="4635500" y="3562350"/>
          <p14:tracePt t="13196" x="4495800" y="3562350"/>
          <p14:tracePt t="13204" x="4324350" y="3562350"/>
          <p14:tracePt t="13212" x="3924300" y="3562350"/>
          <p14:tracePt t="13225" x="3721100" y="3562350"/>
          <p14:tracePt t="13234" x="3530600" y="3562350"/>
          <p14:tracePt t="13239" x="3371850" y="3562350"/>
          <p14:tracePt t="13249" x="3251200" y="3562350"/>
          <p14:tracePt t="13257" x="3155950" y="3562350"/>
          <p14:tracePt t="13263" x="3086100" y="3536950"/>
          <p14:tracePt t="13273" x="3009900" y="3511550"/>
          <p14:tracePt t="13281" x="2914650" y="3454400"/>
          <p14:tracePt t="13288" x="2781300" y="3378200"/>
          <p14:tracePt t="13297" x="2628900" y="3289300"/>
          <p14:tracePt t="13305" x="2476500" y="3194050"/>
          <p14:tracePt t="13313" x="2336800" y="3092450"/>
          <p14:tracePt t="13321" x="2184400" y="2990850"/>
          <p14:tracePt t="13330" x="2076450" y="2921000"/>
          <p14:tracePt t="13337" x="2006600" y="2870200"/>
          <p14:tracePt t="13346" x="1949450" y="2825750"/>
          <p14:tracePt t="13355" x="1892300" y="2781300"/>
          <p14:tracePt t="13363" x="1847850" y="2755900"/>
          <p14:tracePt t="13370" x="1803400" y="2730500"/>
          <p14:tracePt t="13379" x="1758950" y="2698750"/>
          <p14:tracePt t="13386" x="1701800" y="2647950"/>
          <p14:tracePt t="13396" x="1644650" y="2597150"/>
          <p14:tracePt t="13404" x="1549400" y="2508250"/>
          <p14:tracePt t="13418" x="1511300" y="2463800"/>
          <p14:tracePt t="13426" x="1460500" y="2425700"/>
          <p14:tracePt t="13431" x="1428750" y="2381250"/>
          <p14:tracePt t="13441" x="1397000" y="2343150"/>
          <p14:tracePt t="13449" x="1377950" y="2317750"/>
          <p14:tracePt t="13455" x="1352550" y="2286000"/>
          <p14:tracePt t="13465" x="1333500" y="2260600"/>
          <p14:tracePt t="13474" x="1320800" y="2241550"/>
          <p14:tracePt t="13481" x="1301750" y="2216150"/>
          <p14:tracePt t="13489" x="1270000" y="2203450"/>
          <p14:tracePt t="13497" x="1238250" y="2184400"/>
          <p14:tracePt t="13504" x="1219200" y="2165350"/>
          <p14:tracePt t="13513" x="1200150" y="2152650"/>
          <p14:tracePt t="13522" x="1187450" y="2146300"/>
          <p14:tracePt t="13529" x="1181100" y="2139950"/>
          <p14:tracePt t="13537" x="1168400" y="2120900"/>
          <p14:tracePt t="13547" x="1168400" y="2108200"/>
          <p14:tracePt t="13553" x="1149350" y="2095500"/>
          <p14:tracePt t="13563" x="1143000" y="2082800"/>
          <p14:tracePt t="13570" x="1130300" y="2063750"/>
          <p14:tracePt t="13579" x="1111250" y="2051050"/>
          <p14:tracePt t="13587" x="1098550" y="2038350"/>
          <p14:tracePt t="13596" x="1085850" y="2006600"/>
          <p14:tracePt t="13607" x="1085850" y="2000250"/>
          <p14:tracePt t="13618" x="1079500" y="1987550"/>
          <p14:tracePt t="13623" x="1066800" y="1968500"/>
          <p14:tracePt t="13633" x="1066800" y="1943100"/>
          <p14:tracePt t="13642" x="1066800" y="1924050"/>
          <p14:tracePt t="13647" x="1054100" y="1885950"/>
          <p14:tracePt t="13657" x="1047750" y="1866900"/>
          <p14:tracePt t="13665" x="1041400" y="1847850"/>
          <p14:tracePt t="13671" x="1041400" y="1835150"/>
          <p14:tracePt t="13681" x="1035050" y="1822450"/>
          <p14:tracePt t="13689" x="1022350" y="1803400"/>
          <p14:tracePt t="13696" x="1022350" y="1771650"/>
          <p14:tracePt t="13705" x="1022350" y="1752600"/>
          <p14:tracePt t="13713" x="1022350" y="1739900"/>
          <p14:tracePt t="13720" x="1022350" y="1727200"/>
          <p14:tracePt t="13730" x="1022350" y="1708150"/>
          <p14:tracePt t="13738" x="1022350" y="1701800"/>
          <p14:tracePt t="13776" x="1022350" y="1689100"/>
          <p14:tracePt t="13850" x="1022350" y="1695450"/>
          <p14:tracePt t="13858" x="1022350" y="1708150"/>
          <p14:tracePt t="13874" x="1022350" y="1727200"/>
          <p14:tracePt t="13881" x="1022350" y="1758950"/>
          <p14:tracePt t="13888" x="1022350" y="1797050"/>
          <p14:tracePt t="13898" x="1022350" y="1828800"/>
          <p14:tracePt t="13905" x="1016000" y="1847850"/>
          <p14:tracePt t="13911" x="1009650" y="1873250"/>
          <p14:tracePt t="13922" x="1003300" y="1905000"/>
          <p14:tracePt t="13931" x="996950" y="1936750"/>
          <p14:tracePt t="13936" x="996950" y="1974850"/>
          <p14:tracePt t="13945" x="996950" y="2006600"/>
          <p14:tracePt t="13954" x="996950" y="2044700"/>
          <p14:tracePt t="13959" x="996950" y="2076450"/>
          <p14:tracePt t="13969" x="996950" y="2120900"/>
          <p14:tracePt t="13978" x="996950" y="2152650"/>
          <p14:tracePt t="13983" x="1009650" y="2190750"/>
          <p14:tracePt t="13994" x="1016000" y="2241550"/>
          <p14:tracePt t="14002" x="1028700" y="2298700"/>
          <p14:tracePt t="14007" x="1041400" y="2343150"/>
          <p14:tracePt t="14017" x="1054100" y="2393950"/>
          <p14:tracePt t="14026" x="1073150" y="2444750"/>
          <p14:tracePt t="14030" x="1092200" y="2489200"/>
          <p14:tracePt t="14041" x="1104900" y="2533650"/>
          <p14:tracePt t="14049" x="1117600" y="2578100"/>
          <p14:tracePt t="14056" x="1130300" y="2622550"/>
          <p14:tracePt t="14065" x="1136650" y="2667000"/>
          <p14:tracePt t="14073" x="1143000" y="2711450"/>
          <p14:tracePt t="14080" x="1149350" y="2762250"/>
          <p14:tracePt t="14089" x="1149350" y="2806700"/>
          <p14:tracePt t="14098" x="1149350" y="2851150"/>
          <p14:tracePt t="14104" x="1149350" y="2901950"/>
          <p14:tracePt t="14114" x="1149350" y="2959100"/>
          <p14:tracePt t="14121" x="1143000" y="3028950"/>
          <p14:tracePt t="14130" x="1143000" y="3098800"/>
          <p14:tracePt t="14138" x="1143000" y="3175000"/>
          <p14:tracePt t="14146" x="1143000" y="3244850"/>
          <p14:tracePt t="14154" x="1143000" y="3321050"/>
          <p14:tracePt t="14163" x="1143000" y="3390900"/>
          <p14:tracePt t="14171" x="1143000" y="3448050"/>
          <p14:tracePt t="14180" x="1149350" y="3511550"/>
          <p14:tracePt t="14188" x="1162050" y="3568700"/>
          <p14:tracePt t="14197" x="1162050" y="3632200"/>
          <p14:tracePt t="14204" x="1162050" y="3683000"/>
          <p14:tracePt t="14214" x="1168400" y="3727450"/>
          <p14:tracePt t="14222" x="1181100" y="3810000"/>
          <p14:tracePt t="14233" x="1181100" y="3860800"/>
          <p14:tracePt t="14241" x="1187450" y="3917950"/>
          <p14:tracePt t="14247" x="1193800" y="3968750"/>
          <p14:tracePt t="14257" x="1193800" y="4019550"/>
          <p14:tracePt t="14265" x="1193800" y="4070350"/>
          <p14:tracePt t="14272" x="1193800" y="4121150"/>
          <p14:tracePt t="14281" x="1193800" y="4171950"/>
          <p14:tracePt t="14289" x="1193800" y="4222750"/>
          <p14:tracePt t="14297" x="1187450" y="4267200"/>
          <p14:tracePt t="14306" x="1181100" y="4311650"/>
          <p14:tracePt t="14314" x="1174750" y="4356100"/>
          <p14:tracePt t="14321" x="1174750" y="4387850"/>
          <p14:tracePt t="14330" x="1174750" y="4432300"/>
          <p14:tracePt t="14338" x="1174750" y="4464050"/>
          <p14:tracePt t="14347" x="1174750" y="4476750"/>
          <p14:tracePt t="14355" x="1174750" y="4502150"/>
          <p14:tracePt t="14363" x="1174750" y="4521200"/>
          <p14:tracePt t="14371" x="1174750" y="4546600"/>
          <p14:tracePt t="14380" x="1174750" y="4572000"/>
          <p14:tracePt t="14389" x="1174750" y="4629150"/>
          <p14:tracePt t="14404" x="1181100" y="4641850"/>
          <p14:tracePt t="14413" x="1181100" y="4679950"/>
          <p14:tracePt t="14426" x="1181100" y="4699000"/>
          <p14:tracePt t="14433" x="1200150" y="4718050"/>
          <p14:tracePt t="14439" x="1200150" y="4743450"/>
          <p14:tracePt t="14449" x="1200150" y="4756150"/>
          <p14:tracePt t="14457" x="1200150" y="4768850"/>
          <p14:tracePt t="14464" x="1206500" y="4794250"/>
          <p14:tracePt t="14473" x="1206500" y="4806950"/>
          <p14:tracePt t="14481" x="1219200" y="4819650"/>
          <p14:tracePt t="14488" x="1219200" y="4832350"/>
          <p14:tracePt t="14497" x="1219200" y="4838700"/>
          <p14:tracePt t="14512" x="1219200" y="4845050"/>
          <p14:tracePt t="14522" x="1219200" y="4851400"/>
          <p14:tracePt t="14536" x="1225550" y="4857750"/>
          <p14:tracePt t="14626" x="1225550" y="4845050"/>
          <p14:tracePt t="14631" x="1225550" y="4826000"/>
          <p14:tracePt t="14642" x="1225550" y="4794250"/>
          <p14:tracePt t="14649" x="1225550" y="4762500"/>
          <p14:tracePt t="14656" x="1225550" y="4724400"/>
          <p14:tracePt t="14665" x="1225550" y="4699000"/>
          <p14:tracePt t="14673" x="1219200" y="4654550"/>
          <p14:tracePt t="14679" x="1219200" y="4603750"/>
          <p14:tracePt t="14689" x="1219200" y="4533900"/>
          <p14:tracePt t="14699" x="1219200" y="4457700"/>
          <p14:tracePt t="14700" x="1219200" y="4375150"/>
          <p14:tracePt t="14714" x="1219200" y="4292600"/>
          <p14:tracePt t="14722" x="1219200" y="4210050"/>
          <p14:tracePt t="14728" x="1244600" y="4108450"/>
          <p14:tracePt t="14738" x="1263650" y="4025900"/>
          <p14:tracePt t="14746" x="1282700" y="3930650"/>
          <p14:tracePt t="14752" x="1308100" y="3841750"/>
          <p14:tracePt t="14762" x="1333500" y="3752850"/>
          <p14:tracePt t="14770" x="1352550" y="3676650"/>
          <p14:tracePt t="14775" x="1365250" y="3600450"/>
          <p14:tracePt t="14783" x="1377950" y="3530600"/>
          <p14:tracePt t="14791" x="1384300" y="3479800"/>
          <p14:tracePt t="14798" x="1390650" y="3409950"/>
          <p14:tracePt t="14807" x="1390650" y="3352800"/>
          <p14:tracePt t="14815" x="1390650" y="3289300"/>
          <p14:tracePt t="14822" x="1390650" y="3238500"/>
          <p14:tracePt t="14831" x="1390650" y="3187700"/>
          <p14:tracePt t="14839" x="1377950" y="3143250"/>
          <p14:tracePt t="14848" x="1371600" y="3092450"/>
          <p14:tracePt t="14857" x="1358900" y="3048000"/>
          <p14:tracePt t="14865" x="1352550" y="3009900"/>
          <p14:tracePt t="14873" x="1339850" y="2971800"/>
          <p14:tracePt t="14882" x="1327150" y="2940050"/>
          <p14:tracePt t="14890" x="1314450" y="2908300"/>
          <p14:tracePt t="14898" x="1295400" y="2876550"/>
          <p14:tracePt t="14906" x="1282700" y="2851150"/>
          <p14:tracePt t="14914" x="1276350" y="2825750"/>
          <p14:tracePt t="14922" x="1270000" y="2806700"/>
          <p14:tracePt t="14931" x="1263650" y="2794000"/>
          <p14:tracePt t="14939" x="1257300" y="2787650"/>
          <p14:tracePt t="14948" x="1250950" y="2768600"/>
          <p14:tracePt t="15002" x="1244600" y="2768600"/>
          <p14:tracePt t="15010" x="1225550" y="2774950"/>
          <p14:tracePt t="15017" x="1225550" y="2787650"/>
          <p14:tracePt t="15026" x="1212850" y="2806700"/>
          <p14:tracePt t="15033" x="1212850" y="2838450"/>
          <p14:tracePt t="15039" x="1206500" y="2870200"/>
          <p14:tracePt t="15050" x="1200150" y="2882900"/>
          <p14:tracePt t="15058" x="1200150" y="2914650"/>
          <p14:tracePt t="15063" x="1193800" y="2959100"/>
          <p14:tracePt t="15074" x="1181100" y="3003550"/>
          <p14:tracePt t="15082" x="1174750" y="3060700"/>
          <p14:tracePt t="15088" x="1174750" y="3111500"/>
          <p14:tracePt t="15098" x="1174750" y="3168650"/>
          <p14:tracePt t="15106" x="1174750" y="3225800"/>
          <p14:tracePt t="15108" x="1174750" y="3276600"/>
          <p14:tracePt t="15122" x="1174750" y="3340100"/>
          <p14:tracePt t="15130" x="1174750" y="3390900"/>
          <p14:tracePt t="15136" x="1174750" y="3441700"/>
          <p14:tracePt t="15146" x="1181100" y="3492500"/>
          <p14:tracePt t="15154" x="1187450" y="3536950"/>
          <p14:tracePt t="15159" x="1193800" y="3562350"/>
          <p14:tracePt t="15170" x="1200150" y="3594100"/>
          <p14:tracePt t="15178" x="1200150" y="3600450"/>
          <p14:tracePt t="15184" x="1212850" y="3613150"/>
          <p14:tracePt t="15193" x="1212850" y="3619500"/>
          <p14:tracePt t="15201" x="1212850" y="3632200"/>
          <p14:tracePt t="15208" x="1212850" y="3638550"/>
          <p14:tracePt t="15217" x="1212850" y="3651250"/>
          <p14:tracePt t="15226" x="1225550" y="3657600"/>
          <p14:tracePt t="15232" x="1231900" y="3670300"/>
          <p14:tracePt t="15242" x="1238250" y="3676650"/>
          <p14:tracePt t="15249" x="1238250" y="3689350"/>
          <p14:tracePt t="15266" x="1244600" y="3689350"/>
          <p14:tracePt t="15273" x="1244600" y="3695700"/>
          <p14:tracePt t="15370" x="1250950" y="3695700"/>
          <p14:tracePt t="15386" x="1250950" y="3689350"/>
          <p14:tracePt t="15394" x="1250950" y="3683000"/>
          <p14:tracePt t="15410" x="1250950" y="3670300"/>
          <p14:tracePt t="15418" x="1250950" y="3651250"/>
          <p14:tracePt t="15423" x="1250950" y="3644900"/>
          <p14:tracePt t="15434" x="1263650" y="3625850"/>
          <p14:tracePt t="15442" x="1282700" y="3594100"/>
          <p14:tracePt t="15448" x="1320800" y="3556000"/>
          <p14:tracePt t="15457" x="1358900" y="3530600"/>
          <p14:tracePt t="15467" x="1377950" y="3517900"/>
          <p14:tracePt t="15472" x="1416050" y="3492500"/>
          <p14:tracePt t="15482" x="1454150" y="3460750"/>
          <p14:tracePt t="15490" x="1498600" y="3422650"/>
          <p14:tracePt t="15496" x="1543050" y="3390900"/>
          <p14:tracePt t="15506" x="1600200" y="3365500"/>
          <p14:tracePt t="15514" x="1651000" y="3346450"/>
          <p14:tracePt t="15519" x="1720850" y="3321050"/>
          <p14:tracePt t="15530" x="1790700" y="3302000"/>
          <p14:tracePt t="15538" x="1866900" y="3289300"/>
          <p14:tracePt t="15543" x="1943100" y="3276600"/>
          <p14:tracePt t="15554" x="2012950" y="3263900"/>
          <p14:tracePt t="15561" x="2089150" y="3244850"/>
          <p14:tracePt t="15566" x="2159000" y="3238500"/>
          <p14:tracePt t="15578" x="2228850" y="3225800"/>
          <p14:tracePt t="15585" x="2298700" y="3219450"/>
          <p14:tracePt t="15592" x="2374900" y="3219450"/>
          <p14:tracePt t="15601" x="2451100" y="3219450"/>
          <p14:tracePt t="15610" x="2533650" y="3219450"/>
          <p14:tracePt t="15616" x="2609850" y="3225800"/>
          <p14:tracePt t="15625" x="2667000" y="3232150"/>
          <p14:tracePt t="15633" x="2730500" y="3238500"/>
          <p14:tracePt t="15640" x="2774950" y="3251200"/>
          <p14:tracePt t="15649" x="2787650" y="3257550"/>
          <p14:tracePt t="15658" x="2800350" y="3257550"/>
          <p14:tracePt t="15665" x="2800350" y="3263900"/>
          <p14:tracePt t="15728" x="2813050" y="3263900"/>
          <p14:tracePt t="15778" x="2806700" y="3257550"/>
          <p14:tracePt t="15794" x="2806700" y="3244850"/>
          <p14:tracePt t="15801" x="2806700" y="3238500"/>
          <p14:tracePt t="15803" x="2806700" y="3232150"/>
          <p14:tracePt t="15818" x="2800350" y="3219450"/>
          <p14:tracePt t="15825" x="2800350" y="3206750"/>
          <p14:tracePt t="15832" x="2800350" y="3200400"/>
          <p14:tracePt t="15841" x="2794000" y="3187700"/>
          <p14:tracePt t="15850" x="2781300" y="3168650"/>
          <p14:tracePt t="15856" x="2774950" y="3155950"/>
          <p14:tracePt t="15864" x="2762250" y="3143250"/>
          <p14:tracePt t="15872" x="2749550" y="3124200"/>
          <p14:tracePt t="15877" x="2730500" y="3105150"/>
          <p14:tracePt t="15888" x="2705100" y="3086100"/>
          <p14:tracePt t="15896" x="2667000" y="3067050"/>
          <p14:tracePt t="15901" x="2628900" y="3060700"/>
          <p14:tracePt t="15911" x="2597150" y="3048000"/>
          <p14:tracePt t="15920" x="2559050" y="3041650"/>
          <p14:tracePt t="15924" x="2520950" y="3028950"/>
          <p14:tracePt t="15935" x="2482850" y="3003550"/>
          <p14:tracePt t="15946" x="2457450" y="2984500"/>
          <p14:tracePt t="15951" x="2419350" y="2965450"/>
          <p14:tracePt t="15962" x="2393950" y="2946400"/>
          <p14:tracePt t="15969" x="2368550" y="2933700"/>
          <p14:tracePt t="15975" x="2343150" y="2914650"/>
          <p14:tracePt t="15985" x="2305050" y="2901950"/>
          <p14:tracePt t="15994" x="2279650" y="2889250"/>
          <p14:tracePt t="15998" x="2260600" y="2889250"/>
          <p14:tracePt t="16009" x="2235200" y="2889250"/>
          <p14:tracePt t="16018" x="2216150" y="2876550"/>
          <p14:tracePt t="16026" x="2216150" y="2870200"/>
          <p14:tracePt t="16058" x="2209800" y="2870200"/>
          <p14:tracePt t="16591" x="2209800" y="2882900"/>
          <p14:tracePt t="16626" x="2209800" y="2895600"/>
          <p14:tracePt t="16627" x="2216150" y="2908300"/>
          <p14:tracePt t="16633" x="2222500" y="2908300"/>
          <p14:tracePt t="16640" x="2228850" y="2921000"/>
          <p14:tracePt t="16649" x="2254250" y="2952750"/>
          <p14:tracePt t="16657" x="2254250" y="2965450"/>
          <p14:tracePt t="16666" x="2279650" y="2984500"/>
          <p14:tracePt t="16674" x="2292350" y="2990850"/>
          <p14:tracePt t="16690" x="2305050" y="2997200"/>
          <p14:tracePt t="16698" x="2305050" y="3003550"/>
          <p14:tracePt t="16722" x="2311400" y="3003550"/>
          <p14:tracePt t="16728" x="2317750" y="3009900"/>
          <p14:tracePt t="16762" x="2324100" y="3009900"/>
          <p14:tracePt t="16770" x="2330450" y="3009900"/>
          <p14:tracePt t="16786" x="2336800" y="3009900"/>
          <p14:tracePt t="16793" x="2349500" y="3009900"/>
          <p14:tracePt t="16799" x="2362200" y="3009900"/>
          <p14:tracePt t="16808" x="2368550" y="3009900"/>
          <p14:tracePt t="16816" x="2374900" y="3009900"/>
          <p14:tracePt t="16840" x="2381250" y="3009900"/>
          <p14:tracePt t="16880" x="2381250" y="3003550"/>
          <p14:tracePt t="16930" x="2387600" y="3003550"/>
          <p14:tracePt t="16954" x="2400300" y="3003550"/>
          <p14:tracePt t="16962" x="2419350" y="3009900"/>
          <p14:tracePt t="16967" x="2432050" y="3022600"/>
          <p14:tracePt t="16977" x="2457450" y="3048000"/>
          <p14:tracePt t="16985" x="2482850" y="3067050"/>
          <p14:tracePt t="16991" x="2514600" y="3092450"/>
          <p14:tracePt t="17000" x="2533650" y="3105150"/>
          <p14:tracePt t="17008" x="2552700" y="3117850"/>
          <p14:tracePt t="17014" x="2578100" y="3155950"/>
          <p14:tracePt t="17024" x="2590800" y="3175000"/>
          <p14:tracePt t="17031" x="2603500" y="3194050"/>
          <p14:tracePt t="17037" x="2622550" y="3225800"/>
          <p14:tracePt t="17048" x="2622550" y="3238500"/>
          <p14:tracePt t="17056" x="2641600" y="3257550"/>
          <p14:tracePt t="17061" x="2660650" y="3289300"/>
          <p14:tracePt t="17072" x="2660650" y="3295650"/>
          <p14:tracePt t="17080" x="2686050" y="3321050"/>
          <p14:tracePt t="17085" x="2711450" y="3327400"/>
          <p14:tracePt t="17095" x="2749550" y="3333750"/>
          <p14:tracePt t="17106" x="2774950" y="3346450"/>
          <p14:tracePt t="17108" x="2787650" y="3346450"/>
          <p14:tracePt t="17122" x="2825750" y="3346450"/>
          <p14:tracePt t="17129" x="2857500" y="3346450"/>
          <p14:tracePt t="17135" x="2889250" y="3346450"/>
          <p14:tracePt t="17145" x="2933700" y="3346450"/>
          <p14:tracePt t="17153" x="2978150" y="3333750"/>
          <p14:tracePt t="17159" x="3022600" y="3327400"/>
          <p14:tracePt t="17169" x="3073400" y="3314700"/>
          <p14:tracePt t="17177" x="3136900" y="3302000"/>
          <p14:tracePt t="17184" x="3206750" y="3289300"/>
          <p14:tracePt t="17193" x="3276600" y="3270250"/>
          <p14:tracePt t="17201" x="3346450" y="3244850"/>
          <p14:tracePt t="17209" x="3422650" y="3219450"/>
          <p14:tracePt t="17217" x="3492500" y="3206750"/>
          <p14:tracePt t="17225" x="3549650" y="3181350"/>
          <p14:tracePt t="17233" x="3606800" y="3168650"/>
          <p14:tracePt t="17241" x="3651250" y="3143250"/>
          <p14:tracePt t="17250" x="3695700" y="3124200"/>
          <p14:tracePt t="17257" x="3733800" y="3098800"/>
          <p14:tracePt t="17266" x="3746500" y="3086100"/>
          <p14:tracePt t="17274" x="3752850" y="3060700"/>
          <p14:tracePt t="17284" x="3759200" y="3048000"/>
          <p14:tracePt t="17292" x="3771900" y="3028950"/>
          <p14:tracePt t="17299" x="3771900" y="3009900"/>
          <p14:tracePt t="17308" x="3771900" y="2997200"/>
          <p14:tracePt t="17316" x="3771900" y="2984500"/>
          <p14:tracePt t="17324" x="3784600" y="2971800"/>
          <p14:tracePt t="17333" x="3784600" y="2965450"/>
          <p14:tracePt t="17341" x="3784600" y="2959100"/>
          <p14:tracePt t="17349" x="3784600" y="2952750"/>
          <p14:tracePt t="17410" x="3797300" y="2952750"/>
          <p14:tracePt t="17418" x="3797300" y="2959100"/>
          <p14:tracePt t="17423" x="3797300" y="2990850"/>
          <p14:tracePt t="17432" x="3816350" y="3003550"/>
          <p14:tracePt t="17446" x="3829050" y="3016250"/>
          <p14:tracePt t="17456" x="3835400" y="3028950"/>
          <p14:tracePt t="17464" x="3835400" y="3041650"/>
          <p14:tracePt t="17469" x="3841750" y="3054350"/>
          <p14:tracePt t="17480" x="3867150" y="3054350"/>
          <p14:tracePt t="17489" x="3879850" y="3067050"/>
          <p14:tracePt t="17503" x="3879850" y="3079750"/>
          <p14:tracePt t="17514" x="3892550" y="3086100"/>
          <p14:tracePt t="17515" x="3911600" y="3098800"/>
          <p14:tracePt t="17530" x="3949700" y="3105150"/>
          <p14:tracePt t="17537" x="3962400" y="3105150"/>
          <p14:tracePt t="17544" x="3987800" y="3111500"/>
          <p14:tracePt t="17553" x="4019550" y="3111500"/>
          <p14:tracePt t="17562" x="4057650" y="3111500"/>
          <p14:tracePt t="17568" x="4102100" y="3111500"/>
          <p14:tracePt t="17577" x="4133850" y="3111500"/>
          <p14:tracePt t="17585" x="4159250" y="3111500"/>
          <p14:tracePt t="17592" x="4197350" y="3111500"/>
          <p14:tracePt t="17601" x="4229100" y="3111500"/>
          <p14:tracePt t="17609" x="4286250" y="3098800"/>
          <p14:tracePt t="17615" x="4343400" y="3086100"/>
          <p14:tracePt t="17626" x="4413250" y="3067050"/>
          <p14:tracePt t="17634" x="4489450" y="3041650"/>
          <p14:tracePt t="17639" x="4578350" y="3016250"/>
          <p14:tracePt t="17650" x="4654550" y="2990850"/>
          <p14:tracePt t="17658" x="4743450" y="2971800"/>
          <p14:tracePt t="17663" x="4819650" y="2952750"/>
          <p14:tracePt t="17673" x="4889500" y="2927350"/>
          <p14:tracePt t="17682" x="4940300" y="2908300"/>
          <p14:tracePt t="17688" x="4984750" y="2895600"/>
          <p14:tracePt t="17696" x="5022850" y="2882900"/>
          <p14:tracePt t="17703" x="5060950" y="2876550"/>
          <p14:tracePt t="17708" x="5092700" y="2876550"/>
          <p14:tracePt t="17719" x="5124450" y="2870200"/>
          <p14:tracePt t="17727" x="5143500" y="2870200"/>
          <p14:tracePt t="17734" x="5156200" y="2870200"/>
          <p14:tracePt t="17743" x="5168900" y="2870200"/>
          <p14:tracePt t="17758" x="5181600" y="2870200"/>
          <p14:tracePt t="17778" x="5194300" y="2870200"/>
          <p14:tracePt t="17784" x="5194300" y="2876550"/>
          <p14:tracePt t="17794" x="5207000" y="2882900"/>
          <p14:tracePt t="17801" x="5219700" y="2882900"/>
          <p14:tracePt t="17809" x="5232400" y="2889250"/>
          <p14:tracePt t="17818" x="5238750" y="2889250"/>
          <p14:tracePt t="17825" x="5257800" y="2889250"/>
          <p14:tracePt t="17832" x="5289550" y="2895600"/>
          <p14:tracePt t="17842" x="5321300" y="2895600"/>
          <p14:tracePt t="17849" x="5353050" y="2895600"/>
          <p14:tracePt t="17856" x="5391150" y="2895600"/>
          <p14:tracePt t="17865" x="5422900" y="2895600"/>
          <p14:tracePt t="17874" x="5441950" y="2895600"/>
          <p14:tracePt t="17879" x="5467350" y="2895600"/>
          <p14:tracePt t="17889" x="5511800" y="2895600"/>
          <p14:tracePt t="17898" x="5556250" y="2895600"/>
          <p14:tracePt t="17900" x="5588000" y="2895600"/>
          <p14:tracePt t="17914" x="5632450" y="2895600"/>
          <p14:tracePt t="17922" x="5683250" y="2901950"/>
          <p14:tracePt t="17927" x="5734050" y="2914650"/>
          <p14:tracePt t="17938" x="5791200" y="2933700"/>
          <p14:tracePt t="17945" x="5848350" y="2952750"/>
          <p14:tracePt t="17951" x="5911850" y="2965450"/>
          <p14:tracePt t="17961" x="5981700" y="2978150"/>
          <p14:tracePt t="17969" x="6057900" y="2984500"/>
          <p14:tracePt t="17975" x="6134100" y="2990850"/>
          <p14:tracePt t="17985" x="6210300" y="2997200"/>
          <p14:tracePt t="17993" x="6299200" y="2997200"/>
          <p14:tracePt t="18000" x="6394450" y="2997200"/>
          <p14:tracePt t="18010" x="6477000" y="2997200"/>
          <p14:tracePt t="18018" x="6572250" y="2997200"/>
          <p14:tracePt t="18024" x="6654800" y="2997200"/>
          <p14:tracePt t="18034" x="6718300" y="2997200"/>
          <p14:tracePt t="18042" x="6781800" y="2997200"/>
          <p14:tracePt t="18051" x="6845300" y="2997200"/>
          <p14:tracePt t="18058" x="6908800" y="2997200"/>
          <p14:tracePt t="18067" x="6965950" y="2997200"/>
          <p14:tracePt t="18074" x="7035800" y="2997200"/>
          <p14:tracePt t="18084" x="7099300" y="2997200"/>
          <p14:tracePt t="18091" x="7169150" y="2997200"/>
          <p14:tracePt t="18100" x="7232650" y="2997200"/>
          <p14:tracePt t="18108" x="7302500" y="2997200"/>
          <p14:tracePt t="18117" x="7366000" y="2997200"/>
          <p14:tracePt t="18125" x="7416800" y="2990850"/>
          <p14:tracePt t="18134" x="7467600" y="2984500"/>
          <p14:tracePt t="18141" x="7518400" y="2978150"/>
          <p14:tracePt t="18150" x="7569200" y="2965450"/>
          <p14:tracePt t="18158" x="7607300" y="2959100"/>
          <p14:tracePt t="18167" x="7632700" y="2959100"/>
          <p14:tracePt t="18175" x="7645400" y="2952750"/>
          <p14:tracePt t="18184" x="7658100" y="2952750"/>
          <p14:tracePt t="18193" x="7664450" y="2952750"/>
          <p14:tracePt t="18216" x="7670800" y="2952750"/>
          <p14:tracePt t="18223" x="7670800" y="2946400"/>
          <p14:tracePt t="18280" x="7658100" y="2946400"/>
          <p14:tracePt t="18286" x="7639050" y="2946400"/>
          <p14:tracePt t="18296" x="7575550" y="2946400"/>
          <p14:tracePt t="18303" x="7486650" y="2946400"/>
          <p14:tracePt t="18305" x="7359650" y="2946400"/>
          <p14:tracePt t="18322" x="7143750" y="2965450"/>
          <p14:tracePt t="18329" x="6845300" y="3003550"/>
          <p14:tracePt t="18335" x="6508750" y="3067050"/>
          <p14:tracePt t="18346" x="6115050" y="3130550"/>
          <p14:tracePt t="18353" x="5708650" y="3206750"/>
          <p14:tracePt t="18359" x="5270500" y="3276600"/>
          <p14:tracePt t="18369" x="4838700" y="3327400"/>
          <p14:tracePt t="18377" x="4387850" y="3352800"/>
          <p14:tracePt t="18383" x="3956050" y="3384550"/>
          <p14:tracePt t="18393" x="3536950" y="3409950"/>
          <p14:tracePt t="18402" x="3155950" y="3422650"/>
          <p14:tracePt t="18407" x="2794000" y="3422650"/>
          <p14:tracePt t="18418" x="2470150" y="3422650"/>
          <p14:tracePt t="18425" x="2178050" y="3422650"/>
          <p14:tracePt t="18427" x="1936750" y="3422650"/>
          <p14:tracePt t="18442" x="1727200" y="3422650"/>
          <p14:tracePt t="18450" x="1549400" y="3403600"/>
          <p14:tracePt t="18456" x="1435100" y="3390900"/>
          <p14:tracePt t="18466" x="1327150" y="3359150"/>
          <p14:tracePt t="18474" x="1270000" y="3340100"/>
          <p14:tracePt t="18479" x="1225550" y="3308350"/>
          <p14:tracePt t="18490" x="1187450" y="3282950"/>
          <p14:tracePt t="18497" x="1162050" y="3263900"/>
          <p14:tracePt t="18503" x="1123950" y="3238500"/>
          <p14:tracePt t="18513" x="1092200" y="3206750"/>
          <p14:tracePt t="18521" x="1047750" y="3181350"/>
          <p14:tracePt t="18527" x="984250" y="3143250"/>
          <p14:tracePt t="18537" x="927100" y="3111500"/>
          <p14:tracePt t="18545" x="876300" y="3079750"/>
          <p14:tracePt t="18552" x="819150" y="3041650"/>
          <p14:tracePt t="18561" x="774700" y="3009900"/>
          <p14:tracePt t="18569" x="723900" y="2978150"/>
          <p14:tracePt t="18577" x="679450" y="2940050"/>
          <p14:tracePt t="18585" x="635000" y="2914650"/>
          <p14:tracePt t="18593" x="584200" y="2882900"/>
          <p14:tracePt t="18601" x="539750" y="2851150"/>
          <p14:tracePt t="18609" x="501650" y="2825750"/>
          <p14:tracePt t="18617" x="457200" y="2806700"/>
          <p14:tracePt t="18625" x="406400" y="2794000"/>
          <p14:tracePt t="18634" x="361950" y="2781300"/>
          <p14:tracePt t="18642" x="355600" y="2781300"/>
          <p14:tracePt t="18651" x="355600" y="2774950"/>
          <p14:tracePt t="18663" x="361950" y="2774950"/>
          <p14:tracePt t="18669" x="387350" y="2774950"/>
          <p14:tracePt t="18679" x="400050" y="2774950"/>
          <p14:tracePt t="18690" x="425450" y="2774950"/>
          <p14:tracePt t="18695" x="450850" y="2774950"/>
          <p14:tracePt t="18706" x="463550" y="2781300"/>
          <p14:tracePt t="18713" x="482600" y="2781300"/>
          <p14:tracePt t="18719" x="482600" y="2794000"/>
          <p14:tracePt t="18729" x="495300" y="2794000"/>
          <p14:tracePt t="18737" x="508000" y="2806700"/>
          <p14:tracePt t="18744" x="539750" y="2825750"/>
          <p14:tracePt t="18753" x="571500" y="2844800"/>
          <p14:tracePt t="18761" x="590550" y="2857500"/>
          <p14:tracePt t="18768" x="641350" y="2882900"/>
          <p14:tracePt t="18777" x="698500" y="2914650"/>
          <p14:tracePt t="18785" x="781050" y="2933700"/>
          <p14:tracePt t="18792" x="863600" y="2952750"/>
          <p14:tracePt t="18801" x="939800" y="2965450"/>
          <p14:tracePt t="18808" x="1009650" y="2984500"/>
          <p14:tracePt t="18818" x="1073150" y="2990850"/>
          <p14:tracePt t="18827" x="1123950" y="2997200"/>
          <p14:tracePt t="18834" x="1174750" y="2997200"/>
          <p14:tracePt t="18842" x="1225550" y="2997200"/>
          <p14:tracePt t="18851" x="1282700" y="2997200"/>
          <p14:tracePt t="18858" x="1358900" y="2997200"/>
          <p14:tracePt t="18868" x="1441450" y="2997200"/>
          <p14:tracePt t="18876" x="1555750" y="2997200"/>
          <p14:tracePt t="18885" x="1835150" y="2997200"/>
          <p14:tracePt t="18902" x="1974850" y="2997200"/>
          <p14:tracePt t="18910" x="2095500" y="2997200"/>
          <p14:tracePt t="18918" x="2203450" y="2997200"/>
          <p14:tracePt t="18927" x="2292350" y="2997200"/>
          <p14:tracePt t="18935" x="2381250" y="2997200"/>
          <p14:tracePt t="18943" x="2470150" y="2997200"/>
          <p14:tracePt t="18952" x="2565400" y="2997200"/>
          <p14:tracePt t="18960" x="2819400" y="2997200"/>
          <p14:tracePt t="18969" x="2971800" y="2997200"/>
          <p14:tracePt t="18977" x="3143250" y="2997200"/>
          <p14:tracePt t="18985" x="3302000" y="2997200"/>
          <p14:tracePt t="18994" x="3441700" y="2997200"/>
          <p14:tracePt t="19002" x="3543300" y="2997200"/>
          <p14:tracePt t="19010" x="3632200" y="2997200"/>
          <p14:tracePt t="19018" x="3695700" y="2997200"/>
          <p14:tracePt t="19026" x="3759200" y="2997200"/>
          <p14:tracePt t="19035" x="3810000" y="2997200"/>
          <p14:tracePt t="19043" x="3860800" y="2997200"/>
          <p14:tracePt t="19052" x="3898900" y="2997200"/>
          <p14:tracePt t="19060" x="3943350" y="2997200"/>
          <p14:tracePt t="19068" x="3975100" y="2997200"/>
          <p14:tracePt t="19077" x="4019550" y="2997200"/>
          <p14:tracePt t="19085" x="4064000" y="2997200"/>
          <p14:tracePt t="19093" x="4095750" y="2997200"/>
          <p14:tracePt t="19102" x="4121150" y="2997200"/>
          <p14:tracePt t="19110" x="4133850" y="2997200"/>
          <p14:tracePt t="19146" x="4127500" y="2997200"/>
          <p14:tracePt t="19234" x="4114800" y="2997200"/>
          <p14:tracePt t="19242" x="4102100" y="2997200"/>
          <p14:tracePt t="19258" x="4070350" y="2997200"/>
          <p14:tracePt t="19265" x="4057650" y="2997200"/>
          <p14:tracePt t="19267" x="4025900" y="2997200"/>
          <p14:tracePt t="19282" x="3975100" y="3003550"/>
          <p14:tracePt t="19290" x="3886200" y="3009900"/>
          <p14:tracePt t="19296" x="3771900" y="3022600"/>
          <p14:tracePt t="19305" x="3625850" y="3028950"/>
          <p14:tracePt t="19313" x="3479800" y="3054350"/>
          <p14:tracePt t="19320" x="3378200" y="3073400"/>
          <p14:tracePt t="19329" x="3295650" y="3086100"/>
          <p14:tracePt t="19337" x="3225800" y="3092450"/>
          <p14:tracePt t="19344" x="3175000" y="3105150"/>
          <p14:tracePt t="19354" x="3124200" y="3111500"/>
          <p14:tracePt t="19361" x="3079750" y="3111500"/>
          <p14:tracePt t="19369" x="3035300" y="3111500"/>
          <p14:tracePt t="19377" x="2990850" y="3111500"/>
          <p14:tracePt t="19386" x="2959100" y="3111500"/>
          <p14:tracePt t="19394" x="2927350" y="3111500"/>
          <p14:tracePt t="19403" x="2895600" y="3111500"/>
          <p14:tracePt t="19410" x="2870200" y="3111500"/>
          <p14:tracePt t="19419" x="2857500" y="3111500"/>
          <p14:tracePt t="19427" x="2844800" y="3111500"/>
          <p14:tracePt t="19435" x="2838450" y="3111500"/>
          <p14:tracePt t="19474" x="2832100" y="3105150"/>
          <p14:tracePt t="19498" x="2832100" y="3098800"/>
          <p14:tracePt t="19505" x="2825750" y="3098800"/>
          <p14:tracePt t="19512" x="2819400" y="3092450"/>
          <p14:tracePt t="19522" x="2800350" y="3092450"/>
          <p14:tracePt t="19530" x="2787650" y="3086100"/>
          <p14:tracePt t="19536" x="2755900" y="3079750"/>
          <p14:tracePt t="19546" x="2724150" y="3079750"/>
          <p14:tracePt t="19553" x="2686050" y="3067050"/>
          <p14:tracePt t="19560" x="2667000" y="3060700"/>
          <p14:tracePt t="19570" x="2635250" y="3054350"/>
          <p14:tracePt t="19577" x="2622550" y="3054350"/>
          <p14:tracePt t="19602" x="2622550" y="3048000"/>
          <p14:tracePt t="19626" x="2635250" y="3041650"/>
          <p14:tracePt t="19632" x="2660650" y="3041650"/>
          <p14:tracePt t="19641" x="2679700" y="3041650"/>
          <p14:tracePt t="19650" x="2717800" y="3035300"/>
          <p14:tracePt t="19656" x="2774950" y="3028950"/>
          <p14:tracePt t="19666" x="2838450" y="3028950"/>
          <p14:tracePt t="19674" x="2908300" y="3022600"/>
          <p14:tracePt t="19679" x="2965450" y="3009900"/>
          <p14:tracePt t="19690" x="3009900" y="3003550"/>
          <p14:tracePt t="19697" x="3054350" y="2997200"/>
          <p14:tracePt t="19703" x="3060700" y="2997200"/>
          <p14:tracePt t="19728" x="3054350" y="2997200"/>
          <p14:tracePt t="19737" x="3035300" y="2997200"/>
          <p14:tracePt t="19745" x="3016250" y="2997200"/>
          <p14:tracePt t="19752" x="2984500" y="2997200"/>
          <p14:tracePt t="19762" x="2933700" y="2997200"/>
          <p14:tracePt t="19770" x="2870200" y="2997200"/>
          <p14:tracePt t="19776" x="2819400" y="2997200"/>
          <p14:tracePt t="19786" x="2755900" y="2997200"/>
          <p14:tracePt t="19794" x="2679700" y="2997200"/>
          <p14:tracePt t="19796" x="2603500" y="2997200"/>
          <p14:tracePt t="19810" x="2520950" y="2997200"/>
          <p14:tracePt t="19818" x="2425700" y="2997200"/>
          <p14:tracePt t="19823" x="2343150" y="2997200"/>
          <p14:tracePt t="19834" x="2247900" y="2997200"/>
          <p14:tracePt t="19842" x="2165350" y="2997200"/>
          <p14:tracePt t="19847" x="2101850" y="2997200"/>
          <p14:tracePt t="19858" x="2032000" y="2997200"/>
          <p14:tracePt t="19865" x="1974850" y="2997200"/>
          <p14:tracePt t="19871" x="1924050" y="2997200"/>
          <p14:tracePt t="19881" x="1873250" y="2997200"/>
          <p14:tracePt t="19889" x="1822450" y="2997200"/>
          <p14:tracePt t="19895" x="1771650" y="2997200"/>
          <p14:tracePt t="19905" x="1720850" y="2997200"/>
          <p14:tracePt t="19913" x="1663700" y="2990850"/>
          <p14:tracePt t="19920" x="1631950" y="2984500"/>
          <p14:tracePt t="19929" x="1619250" y="2984500"/>
          <p14:tracePt t="19937" x="1612900" y="2984500"/>
          <p14:tracePt t="19967" x="1612900" y="2971800"/>
          <p14:tracePt t="19983" x="1619250" y="2971800"/>
          <p14:tracePt t="19985" x="1644650" y="2959100"/>
          <p14:tracePt t="20000" x="1676400" y="2952750"/>
          <p14:tracePt t="20008" x="1714500" y="2940050"/>
          <p14:tracePt t="20014" x="1752600" y="2940050"/>
          <p14:tracePt t="20024" x="1771650" y="2927350"/>
          <p14:tracePt t="20031" x="1784350" y="2927350"/>
          <p14:tracePt t="20038" x="1809750" y="2921000"/>
          <p14:tracePt t="20047" x="1847850" y="2908300"/>
          <p14:tracePt t="20055" x="1892300" y="2895600"/>
          <p14:tracePt t="20062" x="1930400" y="2889250"/>
          <p14:tracePt t="20071" x="1962150" y="2882900"/>
          <p14:tracePt t="20081" x="2006600" y="2876550"/>
          <p14:tracePt t="20088" x="2051050" y="2870200"/>
          <p14:tracePt t="20097" x="2101850" y="2870200"/>
          <p14:tracePt t="20105" x="2152650" y="2870200"/>
          <p14:tracePt t="20112" x="2203450" y="2870200"/>
          <p14:tracePt t="20122" x="2247900" y="2870200"/>
          <p14:tracePt t="20130" x="2298700" y="2870200"/>
          <p14:tracePt t="20136" x="2343150" y="2870200"/>
          <p14:tracePt t="20146" x="2374900" y="2870200"/>
          <p14:tracePt t="20154" x="2400300" y="2870200"/>
          <p14:tracePt t="20160" x="2413000" y="2870200"/>
          <p14:tracePt t="20170" x="2419350" y="2870200"/>
          <p14:tracePt t="20248" x="2419350" y="2876550"/>
          <p14:tracePt t="20253" x="2406650" y="2876550"/>
          <p14:tracePt t="20264" x="2393950" y="2882900"/>
          <p14:tracePt t="20272" x="2362200" y="2895600"/>
          <p14:tracePt t="20274" x="2330450" y="2895600"/>
          <p14:tracePt t="20290" x="2317750" y="2901950"/>
          <p14:tracePt t="20298" x="2317750" y="2908300"/>
          <p14:tracePt t="20313" x="2305050" y="2908300"/>
          <p14:tracePt t="20346" x="2298700" y="2908300"/>
          <p14:tracePt t="20352" x="2298700" y="2921000"/>
          <p14:tracePt t="20362" x="2279650" y="2921000"/>
          <p14:tracePt t="20376" x="2273300" y="2933700"/>
          <p14:tracePt t="20399" x="2266950" y="2933700"/>
          <p14:tracePt t="20417" x="2266950" y="2940050"/>
          <p14:tracePt t="20423" x="2266950" y="2946400"/>
          <p14:tracePt t="20434" x="2273300" y="2959100"/>
          <p14:tracePt t="20441" x="2286000" y="2971800"/>
          <p14:tracePt t="20449" x="2317750" y="2990850"/>
          <p14:tracePt t="20456" x="2349500" y="3009900"/>
          <p14:tracePt t="20464" x="2362200" y="3009900"/>
          <p14:tracePt t="20466" x="2400300" y="3022600"/>
          <p14:tracePt t="20480" x="2470150" y="3048000"/>
          <p14:tracePt t="20488" x="2565400" y="3067050"/>
          <p14:tracePt t="20493" x="2692400" y="3105150"/>
          <p14:tracePt t="20504" x="2825750" y="3136900"/>
          <p14:tracePt t="20513" x="2978150" y="3168650"/>
          <p14:tracePt t="20513" x="3143250" y="3194050"/>
          <p14:tracePt t="20530" x="3308350" y="3225800"/>
          <p14:tracePt t="20538" x="3492500" y="3244850"/>
          <p14:tracePt t="20544" x="3670300" y="3257550"/>
          <p14:tracePt t="20554" x="3829050" y="3263900"/>
          <p14:tracePt t="20562" x="4000500" y="3263900"/>
          <p14:tracePt t="20568" x="4191000" y="3263900"/>
          <p14:tracePt t="20578" x="4349750" y="3263900"/>
          <p14:tracePt t="20586" x="4521200" y="3263900"/>
          <p14:tracePt t="20591" x="4692650" y="3263900"/>
          <p14:tracePt t="20602" x="4851400" y="3263900"/>
          <p14:tracePt t="20610" x="4984750" y="3263900"/>
          <p14:tracePt t="20615" x="5080000" y="3263900"/>
          <p14:tracePt t="20623" x="5149850" y="3263900"/>
          <p14:tracePt t="20631" x="5200650" y="3263900"/>
          <p14:tracePt t="20639" x="5238750" y="3263900"/>
          <p14:tracePt t="20647" x="5257800" y="3263900"/>
          <p14:tracePt t="20663" x="5295900" y="3263900"/>
          <p14:tracePt t="20686" x="5302250" y="3263900"/>
          <p14:tracePt t="20710" x="5308600" y="3263900"/>
          <p14:tracePt t="20730" x="5314950" y="3263900"/>
          <p14:tracePt t="20735" x="5321300" y="3263900"/>
          <p14:tracePt t="20746" x="5327650" y="3263900"/>
          <p14:tracePt t="20753" x="5340350" y="3263900"/>
          <p14:tracePt t="20850" x="5334000" y="3263900"/>
          <p14:tracePt t="20856" x="5321300" y="3263900"/>
          <p14:tracePt t="20865" x="5302250" y="3263900"/>
          <p14:tracePt t="20873" x="5276850" y="3263900"/>
          <p14:tracePt t="20880" x="5251450" y="3263900"/>
          <p14:tracePt t="20889" x="5238750" y="3263900"/>
          <p14:tracePt t="20897" x="5219700" y="3263900"/>
          <p14:tracePt t="20904" x="5213350" y="3263900"/>
          <p14:tracePt t="20913" x="5207000" y="3263900"/>
          <p14:tracePt t="20922" x="5200650" y="3263900"/>
          <p14:tracePt t="20928" x="5181600" y="3263900"/>
          <p14:tracePt t="20937" x="5156200" y="3263900"/>
          <p14:tracePt t="20946" x="5118100" y="3263900"/>
          <p14:tracePt t="20951" x="5086350" y="3263900"/>
          <p14:tracePt t="20961" x="5067300" y="3263900"/>
          <p14:tracePt t="20970" x="5029200" y="3263900"/>
          <p14:tracePt t="20971" x="4978400" y="3263900"/>
          <p14:tracePt t="20983" x="4933950" y="3263900"/>
          <p14:tracePt t="20992" x="4889500" y="3263900"/>
          <p14:tracePt t="20997" x="4851400" y="3263900"/>
          <p14:tracePt t="21008" x="4813300" y="3263900"/>
          <p14:tracePt t="21015" x="4775200" y="3257550"/>
          <p14:tracePt t="21021" x="4762500" y="3244850"/>
          <p14:tracePt t="21031" x="4737100" y="3238500"/>
          <p14:tracePt t="21039" x="4724400" y="3238500"/>
          <p14:tracePt t="21045" x="4705350" y="3232150"/>
          <p14:tracePt t="21055" x="4673600" y="3225800"/>
          <p14:tracePt t="21063" x="4654550" y="3213100"/>
          <p14:tracePt t="21070" x="4616450" y="3206750"/>
          <p14:tracePt t="21079" x="4597400" y="3200400"/>
          <p14:tracePt t="21088" x="4565650" y="3200400"/>
          <p14:tracePt t="21094" x="4552950" y="3194050"/>
          <p14:tracePt t="21104" x="4533900" y="3181350"/>
          <p14:tracePt t="21120" x="4521200" y="3181350"/>
          <p14:tracePt t="21129" x="4508500" y="3168650"/>
          <p14:tracePt t="21144" x="4483100" y="3168650"/>
          <p14:tracePt t="21153" x="4476750" y="3168650"/>
          <p14:tracePt t="21162" x="4457700" y="3168650"/>
          <p14:tracePt t="21163" x="4432300" y="3155950"/>
          <p14:tracePt t="21178" x="4413250" y="3149600"/>
          <p14:tracePt t="21186" x="4394200" y="3149600"/>
          <p14:tracePt t="21192" x="4381500" y="3143250"/>
          <p14:tracePt t="21202" x="4368800" y="3143250"/>
          <p14:tracePt t="21207" x="4356100" y="3136900"/>
          <p14:tracePt t="21211" x="4330700" y="3124200"/>
          <p14:tracePt t="21226" x="4311650" y="3124200"/>
          <p14:tracePt t="21234" x="4273550" y="3111500"/>
          <p14:tracePt t="21239" x="4248150" y="3111500"/>
          <p14:tracePt t="21250" x="4216400" y="3098800"/>
          <p14:tracePt t="21257" x="4203700" y="3098800"/>
          <p14:tracePt t="21263" x="4178300" y="3098800"/>
          <p14:tracePt t="21273" x="4159250" y="3098800"/>
          <p14:tracePt t="21281" x="4140200" y="3098800"/>
          <p14:tracePt t="21288" x="4114800" y="3098800"/>
          <p14:tracePt t="21297" x="4095750" y="3098800"/>
          <p14:tracePt t="21305" x="4070350" y="3098800"/>
          <p14:tracePt t="21313" x="4038600" y="3098800"/>
          <p14:tracePt t="21321" x="4019550" y="3098800"/>
          <p14:tracePt t="21329" x="3987800" y="3098800"/>
          <p14:tracePt t="21337" x="3962400" y="3098800"/>
          <p14:tracePt t="21345" x="3930650" y="3098800"/>
          <p14:tracePt t="21354" x="3905250" y="3098800"/>
          <p14:tracePt t="21361" x="3873500" y="3098800"/>
          <p14:tracePt t="21370" x="3841750" y="3098800"/>
          <p14:tracePt t="21378" x="3803650" y="3098800"/>
          <p14:tracePt t="21388" x="3759200" y="3098800"/>
          <p14:tracePt t="21396" x="3708400" y="3098800"/>
          <p14:tracePt t="21404" x="3651250" y="3098800"/>
          <p14:tracePt t="21411" x="3581400" y="3098800"/>
          <p14:tracePt t="21420" x="3517900" y="3098800"/>
          <p14:tracePt t="21428" x="3441700" y="3098800"/>
          <p14:tracePt t="21437" x="3359150" y="3098800"/>
          <p14:tracePt t="21445" x="3295650" y="3098800"/>
          <p14:tracePt t="21454" x="3238500" y="3098800"/>
          <p14:tracePt t="21460" x="3187700" y="3098800"/>
          <p14:tracePt t="21471" x="3155950" y="3098800"/>
          <p14:tracePt t="21479" x="3086100" y="3098800"/>
          <p14:tracePt t="21488" x="3041650" y="3098800"/>
          <p14:tracePt t="21495" x="2997200" y="3098800"/>
          <p14:tracePt t="21503" x="2952750" y="3092450"/>
          <p14:tracePt t="21512" x="2908300" y="3086100"/>
          <p14:tracePt t="21520" x="2863850" y="3073400"/>
          <p14:tracePt t="21528" x="2806700" y="3067050"/>
          <p14:tracePt t="21538" x="2743200" y="3060700"/>
          <p14:tracePt t="21545" x="2686050" y="3060700"/>
          <p14:tracePt t="21554" x="2628900" y="3060700"/>
          <p14:tracePt t="21563" x="2578100" y="3060700"/>
          <p14:tracePt t="21570" x="2540000" y="3060700"/>
          <p14:tracePt t="21578" x="2527300" y="3060700"/>
          <p14:tracePt t="21587" x="2520950" y="3060700"/>
          <p14:tracePt t="21595" x="2514600" y="3048000"/>
          <p14:tracePt t="21604" x="2501900" y="3048000"/>
          <p14:tracePt t="21611" x="2495550" y="3048000"/>
          <p14:tracePt t="21621" x="2489200" y="3048000"/>
          <p14:tracePt t="21629" x="2476500" y="3048000"/>
          <p14:tracePt t="21637" x="2463800" y="3035300"/>
          <p14:tracePt t="21646" x="2444750" y="3028950"/>
          <p14:tracePt t="21655" x="2432050" y="3028950"/>
          <p14:tracePt t="21663" x="2419350" y="3022600"/>
          <p14:tracePt t="21679" x="2413000" y="3016250"/>
          <p14:tracePt t="21688" x="2406650" y="3009900"/>
          <p14:tracePt t="21693" x="2400300" y="3009900"/>
          <p14:tracePt t="21704" x="2393950" y="3003550"/>
          <p14:tracePt t="21714" x="2393950" y="2997200"/>
          <p14:tracePt t="21719" x="2381250" y="2990850"/>
          <p14:tracePt t="21730" x="2374900" y="2978150"/>
          <p14:tracePt t="21738" x="2368550" y="2971800"/>
          <p14:tracePt t="21739" x="2368550" y="2965450"/>
          <p14:tracePt t="21754" x="2362200" y="2952750"/>
          <p14:tracePt t="21768" x="2362200" y="2946400"/>
          <p14:tracePt t="21777" x="2355850" y="2940050"/>
          <p14:tracePt t="21785" x="2355850" y="2927350"/>
          <p14:tracePt t="21792" x="2355850" y="2914650"/>
          <p14:tracePt t="21802" x="2355850" y="2901950"/>
          <p14:tracePt t="21809" x="2355850" y="2895600"/>
          <p14:tracePt t="21815" x="2355850" y="2882900"/>
          <p14:tracePt t="21826" x="2362200" y="2876550"/>
          <p14:tracePt t="21833" x="2381250" y="2863850"/>
          <p14:tracePt t="21839" x="2381250" y="2844800"/>
          <p14:tracePt t="21849" x="2381250" y="2838450"/>
          <p14:tracePt t="21857" x="2393950" y="2825750"/>
          <p14:tracePt t="21863" x="2406650" y="2813050"/>
          <p14:tracePt t="21872" x="2425700" y="2800350"/>
          <p14:tracePt t="21879" x="2444750" y="2787650"/>
          <p14:tracePt t="21888" x="2463800" y="2781300"/>
          <p14:tracePt t="21896" x="2489200" y="2749550"/>
          <p14:tracePt t="21904" x="2508250" y="2743200"/>
          <p14:tracePt t="21912" x="2533650" y="2730500"/>
          <p14:tracePt t="21921" x="2571750" y="2711450"/>
          <p14:tracePt t="21928" x="2609850" y="2692400"/>
          <p14:tracePt t="21937" x="2647950" y="2667000"/>
          <p14:tracePt t="21945" x="2667000" y="2660650"/>
          <p14:tracePt t="21954" x="2705100" y="2660650"/>
          <p14:tracePt t="21962" x="2717800" y="2647950"/>
          <p14:tracePt t="21971" x="2724150" y="2647950"/>
          <p14:tracePt t="21979" x="2749550" y="2628900"/>
          <p14:tracePt t="21987" x="2755900" y="2628900"/>
          <p14:tracePt t="22008" x="2762250" y="2622550"/>
          <p14:tracePt t="22042" x="2762250" y="2616200"/>
          <p14:tracePt t="22065" x="2762250" y="2609850"/>
          <p14:tracePt t="22074" x="2768600" y="2609850"/>
          <p14:tracePt t="22113" x="2774950" y="2597150"/>
          <p14:tracePt t="22138" x="2774950" y="2590800"/>
          <p14:tracePt t="22146" x="2774950" y="2584450"/>
          <p14:tracePt t="22152" x="2774950" y="2578100"/>
          <p14:tracePt t="22170" x="2774950" y="2565400"/>
          <p14:tracePt t="22175" x="2774950" y="2552700"/>
          <p14:tracePt t="22186" x="2774950" y="2540000"/>
          <p14:tracePt t="22191" x="2774950" y="2520950"/>
          <p14:tracePt t="22194" x="2774950" y="2514600"/>
          <p14:tracePt t="22210" x="2762250" y="2508250"/>
          <p14:tracePt t="22217" x="2743200" y="2495550"/>
          <p14:tracePt t="22223" x="2730500" y="2482850"/>
          <p14:tracePt t="22233" x="2717800" y="2470150"/>
          <p14:tracePt t="22241" x="2698750" y="2457450"/>
          <p14:tracePt t="22247" x="2673350" y="2457450"/>
          <p14:tracePt t="22257" x="2647950" y="2457450"/>
          <p14:tracePt t="22265" x="2628900" y="2457450"/>
          <p14:tracePt t="22271" x="2597150" y="2457450"/>
          <p14:tracePt t="22281" x="2565400" y="2457450"/>
          <p14:tracePt t="22289" x="2546350" y="2457450"/>
          <p14:tracePt t="22289" x="2520950" y="2457450"/>
          <p14:tracePt t="22306" x="2482850" y="2457450"/>
          <p14:tracePt t="22313" x="2438400" y="2457450"/>
          <p14:tracePt t="22319" x="2400300" y="2463800"/>
          <p14:tracePt t="22330" x="2355850" y="2476500"/>
          <p14:tracePt t="22339" x="2298700" y="2495550"/>
          <p14:tracePt t="22344" x="2247900" y="2520950"/>
          <p14:tracePt t="22354" x="2190750" y="2552700"/>
          <p14:tracePt t="22362" x="2127250" y="2597150"/>
          <p14:tracePt t="22367" x="2082800" y="2647950"/>
          <p14:tracePt t="22377" x="2044700" y="2692400"/>
          <p14:tracePt t="22386" x="2025650" y="2736850"/>
          <p14:tracePt t="22391" x="2012950" y="2774950"/>
          <p14:tracePt t="22402" x="2006600" y="2806700"/>
          <p14:tracePt t="22410" x="2000250" y="2844800"/>
          <p14:tracePt t="22415" x="2000250" y="2882900"/>
          <p14:tracePt t="22426" x="2006600" y="2914650"/>
          <p14:tracePt t="22434" x="2032000" y="2946400"/>
          <p14:tracePt t="22439" x="2070100" y="2978150"/>
          <p14:tracePt t="22449" x="2127250" y="3003550"/>
          <p14:tracePt t="22457" x="2203450" y="3028950"/>
          <p14:tracePt t="22462" x="2279650" y="3035300"/>
          <p14:tracePt t="22473" x="2374900" y="3041650"/>
          <p14:tracePt t="22481" x="2482850" y="3035300"/>
          <p14:tracePt t="22488" x="2559050" y="3016250"/>
          <p14:tracePt t="22497" x="2628900" y="3003550"/>
          <p14:tracePt t="22505" x="2679700" y="2990850"/>
          <p14:tracePt t="22514" x="2692400" y="2984500"/>
          <p14:tracePt t="22521" x="2705100" y="2971800"/>
          <p14:tracePt t="22529" x="2705100" y="2965450"/>
          <p14:tracePt t="22538" x="2705100" y="2959100"/>
          <p14:tracePt t="22546" x="2705100" y="2952750"/>
          <p14:tracePt t="22555" x="2692400" y="2946400"/>
          <p14:tracePt t="22563" x="2667000" y="2927350"/>
          <p14:tracePt t="22571" x="2628900" y="2927350"/>
          <p14:tracePt t="22579" x="2590800" y="2921000"/>
          <p14:tracePt t="22588" x="2571750" y="2921000"/>
          <p14:tracePt t="22598" x="2552700" y="2921000"/>
          <p14:tracePt t="22605" x="2533650" y="2921000"/>
          <p14:tracePt t="22697" x="2540000" y="2921000"/>
          <p14:tracePt t="22698" x="2552700" y="2921000"/>
          <p14:tracePt t="22714" x="2552700" y="2933700"/>
          <p14:tracePt t="22722" x="2565400" y="2933700"/>
          <p14:tracePt t="23012" x="2565400" y="2927350"/>
          <p14:tracePt t="23027" x="2565400" y="2921000"/>
          <p14:tracePt t="23094" x="2559050" y="2914650"/>
          <p14:tracePt t="23124" x="2546350" y="2908300"/>
          <p14:tracePt t="23132" x="2533650" y="2901950"/>
          <p14:tracePt t="23138" x="2514600" y="2889250"/>
          <p14:tracePt t="23154" x="2508250" y="2889250"/>
          <p14:tracePt t="23159" x="2501900" y="2889250"/>
          <p14:tracePt t="23168" x="2495550" y="2889250"/>
          <p14:tracePt t="23182" x="2482850" y="2889250"/>
          <p14:tracePt t="23192" x="2470150" y="2889250"/>
          <p14:tracePt t="23200" x="2444750" y="2889250"/>
          <p14:tracePt t="23206" x="2425700" y="2889250"/>
          <p14:tracePt t="23216" x="2406650" y="2889250"/>
          <p14:tracePt t="23224" x="2381250" y="2889250"/>
          <p14:tracePt t="23230" x="2368550" y="2889250"/>
          <p14:tracePt t="23248" x="2355850" y="2889250"/>
          <p14:tracePt t="23254" x="2343150" y="2889250"/>
          <p14:tracePt t="23264" x="2330450" y="2889250"/>
          <p14:tracePt t="23272" x="2311400" y="2889250"/>
          <p14:tracePt t="23273" x="2273300" y="2889250"/>
          <p14:tracePt t="23290" x="2241550" y="2889250"/>
          <p14:tracePt t="23298" x="2209800" y="2889250"/>
          <p14:tracePt t="23303" x="2171700" y="2889250"/>
          <p14:tracePt t="23314" x="2159000" y="2889250"/>
          <p14:tracePt t="23322" x="2133600" y="2889250"/>
          <p14:tracePt t="23328" x="2101850" y="2889250"/>
          <p14:tracePt t="23338" x="2038350" y="2889250"/>
          <p14:tracePt t="23345" x="1981200" y="2889250"/>
          <p14:tracePt t="23351" x="1911350" y="2889250"/>
          <p14:tracePt t="23359" x="1860550" y="2889250"/>
          <p14:tracePt t="23367" x="1809750" y="2889250"/>
          <p14:tracePt t="23374" x="1758950" y="2889250"/>
          <p14:tracePt t="23383" x="1727200" y="2889250"/>
          <p14:tracePt t="23391" x="1714500" y="2889250"/>
          <p14:tracePt t="23398" x="1708150" y="2889250"/>
          <p14:tracePt t="23407" x="1701800" y="2889250"/>
          <p14:tracePt t="23416" x="1689100" y="2882900"/>
          <p14:tracePt t="23422" x="1676400" y="2876550"/>
          <p14:tracePt t="23432" x="1651000" y="2876550"/>
          <p14:tracePt t="23440" x="1631950" y="2870200"/>
          <p14:tracePt t="23447" x="1619250" y="2857500"/>
          <p14:tracePt t="23554" x="1619250" y="2851150"/>
          <p14:tracePt t="23568" x="1619250" y="2844800"/>
          <p14:tracePt t="23584" x="1625600" y="2838450"/>
          <p14:tracePt t="23590" x="1638300" y="2832100"/>
          <p14:tracePt t="23614" x="1638300" y="2819400"/>
          <p14:tracePt t="23632" x="1644650" y="2819400"/>
          <p14:tracePt t="23638" x="1651000" y="2819400"/>
          <p14:tracePt t="23648" x="1657350" y="2813050"/>
          <p14:tracePt t="23657" x="1663700" y="2813050"/>
          <p14:tracePt t="23658" x="1676400" y="2800350"/>
          <p14:tracePt t="23672" x="1689100" y="2781300"/>
          <p14:tracePt t="23680" x="1708150" y="2768600"/>
          <p14:tracePt t="23686" x="1720850" y="2762250"/>
          <p14:tracePt t="23696" x="1727200" y="2755900"/>
          <p14:tracePt t="23704" x="1739900" y="2743200"/>
          <p14:tracePt t="23730" x="1739900" y="2736850"/>
          <p14:tracePt t="23735" x="1746250" y="2730500"/>
          <p14:tracePt t="23746" x="1752600" y="2724150"/>
          <p14:tracePt t="23753" x="1765300" y="2711450"/>
          <p14:tracePt t="23769" x="1771650" y="2698750"/>
          <p14:tracePt t="23778" x="1778000" y="2679700"/>
          <p14:tracePt t="23784" x="1790700" y="2673350"/>
          <p14:tracePt t="23794" x="1790700" y="2660650"/>
          <p14:tracePt t="23801" x="1790700" y="2647950"/>
          <p14:tracePt t="23807" x="1784350" y="2635250"/>
          <p14:tracePt t="23816" x="1771650" y="2622550"/>
          <p14:tracePt t="23824" x="1752600" y="2609850"/>
          <p14:tracePt t="23831" x="1720850" y="2590800"/>
          <p14:tracePt t="23840" x="1695450" y="2571750"/>
          <p14:tracePt t="23849" x="1663700" y="2565400"/>
          <p14:tracePt t="23849" x="1625600" y="2552700"/>
          <p14:tracePt t="23864" x="1600200" y="2546350"/>
          <p14:tracePt t="23872" x="1562100" y="2540000"/>
          <p14:tracePt t="23878" x="1543050" y="2540000"/>
          <p14:tracePt t="23888" x="1517650" y="2540000"/>
          <p14:tracePt t="23896" x="1498600" y="2540000"/>
          <p14:tracePt t="23901" x="1473200" y="2540000"/>
          <p14:tracePt t="23912" x="1460500" y="2540000"/>
          <p14:tracePt t="23922" x="1454150" y="2540000"/>
          <p14:tracePt t="23927" x="1441450" y="2552700"/>
          <p14:tracePt t="23938" x="1435100" y="2565400"/>
          <p14:tracePt t="23946" x="1422400" y="2590800"/>
          <p14:tracePt t="23951" x="1422400" y="2609850"/>
          <p14:tracePt t="23962" x="1422400" y="2641600"/>
          <p14:tracePt t="23970" x="1416050" y="2673350"/>
          <p14:tracePt t="23975" x="1409700" y="2724150"/>
          <p14:tracePt t="23985" x="1409700" y="2774950"/>
          <p14:tracePt t="23993" x="1409700" y="2832100"/>
          <p14:tracePt t="23999" x="1416050" y="2882900"/>
          <p14:tracePt t="24008" x="1428750" y="2921000"/>
          <p14:tracePt t="24016" x="1447800" y="2952750"/>
          <p14:tracePt t="24024" x="1466850" y="2990850"/>
          <p14:tracePt t="24033" x="1492250" y="3016250"/>
          <p14:tracePt t="24041" x="1517650" y="3035300"/>
          <p14:tracePt t="24041" x="1555750" y="3048000"/>
          <p14:tracePt t="24056" x="1600200" y="3054350"/>
          <p14:tracePt t="24063" x="1644650" y="3060700"/>
          <p14:tracePt t="24070" x="1695450" y="3060700"/>
          <p14:tracePt t="24080" x="1752600" y="3054350"/>
          <p14:tracePt t="24088" x="1816100" y="3048000"/>
          <p14:tracePt t="24093" x="1866900" y="3028950"/>
          <p14:tracePt t="24104" x="1924050" y="3003550"/>
          <p14:tracePt t="24112" x="1968500" y="2978150"/>
          <p14:tracePt t="24117" x="2012950" y="2952750"/>
          <p14:tracePt t="24128" x="2025650" y="2940050"/>
          <p14:tracePt t="24136" x="2025650" y="2921000"/>
          <p14:tracePt t="24140" x="2038350" y="2908300"/>
          <p14:tracePt t="24154" x="2032000" y="2895600"/>
          <p14:tracePt t="24162" x="2032000" y="2882900"/>
          <p14:tracePt t="24168" x="2000250" y="2876550"/>
          <p14:tracePt t="24177" x="1968500" y="2863850"/>
          <p14:tracePt t="24185" x="1955800" y="2863850"/>
          <p14:tracePt t="24191" x="1924050" y="2863850"/>
          <p14:tracePt t="24201" x="1860550" y="2863850"/>
          <p14:tracePt t="24209" x="1803400" y="2863850"/>
          <p14:tracePt t="24217" x="1739900" y="2863850"/>
          <p14:tracePt t="24225" x="1695450" y="2876550"/>
          <p14:tracePt t="24232" x="1663700" y="2882900"/>
          <p14:tracePt t="24233" x="1651000" y="2889250"/>
          <p14:tracePt t="24258" x="1644650" y="2901950"/>
          <p14:tracePt t="24264" x="1644650" y="2914650"/>
          <p14:tracePt t="24275" x="1644650" y="2940050"/>
          <p14:tracePt t="24282" x="1663700" y="2965450"/>
          <p14:tracePt t="24288" x="1670050" y="2997200"/>
          <p14:tracePt t="24298" x="1695450" y="3016250"/>
          <p14:tracePt t="24306" x="1708150" y="3028950"/>
          <p14:tracePt t="24315" x="1727200" y="3041650"/>
          <p14:tracePt t="24326" x="1739900" y="3048000"/>
          <p14:tracePt t="24336" x="1758950" y="3048000"/>
          <p14:tracePt t="24346" x="1765300" y="3048000"/>
          <p14:tracePt t="24354" x="1765300" y="3054350"/>
          <p14:tracePt t="24384" x="1771650" y="3054350"/>
          <p14:tracePt t="24425" x="1784350" y="3048000"/>
          <p14:tracePt t="24440" x="1803400" y="3048000"/>
          <p14:tracePt t="24448" x="1816100" y="3048000"/>
          <p14:tracePt t="24454" x="1854200" y="3041650"/>
          <p14:tracePt t="24464" x="1879600" y="3041650"/>
          <p14:tracePt t="24472" x="1911350" y="3041650"/>
          <p14:tracePt t="24478" x="1936750" y="3041650"/>
          <p14:tracePt t="24488" x="1974850" y="3041650"/>
          <p14:tracePt t="24498" x="2006600" y="3041650"/>
          <p14:tracePt t="24508" x="2025650" y="3041650"/>
          <p14:tracePt t="24520" x="2063750" y="3041650"/>
          <p14:tracePt t="24532" x="2127250" y="3054350"/>
          <p14:tracePt t="24540" x="2159000" y="3054350"/>
          <p14:tracePt t="24549" x="2197100" y="3067050"/>
          <p14:tracePt t="24562" x="2241550" y="3067050"/>
          <p14:tracePt t="24569" x="2292350" y="3073400"/>
          <p14:tracePt t="24574" x="2355850" y="3079750"/>
          <p14:tracePt t="24585" x="2413000" y="3079750"/>
          <p14:tracePt t="24593" x="2470150" y="3079750"/>
          <p14:tracePt t="24600" x="2540000" y="3079750"/>
          <p14:tracePt t="24609" x="2597150" y="3079750"/>
          <p14:tracePt t="24617" x="2667000" y="3079750"/>
          <p14:tracePt t="24625" x="2736850" y="3079750"/>
          <p14:tracePt t="24632" x="2800350" y="3079750"/>
          <p14:tracePt t="24641" x="2863850" y="3079750"/>
          <p14:tracePt t="24651" x="2927350" y="3079750"/>
          <p14:tracePt t="24660" x="2997200" y="3079750"/>
          <p14:tracePt t="24669" x="3067050" y="3067050"/>
          <p14:tracePt t="24677" x="3136900" y="3054350"/>
          <p14:tracePt t="24685" x="3206750" y="3028950"/>
          <p14:tracePt t="24693" x="3270250" y="3009900"/>
          <p14:tracePt t="24702" x="3340100" y="2997200"/>
          <p14:tracePt t="24710" x="3403600" y="2984500"/>
          <p14:tracePt t="24718" x="3454400" y="2971800"/>
          <p14:tracePt t="24726" x="3498850" y="2959100"/>
          <p14:tracePt t="24735" x="3543300" y="2946400"/>
          <p14:tracePt t="24743" x="3625850" y="2895600"/>
          <p14:tracePt t="24753" x="3657600" y="2882900"/>
          <p14:tracePt t="24761" x="3689350" y="2857500"/>
          <p14:tracePt t="24767" x="3708400" y="2832100"/>
          <p14:tracePt t="24777" x="3740150" y="2800350"/>
          <p14:tracePt t="24785" x="3740150" y="2787650"/>
          <p14:tracePt t="24792" x="3740150" y="2762250"/>
          <p14:tracePt t="24802" x="3746500" y="2749550"/>
          <p14:tracePt t="24809" x="3752850" y="2724150"/>
          <p14:tracePt t="24816" x="3759200" y="2711450"/>
          <p14:tracePt t="24825" x="3771900" y="2686050"/>
          <p14:tracePt t="24835" x="3790950" y="2660650"/>
          <p14:tracePt t="24842" x="3810000" y="2635250"/>
          <p14:tracePt t="24850" x="3816350" y="2622550"/>
          <p14:tracePt t="24859" x="3816350" y="2609850"/>
          <p14:tracePt t="24866" x="3816350" y="2603500"/>
          <p14:tracePt t="24880" x="3816350" y="2597150"/>
          <p14:tracePt t="24885" x="3810000" y="2590800"/>
          <p14:tracePt t="24896" x="3803650" y="2578100"/>
          <p14:tracePt t="24904" x="3797300" y="2578100"/>
          <p14:tracePt t="24909" x="3790950" y="2578100"/>
          <p14:tracePt t="24944" x="3784600" y="2578100"/>
          <p14:tracePt t="24970" x="3784600" y="2584450"/>
          <p14:tracePt t="24978" x="3771900" y="2584450"/>
          <p14:tracePt t="24984" x="3771900" y="2590800"/>
          <p14:tracePt t="24994" x="3771900" y="2597150"/>
          <p14:tracePt t="25001" x="3771900" y="2603500"/>
          <p14:tracePt t="25007" x="3771900" y="2609850"/>
          <p14:tracePt t="25018" x="3771900" y="2616200"/>
          <p14:tracePt t="25024" x="3771900" y="2622550"/>
          <p14:tracePt t="25031" x="3771900" y="2628900"/>
          <p14:tracePt t="25041" x="3771900" y="2641600"/>
          <p14:tracePt t="25049" x="3778250" y="2654300"/>
          <p14:tracePt t="25057" x="3778250" y="2673350"/>
          <p14:tracePt t="25066" x="3797300" y="2686050"/>
          <p14:tracePt t="25074" x="3822700" y="2705100"/>
          <p14:tracePt t="25081" x="3848100" y="2717800"/>
          <p14:tracePt t="25091" x="3879850" y="2736850"/>
          <p14:tracePt t="25098" x="3911600" y="2743200"/>
          <p14:tracePt t="25107" x="3930650" y="2774950"/>
          <p14:tracePt t="25114" x="3949700" y="2774950"/>
          <p14:tracePt t="25124" x="3981450" y="2787650"/>
          <p14:tracePt t="25132" x="4013200" y="2800350"/>
          <p14:tracePt t="25140" x="4051300" y="2819400"/>
          <p14:tracePt t="25148" x="4152900" y="2844800"/>
          <p14:tracePt t="25162" x="4197350" y="2857500"/>
          <p14:tracePt t="25169" x="4241800" y="2870200"/>
          <p14:tracePt t="25175" x="4292600" y="2882900"/>
          <p14:tracePt t="25186" x="4362450" y="2895600"/>
          <p14:tracePt t="25193" x="4419600" y="2921000"/>
          <p14:tracePt t="25199" x="4483100" y="2940050"/>
          <p14:tracePt t="25209" x="4533900" y="2952750"/>
          <p14:tracePt t="25217" x="4591050" y="2965450"/>
          <p14:tracePt t="25224" x="4641850" y="2971800"/>
          <p14:tracePt t="25232" x="4692650" y="2984500"/>
          <p14:tracePt t="25241" x="4737100" y="2997200"/>
          <p14:tracePt t="25250" x="4806950" y="3009900"/>
          <p14:tracePt t="25257" x="4883150" y="3028950"/>
          <p14:tracePt t="25265" x="4965700" y="3035300"/>
          <p14:tracePt t="25274" x="5060950" y="3035300"/>
          <p14:tracePt t="25281" x="5175250" y="3035300"/>
          <p14:tracePt t="25291" x="5283200" y="3035300"/>
          <p14:tracePt t="25299" x="5403850" y="3035300"/>
          <p14:tracePt t="25307" x="5524500" y="3035300"/>
          <p14:tracePt t="25315" x="5664200" y="3035300"/>
          <p14:tracePt t="25324" x="5784850" y="3035300"/>
          <p14:tracePt t="25333" x="5911850" y="3028950"/>
          <p14:tracePt t="25340" x="6140450" y="3022600"/>
          <p14:tracePt t="25351" x="6235700" y="3022600"/>
          <p14:tracePt t="25362" x="6318250" y="3022600"/>
          <p14:tracePt t="25367" x="6400800" y="3022600"/>
          <p14:tracePt t="25377" x="6470650" y="3022600"/>
          <p14:tracePt t="25386" x="6527800" y="3022600"/>
          <p14:tracePt t="25392" x="6572250" y="3022600"/>
          <p14:tracePt t="25401" x="6610350" y="3016250"/>
          <p14:tracePt t="25409" x="6635750" y="3009900"/>
          <p14:tracePt t="25417" x="6661150" y="3003550"/>
          <p14:tracePt t="25425" x="6673850" y="3003550"/>
          <p14:tracePt t="25437" x="6680200" y="2997200"/>
          <p14:tracePt t="25474" x="6686550" y="2997200"/>
          <p14:tracePt t="25481" x="6699250" y="2997200"/>
          <p14:tracePt t="25498" x="6705600" y="2997200"/>
          <p14:tracePt t="25505" x="6718300" y="2997200"/>
          <p14:tracePt t="25511" x="6724650" y="2997200"/>
          <p14:tracePt t="25519" x="6737350" y="2997200"/>
          <p14:tracePt t="25527" x="6762750" y="2997200"/>
          <p14:tracePt t="25529" x="6775450" y="2997200"/>
          <p14:tracePt t="25543" x="6794500" y="2997200"/>
          <p14:tracePt t="25551" x="6807200" y="2997200"/>
          <p14:tracePt t="25558" x="6832600" y="2997200"/>
          <p14:tracePt t="25567" x="6845300" y="2997200"/>
          <p14:tracePt t="25576" x="6864350" y="2997200"/>
          <p14:tracePt t="25584" x="6877050" y="2997200"/>
          <p14:tracePt t="25592" x="6902450" y="2997200"/>
          <p14:tracePt t="25600" x="6915150" y="2997200"/>
          <p14:tracePt t="25616" x="6927850" y="2997200"/>
          <p14:tracePt t="25623" x="6965950" y="2997200"/>
          <p14:tracePt t="25630" x="6997700" y="2990850"/>
          <p14:tracePt t="25639" x="7029450" y="2978150"/>
          <p14:tracePt t="25647" x="7054850" y="2978150"/>
          <p14:tracePt t="25654" x="7073900" y="2971800"/>
          <p14:tracePt t="25664" x="7112000" y="2959100"/>
          <p14:tracePt t="25673" x="7156450" y="2946400"/>
          <p14:tracePt t="25680" x="7188200" y="2940050"/>
          <p14:tracePt t="25689" x="7232650" y="2927350"/>
          <p14:tracePt t="25698" x="7277100" y="2914650"/>
          <p14:tracePt t="25703" x="7315200" y="2901950"/>
          <p14:tracePt t="25714" x="7366000" y="2889250"/>
          <p14:tracePt t="25719" x="7423150" y="2870200"/>
          <p14:tracePt t="25724" x="7467600" y="2857500"/>
          <p14:tracePt t="25735" x="7505700" y="2844800"/>
          <p14:tracePt t="25744" x="7537450" y="2838450"/>
          <p14:tracePt t="25750" x="7575550" y="2832100"/>
          <p14:tracePt t="25762" x="7600950" y="2825750"/>
          <p14:tracePt t="25769" x="7632700" y="2819400"/>
          <p14:tracePt t="25775" x="7677150" y="2806700"/>
          <p14:tracePt t="25785" x="7708900" y="2794000"/>
          <p14:tracePt t="25793" x="7747000" y="2781300"/>
          <p14:tracePt t="25799" x="7778750" y="2768600"/>
          <p14:tracePt t="25809" x="7791450" y="2768600"/>
          <p14:tracePt t="25816" x="7804150" y="2762250"/>
          <p14:tracePt t="25825" x="7810500" y="2762250"/>
          <p14:tracePt t="25833" x="7823200" y="2762250"/>
          <p14:tracePt t="25848" x="7835900" y="2755900"/>
          <p14:tracePt t="26010" x="7829550" y="2755900"/>
          <p14:tracePt t="26015" x="7823200" y="2755900"/>
          <p14:tracePt t="26028" x="7823200" y="2762250"/>
          <p14:tracePt t="26036" x="7816850" y="2762250"/>
          <p14:tracePt t="26064" x="7804150" y="2768600"/>
          <p14:tracePt t="26104" x="7797800" y="2768600"/>
          <p14:tracePt t="26109" x="7791450" y="2768600"/>
          <p14:tracePt t="26120" x="7778750" y="2774950"/>
          <p14:tracePt t="26130" x="7772400" y="2781300"/>
          <p14:tracePt t="26135" x="7759700" y="2781300"/>
          <p14:tracePt t="26143" x="7753350" y="2781300"/>
          <p14:tracePt t="26151" x="7740650" y="2781300"/>
          <p14:tracePt t="26170" x="7734300" y="2781300"/>
          <p14:tracePt t="26184" x="7727950" y="2781300"/>
          <p14:tracePt t="26202" x="7721600" y="2781300"/>
          <p14:tracePt t="26208" x="7715250" y="2781300"/>
          <p14:tracePt t="26217" x="7708900" y="2781300"/>
          <p14:tracePt t="26224" x="7696200" y="2781300"/>
          <p14:tracePt t="26226" x="7683500" y="2781300"/>
          <p14:tracePt t="26240" x="7664450" y="2781300"/>
          <p14:tracePt t="26248" x="7645400" y="2794000"/>
          <p14:tracePt t="26250" x="7626350" y="2794000"/>
          <p14:tracePt t="26266" x="7613650" y="2794000"/>
          <p14:tracePt t="26273" x="7600950" y="2794000"/>
          <p14:tracePt t="26290" x="7588250" y="2800350"/>
          <p14:tracePt t="26303" x="7575550" y="2806700"/>
          <p14:tracePt t="26314" x="7556500" y="2806700"/>
          <p14:tracePt t="26321" x="7531100" y="2806700"/>
          <p14:tracePt t="26327" x="7512050" y="2806700"/>
          <p14:tracePt t="26335" x="7493000" y="2806700"/>
          <p14:tracePt t="26343" x="7435850" y="2806700"/>
          <p14:tracePt t="26350" x="7372350" y="2806700"/>
          <p14:tracePt t="26359" x="7302500" y="2806700"/>
          <p14:tracePt t="26367" x="7245350" y="2806700"/>
          <p14:tracePt t="26373" x="7200900" y="2806700"/>
          <p14:tracePt t="26384" x="7169150" y="2806700"/>
          <p14:tracePt t="26392" x="7156450" y="2806700"/>
          <p14:tracePt t="26398" x="7137400" y="2806700"/>
          <p14:tracePt t="26407" x="7124700" y="2806700"/>
          <p14:tracePt t="26416" x="7112000" y="2806700"/>
          <p14:tracePt t="26417" x="7092950" y="2806700"/>
          <p14:tracePt t="26434" x="7073900" y="2806700"/>
          <p14:tracePt t="26440" x="7048500" y="2806700"/>
          <p14:tracePt t="26445" x="7035800" y="2806700"/>
          <p14:tracePt t="26506" x="7042150" y="2806700"/>
          <p14:tracePt t="26514" x="7048500" y="2806700"/>
          <p14:tracePt t="26520" x="7067550" y="2806700"/>
          <p14:tracePt t="26544" x="7073900" y="2806700"/>
          <p14:tracePt t="26560" x="7099300" y="2800350"/>
          <p14:tracePt t="26565" x="7112000" y="2800350"/>
          <p14:tracePt t="26576" x="7143750" y="2794000"/>
          <p14:tracePt t="26583" x="7169150" y="2794000"/>
          <p14:tracePt t="26589" x="7200900" y="2794000"/>
          <p14:tracePt t="26599" x="7219950" y="2794000"/>
          <p14:tracePt t="26607" x="7245350" y="2794000"/>
          <p14:tracePt t="26614" x="7258050" y="2794000"/>
          <p14:tracePt t="26624" x="7270750" y="2794000"/>
          <p14:tracePt t="26746" x="7270750" y="2787650"/>
          <p14:tracePt t="26752" x="7270750" y="2781300"/>
          <p14:tracePt t="26767" x="7270750" y="2774950"/>
          <p14:tracePt t="26778" x="7270750" y="2768600"/>
          <p14:tracePt t="26784" x="7270750" y="2762250"/>
          <p14:tracePt t="26817" x="7270750" y="2749550"/>
          <p14:tracePt t="26826" x="7283450" y="2749550"/>
          <p14:tracePt t="26848" x="7283450" y="2743200"/>
          <p14:tracePt t="26854" x="7296150" y="2736850"/>
          <p14:tracePt t="26864" x="7296150" y="2730500"/>
          <p14:tracePt t="26872" x="7302500" y="2724150"/>
          <p14:tracePt t="26873" x="7302500" y="2717800"/>
          <p14:tracePt t="26888" x="7315200" y="2711450"/>
          <p14:tracePt t="26903" x="7315200" y="2705100"/>
          <p14:tracePt t="26914" x="7321550" y="2698750"/>
          <p14:tracePt t="26922" x="7327900" y="2686050"/>
          <p14:tracePt t="26928" x="7340600" y="2673350"/>
          <p14:tracePt t="26938" x="7372350" y="2641600"/>
          <p14:tracePt t="26945" x="7410450" y="2603500"/>
          <p14:tracePt t="26953" x="7429500" y="2578100"/>
          <p14:tracePt t="26960" x="7442200" y="2565400"/>
          <p14:tracePt t="26968" x="7461250" y="2552700"/>
          <p14:tracePt t="26974" x="7467600" y="2533650"/>
          <p14:tracePt t="26984" x="7473950" y="2533650"/>
          <p14:tracePt t="26992" x="7473950" y="2520950"/>
          <p14:tracePt t="26997" x="7480300" y="2520950"/>
          <p14:tracePt t="27008" x="7480300" y="2514600"/>
          <p14:tracePt t="27016" x="7480300" y="2508250"/>
          <p14:tracePt t="27021" x="7480300" y="2501900"/>
          <p14:tracePt t="27032" x="7473950" y="2495550"/>
          <p14:tracePt t="27040" x="7467600" y="2495550"/>
          <p14:tracePt t="27045" x="7467600" y="2489200"/>
          <p14:tracePt t="27055" x="7461250" y="2489200"/>
          <p14:tracePt t="27063" x="7454900" y="2482850"/>
          <p14:tracePt t="27067" x="7448550" y="2482850"/>
          <p14:tracePt t="27080" x="7429500" y="2482850"/>
          <p14:tracePt t="27088" x="7416800" y="2482850"/>
          <p14:tracePt t="27093" x="7378700" y="2482850"/>
          <p14:tracePt t="27106" x="7346950" y="2482850"/>
          <p14:tracePt t="27113" x="7315200" y="2482850"/>
          <p14:tracePt t="27120" x="7296150" y="2482850"/>
          <p14:tracePt t="27129" x="7270750" y="2482850"/>
          <p14:tracePt t="27137" x="7239000" y="2489200"/>
          <p14:tracePt t="27144" x="7194550" y="2501900"/>
          <p14:tracePt t="27154" x="7137400" y="2514600"/>
          <p14:tracePt t="27161" x="7105650" y="2520950"/>
          <p14:tracePt t="27170" x="7067550" y="2527300"/>
          <p14:tracePt t="27177" x="7035800" y="2527300"/>
          <p14:tracePt t="27185" x="7010400" y="2527300"/>
          <p14:tracePt t="27195" x="6972300" y="2527300"/>
          <p14:tracePt t="27202" x="6946900" y="2527300"/>
          <p14:tracePt t="27211" x="6921500" y="2527300"/>
          <p14:tracePt t="27219" x="6883400" y="2533650"/>
          <p14:tracePt t="27227" x="6858000" y="2540000"/>
          <p14:tracePt t="27235" x="6813550" y="2552700"/>
          <p14:tracePt t="27243" x="6775450" y="2559050"/>
          <p14:tracePt t="27251" x="6750050" y="2559050"/>
          <p14:tracePt t="27260" x="6692900" y="2571750"/>
          <p14:tracePt t="27271" x="6667500" y="2578100"/>
          <p14:tracePt t="27280" x="6642100" y="2584450"/>
          <p14:tracePt t="27286" x="6604000" y="2597150"/>
          <p14:tracePt t="27295" x="6565900" y="2603500"/>
          <p14:tracePt t="27303" x="6521450" y="2609850"/>
          <p14:tracePt t="27310" x="6470650" y="2616200"/>
          <p14:tracePt t="27319" x="6419850" y="2622550"/>
          <p14:tracePt t="27328" x="6388100" y="2622550"/>
          <p14:tracePt t="27335" x="6362700" y="2622550"/>
          <p14:tracePt t="27344" x="6343650" y="2622550"/>
          <p14:tracePt t="27358" x="6337300" y="2622550"/>
          <p14:tracePt t="27376" x="6324600" y="2622550"/>
          <p14:tracePt t="27377" x="6318250" y="2622550"/>
          <p14:tracePt t="27394" x="6311900" y="2622550"/>
          <p14:tracePt t="27402" x="6299200" y="2622550"/>
          <p14:tracePt t="27408" x="6280150" y="2622550"/>
          <p14:tracePt t="27418" x="6267450" y="2622550"/>
          <p14:tracePt t="27432" x="6261100" y="2622550"/>
          <p14:tracePt t="27448" x="6254750" y="2622550"/>
          <p14:tracePt t="27449" x="6248400" y="2622550"/>
          <p14:tracePt t="27464" x="6242050" y="2622550"/>
          <p14:tracePt t="27472" x="6229350" y="2622550"/>
          <p14:tracePt t="27610" x="6229350" y="2603500"/>
          <p14:tracePt t="27618" x="6229350" y="2590800"/>
          <p14:tracePt t="27634" x="6229350" y="2571750"/>
          <p14:tracePt t="27641" x="6229350" y="2546350"/>
          <p14:tracePt t="27647" x="6229350" y="2520950"/>
          <p14:tracePt t="27657" x="6229350" y="2495550"/>
          <p14:tracePt t="27665" x="6229350" y="2476500"/>
          <p14:tracePt t="27667" x="6229350" y="2463800"/>
          <p14:tracePt t="27679" x="6229350" y="2438400"/>
          <p14:tracePt t="27687" x="6229350" y="2419350"/>
          <p14:tracePt t="27694" x="6229350" y="2406650"/>
          <p14:tracePt t="27706" x="6229350" y="2393950"/>
          <p14:tracePt t="27713" x="6229350" y="2381250"/>
          <p14:tracePt t="27719" x="6229350" y="2368550"/>
          <p14:tracePt t="27734" x="6229350" y="2362200"/>
          <p14:tracePt t="27806" x="6242050" y="2400300"/>
          <p14:tracePt t="27812" x="6248400" y="2432050"/>
          <p14:tracePt t="27828" x="6261100" y="2457450"/>
          <p14:tracePt t="27835" x="6280150" y="2501900"/>
          <p14:tracePt t="27842" x="6299200" y="2552700"/>
          <p14:tracePt t="27850" x="6318250" y="2597150"/>
          <p14:tracePt t="27858" x="6343650" y="2654300"/>
          <p14:tracePt t="27864" x="6362700" y="2698750"/>
          <p14:tracePt t="27871" x="6381750" y="2736850"/>
          <p14:tracePt t="27879" x="6394450" y="2774950"/>
          <p14:tracePt t="27886" x="6407150" y="2806700"/>
          <p14:tracePt t="27895" x="6419850" y="2844800"/>
          <p14:tracePt t="27903" x="6426200" y="2876550"/>
          <p14:tracePt t="27910" x="6426200" y="2889250"/>
          <p14:tracePt t="27919" x="6426200" y="2914650"/>
          <p14:tracePt t="27933" x="6426200" y="2921000"/>
          <p14:tracePt t="27944" x="6426200" y="2927350"/>
          <p14:tracePt t="28050" x="6426200" y="2921000"/>
          <p14:tracePt t="28064" x="6438900" y="2901950"/>
          <p14:tracePt t="28071" x="6445250" y="2895600"/>
          <p14:tracePt t="28078" x="6451600" y="2882900"/>
          <p14:tracePt t="28088" x="6464300" y="2863850"/>
          <p14:tracePt t="28095" x="6483350" y="2844800"/>
          <p14:tracePt t="28103" x="6515100" y="2813050"/>
          <p14:tracePt t="28112" x="6534150" y="2787650"/>
          <p14:tracePt t="28120" x="6565900" y="2755900"/>
          <p14:tracePt t="28125" x="6591300" y="2730500"/>
          <p14:tracePt t="28136" x="6623050" y="2705100"/>
          <p14:tracePt t="28144" x="6642100" y="2673350"/>
          <p14:tracePt t="28150" x="6654800" y="2660650"/>
          <p14:tracePt t="28160" x="6667500" y="2647950"/>
          <p14:tracePt t="28174" x="6667500" y="2641600"/>
          <p14:tracePt t="28192" x="6642100" y="2641600"/>
          <p14:tracePt t="28198" x="6616700" y="2641600"/>
          <p14:tracePt t="28208" x="6604000" y="2641600"/>
          <p14:tracePt t="28216" x="6572250" y="2641600"/>
          <p14:tracePt t="28218" x="6521450" y="2641600"/>
          <p14:tracePt t="28234" x="6470650" y="2641600"/>
          <p14:tracePt t="28242" x="6419850" y="2641600"/>
          <p14:tracePt t="28247" x="6381750" y="2641600"/>
          <p14:tracePt t="28258" x="6350000" y="2641600"/>
          <p14:tracePt t="28263" x="6337300" y="2641600"/>
          <p14:tracePt t="28270" x="6324600" y="2641600"/>
          <p14:tracePt t="28288" x="6318250" y="2641600"/>
          <p14:tracePt t="28338" x="6318250" y="2647950"/>
          <p14:tracePt t="28360" x="6330950" y="2654300"/>
          <p14:tracePt t="28366" x="6343650" y="2654300"/>
          <p14:tracePt t="28376" x="6381750" y="2660650"/>
          <p14:tracePt t="28384" x="6413500" y="2667000"/>
          <p14:tracePt t="28390" x="6451600" y="2667000"/>
          <p14:tracePt t="28400" x="6483350" y="2667000"/>
          <p14:tracePt t="28410" x="6508750" y="2667000"/>
          <p14:tracePt t="28416" x="6527800" y="2679700"/>
          <p14:tracePt t="28425" x="6534150" y="2679700"/>
          <p14:tracePt t="28434" x="6546850" y="2679700"/>
          <p14:tracePt t="28435" x="6553200" y="2679700"/>
          <p14:tracePt t="28496" x="6540500" y="2679700"/>
          <p14:tracePt t="28504" x="6527800" y="2679700"/>
          <p14:tracePt t="28506" x="6515100" y="2679700"/>
          <p14:tracePt t="28508" x="6508750" y="2679700"/>
          <p14:tracePt t="28519" x="6502400" y="2679700"/>
          <p14:tracePt t="28527" x="6489700" y="2686050"/>
          <p14:tracePt t="28534" x="6483350" y="2686050"/>
          <p14:tracePt t="28544" x="6457950" y="2692400"/>
          <p14:tracePt t="28552" x="6438900" y="2698750"/>
          <p14:tracePt t="28561" x="6413500" y="2711450"/>
          <p14:tracePt t="28570" x="6394450" y="2711450"/>
          <p14:tracePt t="28577" x="6356350" y="2724150"/>
          <p14:tracePt t="28586" x="6337300" y="2724150"/>
          <p14:tracePt t="28594" x="6324600" y="2736850"/>
          <p14:tracePt t="28603" x="6311900" y="2736850"/>
          <p14:tracePt t="28611" x="6299200" y="2743200"/>
          <p14:tracePt t="28620" x="6286500" y="2743200"/>
          <p14:tracePt t="28627" x="6280150" y="2743200"/>
          <p14:tracePt t="28642" x="6273800" y="2743200"/>
          <p14:tracePt t="28647" x="6267450" y="2743200"/>
          <p14:tracePt t="28714" x="6292850" y="2743200"/>
          <p14:tracePt t="28721" x="6311900" y="2736850"/>
          <p14:tracePt t="28728" x="6337300" y="2736850"/>
          <p14:tracePt t="28738" x="6375400" y="2717800"/>
          <p14:tracePt t="28746" x="6407150" y="2705100"/>
          <p14:tracePt t="28751" x="6445250" y="2705100"/>
          <p14:tracePt t="28760" x="6457950" y="2705100"/>
          <p14:tracePt t="28767" x="6477000" y="2698750"/>
          <p14:tracePt t="28773" x="6515100" y="2692400"/>
          <p14:tracePt t="28783" x="6521450" y="2692400"/>
          <p14:tracePt t="28792" x="6527800" y="2679700"/>
          <p14:tracePt t="28889" x="6515100" y="2686050"/>
          <p14:tracePt t="28904" x="6483350" y="2686050"/>
          <p14:tracePt t="28911" x="6470650" y="2686050"/>
          <p14:tracePt t="28918" x="6432550" y="2692400"/>
          <p14:tracePt t="28930" x="6388100" y="2705100"/>
          <p14:tracePt t="28938" x="6337300" y="2717800"/>
          <p14:tracePt t="28943" x="6305550" y="2724150"/>
          <p14:tracePt t="28954" x="6267450" y="2736850"/>
          <p14:tracePt t="28961" x="6229350" y="2743200"/>
          <p14:tracePt t="28967" x="6216650" y="2743200"/>
          <p14:tracePt t="28976" x="6210300" y="2755900"/>
          <p14:tracePt t="28990" x="6203950" y="2755900"/>
          <p14:tracePt t="29032" x="6223000" y="2755900"/>
          <p14:tracePt t="29033" x="6242050" y="2755900"/>
          <p14:tracePt t="29047" x="6267450" y="2755900"/>
          <p14:tracePt t="29056" x="6299200" y="2755900"/>
          <p14:tracePt t="29062" x="6311900" y="2755900"/>
          <p14:tracePt t="29072" x="6343650" y="2755900"/>
          <p14:tracePt t="29080" x="6381750" y="2755900"/>
          <p14:tracePt t="29085" x="6413500" y="2755900"/>
          <p14:tracePt t="29095" x="6451600" y="2755900"/>
          <p14:tracePt t="29106" x="6477000" y="2755900"/>
          <p14:tracePt t="29112" x="6508750" y="2755900"/>
          <p14:tracePt t="29121" x="6534150" y="2755900"/>
          <p14:tracePt t="29129" x="6553200" y="2743200"/>
          <p14:tracePt t="29146" x="6559550" y="2743200"/>
          <p14:tracePt t="29176" x="6553200" y="2743200"/>
          <p14:tracePt t="29191" x="6540500" y="2743200"/>
          <p14:tracePt t="29202" x="6521450" y="2743200"/>
          <p14:tracePt t="29216" x="6515100" y="2743200"/>
          <p14:tracePt t="29256" x="6502400" y="2743200"/>
          <p14:tracePt t="29312" x="6508750" y="2743200"/>
          <p14:tracePt t="29320" x="6527800" y="2743200"/>
          <p14:tracePt t="29336" x="6540500" y="2743200"/>
          <p14:tracePt t="29343" x="6565900" y="2743200"/>
          <p14:tracePt t="29360" x="6578600" y="2743200"/>
          <p14:tracePt t="29367" x="6591300" y="2743200"/>
          <p14:tracePt t="29443" x="6584950" y="2743200"/>
          <p14:tracePt t="29863" x="6572250" y="2743200"/>
          <p14:tracePt t="30032" x="6565900" y="2743200"/>
          <p14:tracePt t="30034" x="6546850" y="2743200"/>
          <p14:tracePt t="30045" x="6534150" y="2743200"/>
          <p14:tracePt t="30051" x="6527800" y="2743200"/>
          <p14:tracePt t="30057" x="6508750" y="2743200"/>
          <p14:tracePt t="30064" x="6489700" y="2743200"/>
          <p14:tracePt t="30072" x="6432550" y="2743200"/>
          <p14:tracePt t="30080" x="6413500" y="2743200"/>
          <p14:tracePt t="30088" x="6375400" y="2743200"/>
          <p14:tracePt t="30096" x="6324600" y="2743200"/>
          <p14:tracePt t="30104" x="6273800" y="2743200"/>
          <p14:tracePt t="30112" x="6216650" y="2743200"/>
          <p14:tracePt t="30120" x="6165850" y="2743200"/>
          <p14:tracePt t="30129" x="6115050" y="2743200"/>
          <p14:tracePt t="30136" x="6070600" y="2743200"/>
          <p14:tracePt t="30145" x="6019800" y="2743200"/>
          <p14:tracePt t="30153" x="5956300" y="2743200"/>
          <p14:tracePt t="30162" x="5899150" y="2743200"/>
          <p14:tracePt t="30169" x="5835650" y="2743200"/>
          <p14:tracePt t="30178" x="5759450" y="2743200"/>
          <p14:tracePt t="30188" x="5683250" y="2743200"/>
          <p14:tracePt t="30195" x="5613400" y="2743200"/>
          <p14:tracePt t="30202" x="5556250" y="2743200"/>
          <p14:tracePt t="30212" x="5492750" y="2743200"/>
          <p14:tracePt t="30219" x="5435600" y="2743200"/>
          <p14:tracePt t="30229" x="5391150" y="2743200"/>
          <p14:tracePt t="30236" x="5359400" y="2743200"/>
          <p14:tracePt t="30246" x="5334000" y="2743200"/>
          <p14:tracePt t="30253" x="5321300" y="2743200"/>
          <p14:tracePt t="30262" x="5314950" y="2743200"/>
          <p14:tracePt t="30271" x="5302250" y="2743200"/>
          <p14:tracePt t="30280" x="5295900" y="2743200"/>
          <p14:tracePt t="30290" x="5289550" y="2743200"/>
          <p14:tracePt t="30297" x="5270500" y="2743200"/>
          <p14:tracePt t="30305" x="5257800" y="2743200"/>
          <p14:tracePt t="30314" x="5238750" y="2743200"/>
          <p14:tracePt t="30322" x="5219700" y="2743200"/>
          <p14:tracePt t="30329" x="5200650" y="2743200"/>
          <p14:tracePt t="30336" x="5181600" y="2743200"/>
          <p14:tracePt t="30346" x="5156200" y="2743200"/>
          <p14:tracePt t="30354" x="5137150" y="2743200"/>
          <p14:tracePt t="30362" x="5124450" y="2743200"/>
          <p14:tracePt t="30370" x="5099050" y="2743200"/>
          <p14:tracePt t="30379" x="5086350" y="2743200"/>
          <p14:tracePt t="30387" x="5060950" y="2743200"/>
          <p14:tracePt t="30396" x="5041900" y="2743200"/>
          <p14:tracePt t="30404" x="5022850" y="2743200"/>
          <p14:tracePt t="30412" x="4997450" y="2743200"/>
          <p14:tracePt t="30420" x="4978400" y="2743200"/>
          <p14:tracePt t="30429" x="4953000" y="2743200"/>
          <p14:tracePt t="30706" x="4959350" y="2743200"/>
          <p14:tracePt t="30722" x="4965700" y="2743200"/>
          <p14:tracePt t="30730" x="4972050" y="2743200"/>
          <p14:tracePt t="30735" x="4978400" y="2743200"/>
          <p14:tracePt t="30746" x="4984750" y="2743200"/>
          <p14:tracePt t="30753" x="4991100" y="2743200"/>
          <p14:tracePt t="30801" x="4991100" y="2736850"/>
          <p14:tracePt t="30818" x="4984750" y="2730500"/>
          <p14:tracePt t="30824" x="4959350" y="2730500"/>
          <p14:tracePt t="30829" x="4940300" y="2717800"/>
          <p14:tracePt t="30839" x="4914900" y="2705100"/>
          <p14:tracePt t="30848" x="4895850" y="2698750"/>
          <p14:tracePt t="30854" x="4851400" y="2692400"/>
          <p14:tracePt t="30864" x="4775200" y="2686050"/>
          <p14:tracePt t="30872" x="4692650" y="2686050"/>
          <p14:tracePt t="30873" x="4597400" y="2686050"/>
          <p14:tracePt t="30890" x="4508500" y="2686050"/>
          <p14:tracePt t="30898" x="4413250" y="2686050"/>
          <p14:tracePt t="30899" x="4330700" y="2686050"/>
          <p14:tracePt t="30914" x="4260850" y="2705100"/>
          <p14:tracePt t="30920" x="4197350" y="2711450"/>
          <p14:tracePt t="30926" x="4152900" y="2724150"/>
          <p14:tracePt t="30936" x="4127500" y="2730500"/>
          <p14:tracePt t="30944" x="4121150" y="2736850"/>
          <p14:tracePt t="30973" x="4121150" y="2743200"/>
          <p14:tracePt t="30986" x="4146550" y="2755900"/>
          <p14:tracePt t="30994" x="4178300" y="2774950"/>
          <p14:tracePt t="31000" x="4197350" y="2781300"/>
          <p14:tracePt t="31010" x="4222750" y="2787650"/>
          <p14:tracePt t="31015" x="4267200" y="2800350"/>
          <p14:tracePt t="31021" x="4311650" y="2813050"/>
          <p14:tracePt t="31031" x="4356100" y="2819400"/>
          <p14:tracePt t="31042" x="4400550" y="2832100"/>
          <p14:tracePt t="31047" x="4425950" y="2832100"/>
          <p14:tracePt t="31057" x="4432300" y="2832100"/>
          <p14:tracePt t="31065" x="4438650" y="2832100"/>
          <p14:tracePt t="31091" x="4438650" y="2813050"/>
          <p14:tracePt t="31104" x="4425950" y="2800350"/>
          <p14:tracePt t="31112" x="4387850" y="2794000"/>
          <p14:tracePt t="31117" x="4349750" y="2774950"/>
          <p14:tracePt t="31128" x="4330700" y="2768600"/>
          <p14:tracePt t="31137" x="4286250" y="2755900"/>
          <p14:tracePt t="31142" x="4241800" y="2743200"/>
          <p14:tracePt t="31152" x="4171950" y="2730500"/>
          <p14:tracePt t="31160" x="4089400" y="2724150"/>
          <p14:tracePt t="31165" x="4019550" y="2724150"/>
          <p14:tracePt t="31176" x="3943350" y="2724150"/>
          <p14:tracePt t="31183" x="3873500" y="2724150"/>
          <p14:tracePt t="31190" x="3810000" y="2724150"/>
          <p14:tracePt t="31199" x="3752850" y="2724150"/>
          <p14:tracePt t="31207" x="3702050" y="2724150"/>
          <p14:tracePt t="31214" x="3663950" y="2730500"/>
          <p14:tracePt t="31223" x="3657600" y="2730500"/>
          <p14:tracePt t="31231" x="3651250" y="2730500"/>
          <p14:tracePt t="31249" x="3651250" y="2736850"/>
          <p14:tracePt t="31257" x="3657600" y="2736850"/>
          <p14:tracePt t="31274" x="3663950" y="2736850"/>
          <p14:tracePt t="31282" x="3676650" y="2736850"/>
          <p14:tracePt t="31284" x="3689350" y="2736850"/>
          <p14:tracePt t="31303" x="3695700" y="2736850"/>
          <p14:tracePt t="31375" x="3695700" y="2743200"/>
          <p14:tracePt t="31392" x="3683000" y="2743200"/>
          <p14:tracePt t="31399" x="3657600" y="2755900"/>
          <p14:tracePt t="31406" x="3632200" y="2755900"/>
          <p14:tracePt t="31415" x="3613150" y="2768600"/>
          <p14:tracePt t="31423" x="3587750" y="2768600"/>
          <p14:tracePt t="31429" x="3556000" y="2774950"/>
          <p14:tracePt t="31442" x="3536950" y="2781300"/>
          <p14:tracePt t="31449" x="3505200" y="2787650"/>
          <p14:tracePt t="31456" x="3479800" y="2794000"/>
          <p14:tracePt t="31465" x="3448050" y="2800350"/>
          <p14:tracePt t="31472" x="3435350" y="2806700"/>
          <p14:tracePt t="31478" x="3403600" y="2813050"/>
          <p14:tracePt t="31487" x="3371850" y="2819400"/>
          <p14:tracePt t="31496" x="3327400" y="2832100"/>
          <p14:tracePt t="31501" x="3270250" y="2844800"/>
          <p14:tracePt t="31512" x="3225800" y="2857500"/>
          <p14:tracePt t="31520" x="3175000" y="2870200"/>
          <p14:tracePt t="31522" x="3124200" y="2876550"/>
          <p14:tracePt t="31538" x="3067050" y="2876550"/>
          <p14:tracePt t="31545" x="3003550" y="2876550"/>
          <p14:tracePt t="31552" x="2940050" y="2876550"/>
          <p14:tracePt t="31559" x="2876550" y="2876550"/>
          <p14:tracePt t="31567" x="2825750" y="2876550"/>
          <p14:tracePt t="31573" x="2774950" y="2876550"/>
          <p14:tracePt t="31583" x="2743200" y="2870200"/>
          <p14:tracePt t="31591" x="2711450" y="2857500"/>
          <p14:tracePt t="31598" x="2698750" y="2844800"/>
          <p14:tracePt t="31607" x="2692400" y="2832100"/>
          <p14:tracePt t="31615" x="2679700" y="2806700"/>
          <p14:tracePt t="31623" x="2679700" y="2794000"/>
          <p14:tracePt t="31631" x="2667000" y="2781300"/>
          <p14:tracePt t="31640" x="2667000" y="2755900"/>
          <p14:tracePt t="31647" x="2660650" y="2736850"/>
          <p14:tracePt t="31656" x="2654300" y="2705100"/>
          <p14:tracePt t="31665" x="2641600" y="2686050"/>
          <p14:tracePt t="31672" x="2628900" y="2673350"/>
          <p14:tracePt t="31681" x="2603500" y="2660650"/>
          <p14:tracePt t="31689" x="2590800" y="2647950"/>
          <p14:tracePt t="31697" x="2559050" y="2641600"/>
          <p14:tracePt t="31706" x="2527300" y="2628900"/>
          <p14:tracePt t="31714" x="2489200" y="2616200"/>
          <p14:tracePt t="31715" x="2470150" y="2616200"/>
          <p14:tracePt t="31728" x="2432050" y="2616200"/>
          <p14:tracePt t="31736" x="2387600" y="2616200"/>
          <p14:tracePt t="31741" x="2324100" y="2616200"/>
          <p14:tracePt t="31751" x="2247900" y="2616200"/>
          <p14:tracePt t="31759" x="2171700" y="2616200"/>
          <p14:tracePt t="31766" x="2095500" y="2616200"/>
          <p14:tracePt t="31775" x="2038350" y="2616200"/>
          <p14:tracePt t="31783" x="2025650" y="2616200"/>
          <p14:tracePt t="31790" x="2019300" y="2616200"/>
          <p14:tracePt t="32042" x="2012950" y="2616200"/>
          <p14:tracePt t="32072" x="1993900" y="2616200"/>
          <p14:tracePt t="32077" x="1962150" y="2616200"/>
          <p14:tracePt t="32088" x="1943100" y="2616200"/>
          <p14:tracePt t="32095" x="1917700" y="2616200"/>
          <p14:tracePt t="32097" x="1873250" y="2616200"/>
          <p14:tracePt t="32114" x="1816100" y="2616200"/>
          <p14:tracePt t="32119" x="1752600" y="2616200"/>
          <p14:tracePt t="32121" x="1689100" y="2616200"/>
          <p14:tracePt t="32136" x="1612900" y="2616200"/>
          <p14:tracePt t="32143" x="1530350" y="2616200"/>
          <p14:tracePt t="32149" x="1435100" y="2616200"/>
          <p14:tracePt t="32159" x="1352550" y="2616200"/>
          <p14:tracePt t="32168" x="1270000" y="2616200"/>
          <p14:tracePt t="32175" x="1200150" y="2616200"/>
          <p14:tracePt t="32183" x="1136650" y="2622550"/>
          <p14:tracePt t="32193" x="1073150" y="2635250"/>
          <p14:tracePt t="32199" x="1009650" y="2654300"/>
          <p14:tracePt t="32209" x="958850" y="2667000"/>
          <p14:tracePt t="32217" x="920750" y="2673350"/>
          <p14:tracePt t="32223" x="895350" y="2673350"/>
          <p14:tracePt t="32240" x="895350" y="2686050"/>
          <p14:tracePt t="32264" x="901700" y="2686050"/>
          <p14:tracePt t="32270" x="920750" y="2686050"/>
          <p14:tracePt t="32280" x="939800" y="2698750"/>
          <p14:tracePt t="32287" x="971550" y="2705100"/>
          <p14:tracePt t="32294" x="996950" y="2717800"/>
          <p14:tracePt t="32304" x="1022350" y="2724150"/>
          <p14:tracePt t="32312" x="1041400" y="2724150"/>
          <p14:tracePt t="32314" x="1060450" y="2730500"/>
          <p14:tracePt t="32328" x="1073150" y="2730500"/>
          <p14:tracePt t="32336" x="1085850" y="2736850"/>
          <p14:tracePt t="32341" x="1104900" y="2743200"/>
          <p14:tracePt t="32351" x="1143000" y="2749550"/>
          <p14:tracePt t="32359" x="1168400" y="2749550"/>
          <p14:tracePt t="32365" x="1181100" y="2749550"/>
          <p14:tracePt t="32378" x="1206500" y="2749550"/>
          <p14:tracePt t="32386" x="1238250" y="2749550"/>
          <p14:tracePt t="32391" x="1276350" y="2749550"/>
          <p14:tracePt t="32401" x="1308100" y="2749550"/>
          <p14:tracePt t="32408" x="1333500" y="2749550"/>
          <p14:tracePt t="32414" x="1346200" y="2749550"/>
          <p14:tracePt t="32424" x="1352550" y="2749550"/>
          <p14:tracePt t="32433" x="1358900" y="2749550"/>
          <p14:tracePt t="32682" x="1358900" y="2755900"/>
          <p14:tracePt t="32688" x="1358900" y="2762250"/>
          <p14:tracePt t="32702" x="1358900" y="2768600"/>
          <p14:tracePt t="32720" x="1358900" y="2774950"/>
          <p14:tracePt t="32726" x="1358900" y="2781300"/>
          <p14:tracePt t="32736" x="1365250" y="2787650"/>
          <p14:tracePt t="32744" x="1371600" y="2794000"/>
          <p14:tracePt t="32749" x="1384300" y="2806700"/>
          <p14:tracePt t="32760" x="1416050" y="2825750"/>
          <p14:tracePt t="32767" x="1454150" y="2844800"/>
          <p14:tracePt t="32774" x="1485900" y="2863850"/>
          <p14:tracePt t="32783" x="1504950" y="2870200"/>
          <p14:tracePt t="32793" x="1536700" y="2876550"/>
          <p14:tracePt t="32798" x="1574800" y="2889250"/>
          <p14:tracePt t="32808" x="1619250" y="2901950"/>
          <p14:tracePt t="32816" x="1670050" y="2908300"/>
          <p14:tracePt t="32818" x="1701800" y="2914650"/>
          <p14:tracePt t="32832" x="1758950" y="2921000"/>
          <p14:tracePt t="32841" x="1797050" y="2921000"/>
          <p14:tracePt t="32848" x="1847850" y="2921000"/>
          <p14:tracePt t="32858" x="1898650" y="2921000"/>
          <p14:tracePt t="32863" x="1949450" y="2921000"/>
          <p14:tracePt t="32870" x="1993900" y="2914650"/>
          <p14:tracePt t="32880" x="2032000" y="2908300"/>
          <p14:tracePt t="32888" x="2057400" y="2895600"/>
          <p14:tracePt t="32893" x="2063750" y="2889250"/>
          <p14:tracePt t="32904" x="2063750" y="2876550"/>
          <p14:tracePt t="32912" x="2051050" y="2851150"/>
          <p14:tracePt t="32918" x="2019300" y="2832100"/>
          <p14:tracePt t="32927" x="2000250" y="2825750"/>
          <p14:tracePt t="32935" x="1968500" y="2813050"/>
          <p14:tracePt t="32941" x="1905000" y="2800350"/>
          <p14:tracePt t="32951" x="1841500" y="2774950"/>
          <p14:tracePt t="32962" x="1758950" y="2762250"/>
          <p14:tracePt t="32967" x="1670050" y="2755900"/>
          <p14:tracePt t="32977" x="1568450" y="2755900"/>
          <p14:tracePt t="32983" x="1473200" y="2755900"/>
          <p14:tracePt t="32990" x="1371600" y="2755900"/>
          <p14:tracePt t="32999" x="1295400" y="2755900"/>
          <p14:tracePt t="33008" x="1225550" y="2768600"/>
          <p14:tracePt t="33014" x="1174750" y="2774950"/>
          <p14:tracePt t="33023" x="1174750" y="2787650"/>
          <p14:tracePt t="33033" x="1168400" y="2787650"/>
          <p14:tracePt t="33033" x="1168400" y="2794000"/>
          <p14:tracePt t="33047" x="1168400" y="2800350"/>
          <p14:tracePt t="33058" x="1174750" y="2813050"/>
          <p14:tracePt t="33063" x="1212850" y="2832100"/>
          <p14:tracePt t="33074" x="1231900" y="2838450"/>
          <p14:tracePt t="33080" x="1276350" y="2851150"/>
          <p14:tracePt t="33085" x="1339850" y="2863850"/>
          <p14:tracePt t="33096" x="1403350" y="2882900"/>
          <p14:tracePt t="33104" x="1473200" y="2901950"/>
          <p14:tracePt t="33109" x="1536700" y="2927350"/>
          <p14:tracePt t="33120" x="1600200" y="2940050"/>
          <p14:tracePt t="33127" x="1651000" y="2952750"/>
          <p14:tracePt t="33133" x="1701800" y="2959100"/>
          <p14:tracePt t="33143" x="1752600" y="2971800"/>
          <p14:tracePt t="33154" x="1778000" y="2978150"/>
          <p14:tracePt t="33159" x="1784350" y="2984500"/>
          <p14:tracePt t="33167" x="1790700" y="2984500"/>
          <p14:tracePt t="33200" x="1797050" y="2984500"/>
          <p14:tracePt t="33201" x="1803400" y="2990850"/>
          <p14:tracePt t="33216" x="1822450" y="2997200"/>
          <p14:tracePt t="33223" x="1822450" y="3003550"/>
          <p14:tracePt t="33230" x="1828800" y="3003550"/>
          <p14:tracePt t="33256" x="1828800" y="3009900"/>
          <p14:tracePt t="33294" x="1835150" y="3016250"/>
          <p14:tracePt t="33310" x="1835150" y="3022600"/>
          <p14:tracePt t="33336" x="1835150" y="3028950"/>
          <p14:tracePt t="33515" x="1828800" y="3028950"/>
          <p14:tracePt t="33534" x="1816100" y="3028950"/>
          <p14:tracePt t="33696" x="1809750" y="3028950"/>
          <p14:tracePt t="33704" x="1803400" y="3028950"/>
          <p14:tracePt t="33709" x="1790700" y="3028950"/>
          <p14:tracePt t="33720" x="1784350" y="3028950"/>
          <p14:tracePt t="33733" x="1778000" y="3028950"/>
          <p14:tracePt t="33843" x="1784350" y="3028950"/>
          <p14:tracePt t="33848" x="1790700" y="3028950"/>
          <p14:tracePt t="33864" x="1803400" y="3028950"/>
          <p14:tracePt t="33872" x="1828800" y="3028950"/>
          <p14:tracePt t="33877" x="1847850" y="3028950"/>
          <p14:tracePt t="33888" x="1866900" y="3028950"/>
          <p14:tracePt t="33896" x="1885950" y="3028950"/>
          <p14:tracePt t="33901" x="1917700" y="3028950"/>
          <p14:tracePt t="33911" x="1955800" y="3028950"/>
          <p14:tracePt t="33922" x="2019300" y="3028950"/>
          <p14:tracePt t="33927" x="2089150" y="3022600"/>
          <p14:tracePt t="33938" x="2171700" y="3003550"/>
          <p14:tracePt t="33943" x="2254250" y="2997200"/>
          <p14:tracePt t="33950" x="2336800" y="2984500"/>
          <p14:tracePt t="33959" x="2432050" y="2959100"/>
          <p14:tracePt t="33967" x="2527300" y="2946400"/>
          <p14:tracePt t="33974" x="2660650" y="2927350"/>
          <p14:tracePt t="33983" x="2787650" y="2914650"/>
          <p14:tracePt t="33991" x="2901950" y="2895600"/>
          <p14:tracePt t="33998" x="3003550" y="2870200"/>
          <p14:tracePt t="34008" x="3079750" y="2857500"/>
          <p14:tracePt t="34017" x="3143250" y="2851150"/>
          <p14:tracePt t="34019" x="3175000" y="2844800"/>
          <p14:tracePt t="34032" x="3187700" y="2844800"/>
          <p14:tracePt t="34040" x="3187700" y="2838450"/>
          <p14:tracePt t="34072" x="3181350" y="2838450"/>
          <p14:tracePt t="34079" x="3162300" y="2832100"/>
          <p14:tracePt t="34088" x="3124200" y="2819400"/>
          <p14:tracePt t="34093" x="3105150" y="2819400"/>
          <p14:tracePt t="34104" x="3079750" y="2806700"/>
          <p14:tracePt t="34114" x="3028950" y="2800350"/>
          <p14:tracePt t="34119" x="2959100" y="2800350"/>
          <p14:tracePt t="34127" x="2882900" y="2800350"/>
          <p14:tracePt t="34135" x="2800350" y="2800350"/>
          <p14:tracePt t="34141" x="2717800" y="2800350"/>
          <p14:tracePt t="34151" x="2616200" y="2800350"/>
          <p14:tracePt t="34159" x="2508250" y="2800350"/>
          <p14:tracePt t="34165" x="2419350" y="2800350"/>
          <p14:tracePt t="34175" x="2317750" y="2800350"/>
          <p14:tracePt t="34183" x="2190750" y="2800350"/>
          <p14:tracePt t="34189" x="2070100" y="2800350"/>
          <p14:tracePt t="34208" x="1860550" y="2800350"/>
          <p14:tracePt t="34215" x="1771650" y="2800350"/>
          <p14:tracePt t="34224" x="1701800" y="2800350"/>
          <p14:tracePt t="34232" x="1651000" y="2800350"/>
          <p14:tracePt t="34238" x="1638300" y="2800350"/>
          <p14:tracePt t="34303" x="1638300" y="2794000"/>
          <p14:tracePt t="34326" x="1651000" y="2794000"/>
          <p14:tracePt t="34346" x="1670050" y="2794000"/>
          <p14:tracePt t="34351" x="1689100" y="2794000"/>
          <p14:tracePt t="34354" x="1733550" y="2794000"/>
          <p14:tracePt t="34361" x="1790700" y="2794000"/>
          <p14:tracePt t="34368" x="1822450" y="2794000"/>
          <p14:tracePt t="34376" x="1885950" y="2794000"/>
          <p14:tracePt t="34384" x="1917700" y="2794000"/>
          <p14:tracePt t="34392" x="1962150" y="2794000"/>
          <p14:tracePt t="34400" x="2006600" y="2794000"/>
          <p14:tracePt t="34406" x="2057400" y="2794000"/>
          <p14:tracePt t="34416" x="2127250" y="2794000"/>
          <p14:tracePt t="34424" x="2203450" y="2806700"/>
          <p14:tracePt t="34433" x="2286000" y="2832100"/>
          <p14:tracePt t="34440" x="2393950" y="2844800"/>
          <p14:tracePt t="34450" x="2520950" y="2851150"/>
          <p14:tracePt t="34458" x="2647950" y="2863850"/>
          <p14:tracePt t="34466" x="2768600" y="2863850"/>
          <p14:tracePt t="34474" x="2889250" y="2863850"/>
          <p14:tracePt t="34483" x="2997200" y="2863850"/>
          <p14:tracePt t="34490" x="3098800" y="2863850"/>
          <p14:tracePt t="34500" x="3219450" y="2863850"/>
          <p14:tracePt t="34507" x="3327400" y="2863850"/>
          <p14:tracePt t="34516" x="3448050" y="2863850"/>
          <p14:tracePt t="34524" x="3587750" y="2863850"/>
          <p14:tracePt t="34533" x="3759200" y="2863850"/>
          <p14:tracePt t="34542" x="3968750" y="2863850"/>
          <p14:tracePt t="34549" x="4171950" y="2863850"/>
          <p14:tracePt t="34557" x="4381500" y="2863850"/>
          <p14:tracePt t="34566" x="4591050" y="2863850"/>
          <p14:tracePt t="34574" x="4984750" y="2863850"/>
          <p14:tracePt t="34584" x="5162550" y="2863850"/>
          <p14:tracePt t="34591" x="5314950" y="2863850"/>
          <p14:tracePt t="34599" x="5473700" y="2863850"/>
          <p14:tracePt t="34608" x="5626100" y="2863850"/>
          <p14:tracePt t="34617" x="5765800" y="2863850"/>
          <p14:tracePt t="34625" x="5905500" y="2863850"/>
          <p14:tracePt t="34633" x="6064250" y="2863850"/>
          <p14:tracePt t="34641" x="6197600" y="2863850"/>
          <p14:tracePt t="34649" x="6343650" y="2870200"/>
          <p14:tracePt t="34658" x="6464300" y="2870200"/>
          <p14:tracePt t="34667" x="6584950" y="2870200"/>
          <p14:tracePt t="34674" x="6711950" y="2870200"/>
          <p14:tracePt t="34683" x="6813550" y="2870200"/>
          <p14:tracePt t="34691" x="6934200" y="2870200"/>
          <p14:tracePt t="34700" x="7054850" y="2870200"/>
          <p14:tracePt t="34708" x="7181850" y="2870200"/>
          <p14:tracePt t="34716" x="7302500" y="2870200"/>
          <p14:tracePt t="34724" x="7404100" y="2870200"/>
          <p14:tracePt t="34733" x="7499350" y="2870200"/>
          <p14:tracePt t="34740" x="7588250" y="2870200"/>
          <p14:tracePt t="34750" x="7658100" y="2870200"/>
          <p14:tracePt t="34757" x="7727950" y="2870200"/>
          <p14:tracePt t="34766" x="7804150" y="2870200"/>
          <p14:tracePt t="34775" x="7829550" y="2870200"/>
          <p14:tracePt t="34783" x="7842250" y="2870200"/>
          <p14:tracePt t="34792" x="7861300" y="2870200"/>
          <p14:tracePt t="34800" x="7867650" y="2870200"/>
          <p14:tracePt t="34808" x="7874000" y="2870200"/>
          <p14:tracePt t="34816" x="7880350" y="2870200"/>
          <p14:tracePt t="34856" x="7867650" y="2870200"/>
          <p14:tracePt t="34872" x="7848600" y="2870200"/>
          <p14:tracePt t="34880" x="7816850" y="2870200"/>
          <p14:tracePt t="34881" x="7766050" y="2870200"/>
          <p14:tracePt t="34898" x="7708900" y="2870200"/>
          <p14:tracePt t="34903" x="7639050" y="2870200"/>
          <p14:tracePt t="34909" x="7581900" y="2870200"/>
          <p14:tracePt t="34919" x="7524750" y="2870200"/>
          <p14:tracePt t="34927" x="7461250" y="2870200"/>
          <p14:tracePt t="34934" x="7397750" y="2870200"/>
          <p14:tracePt t="34943" x="7315200" y="2870200"/>
          <p14:tracePt t="34951" x="7207250" y="2870200"/>
          <p14:tracePt t="34958" x="7086600" y="2870200"/>
          <p14:tracePt t="34968" x="6934200" y="2870200"/>
          <p14:tracePt t="34977" x="6743700" y="2870200"/>
          <p14:tracePt t="34984" x="6534150" y="2870200"/>
          <p14:tracePt t="34992" x="6311900" y="2870200"/>
          <p14:tracePt t="34999" x="6083300" y="2870200"/>
          <p14:tracePt t="35006" x="5829300" y="2870200"/>
          <p14:tracePt t="35016" x="5530850" y="2870200"/>
          <p14:tracePt t="35024" x="5276850" y="2870200"/>
          <p14:tracePt t="35026" x="5016500" y="2870200"/>
          <p14:tracePt t="35040" x="4756150" y="2882900"/>
          <p14:tracePt t="35048" x="4514850" y="2882900"/>
          <p14:tracePt t="35053" x="4286250" y="2882900"/>
          <p14:tracePt t="35063" x="4102100" y="2882900"/>
          <p14:tracePt t="35072" x="3943350" y="2882900"/>
          <p14:tracePt t="35077" x="3835400" y="2882900"/>
          <p14:tracePt t="35088" x="3752850" y="2882900"/>
          <p14:tracePt t="35095" x="3702050" y="2882900"/>
          <p14:tracePt t="35126" x="3733800" y="2882900"/>
          <p14:tracePt t="35138" x="3746500" y="2882900"/>
          <p14:tracePt t="35146" x="3784600" y="2882900"/>
          <p14:tracePt t="35152" x="3854450" y="2882900"/>
          <p14:tracePt t="35159" x="3937000" y="2882900"/>
          <p14:tracePt t="35168" x="4038600" y="2882900"/>
          <p14:tracePt t="35174" x="4210050" y="2882900"/>
          <p14:tracePt t="35184" x="4400550" y="2882900"/>
          <p14:tracePt t="35192" x="4667250" y="2876550"/>
          <p14:tracePt t="35198" x="4940300" y="2870200"/>
          <p14:tracePt t="35208" x="5219700" y="2870200"/>
          <p14:tracePt t="35216" x="5473700" y="2870200"/>
          <p14:tracePt t="35218" x="5702300" y="2870200"/>
          <p14:tracePt t="35232" x="5892800" y="2857500"/>
          <p14:tracePt t="35240" x="6051550" y="2857500"/>
          <p14:tracePt t="35245" x="6140450" y="2857500"/>
          <p14:tracePt t="35256" x="6210300" y="2857500"/>
          <p14:tracePt t="35263" x="6223000" y="2857500"/>
          <p14:tracePt t="35288" x="6210300" y="2857500"/>
          <p14:tracePt t="35293" x="6172200" y="2857500"/>
          <p14:tracePt t="35303" x="6083300" y="2857500"/>
          <p14:tracePt t="35312" x="5930900" y="2857500"/>
          <p14:tracePt t="35313" x="5740400" y="2857500"/>
          <p14:tracePt t="35330" x="5518150" y="2857500"/>
          <p14:tracePt t="35335" x="5257800" y="2863850"/>
          <p14:tracePt t="35342" x="5010150" y="2876550"/>
          <p14:tracePt t="35352" x="4718050" y="2895600"/>
          <p14:tracePt t="35360" x="4451350" y="2933700"/>
          <p14:tracePt t="35365" x="4248150" y="2965450"/>
          <p14:tracePt t="35376" x="4108450" y="3003550"/>
          <p14:tracePt t="35385" x="4044950" y="3016250"/>
          <p14:tracePt t="35399" x="4051300" y="3022600"/>
          <p14:tracePt t="35407" x="4089400" y="3022600"/>
          <p14:tracePt t="35410" x="4114800" y="3022600"/>
          <p14:tracePt t="35424" x="4165600" y="3022600"/>
          <p14:tracePt t="35434" x="4241800" y="3016250"/>
          <p14:tracePt t="35439" x="4349750" y="2990850"/>
          <p14:tracePt t="35448" x="4502150" y="2965450"/>
          <p14:tracePt t="35455" x="4673600" y="2921000"/>
          <p14:tracePt t="35462" x="4870450" y="2889250"/>
          <p14:tracePt t="35471" x="5092700" y="2844800"/>
          <p14:tracePt t="35480" x="5308600" y="2806700"/>
          <p14:tracePt t="35485" x="5511800" y="2762250"/>
          <p14:tracePt t="35495" x="5664200" y="2730500"/>
          <p14:tracePt t="35503" x="5778500" y="2717800"/>
          <p14:tracePt t="35510" x="5854700" y="2698750"/>
          <p14:tracePt t="35519" x="5905500" y="2679700"/>
          <p14:tracePt t="35527" x="5911850" y="2679700"/>
          <p14:tracePt t="35544" x="5905500" y="2679700"/>
          <p14:tracePt t="35552" x="5873750" y="2679700"/>
          <p14:tracePt t="35558" x="5854700" y="2679700"/>
          <p14:tracePt t="35568" x="5803900" y="2679700"/>
          <p14:tracePt t="35576" x="5727700" y="2679700"/>
          <p14:tracePt t="35582" x="5613400" y="2679700"/>
          <p14:tracePt t="35592" x="5448300" y="2686050"/>
          <p14:tracePt t="35600" x="5308600" y="2692400"/>
          <p14:tracePt t="35601" x="5099050" y="2705100"/>
          <p14:tracePt t="35616" x="4876800" y="2705100"/>
          <p14:tracePt t="35624" x="4667250" y="2705100"/>
          <p14:tracePt t="35629" x="4425950" y="2705100"/>
          <p14:tracePt t="35640" x="4203700" y="2705100"/>
          <p14:tracePt t="35649" x="3975100" y="2705100"/>
          <p14:tracePt t="35656" x="3771900" y="2705100"/>
          <p14:tracePt t="35663" x="3562350" y="2705100"/>
          <p14:tracePt t="35671" x="3371850" y="2717800"/>
          <p14:tracePt t="35677" x="3194050" y="2717800"/>
          <p14:tracePt t="35687" x="3041650" y="2717800"/>
          <p14:tracePt t="35695" x="2933700" y="2717800"/>
          <p14:tracePt t="35702" x="2857500" y="2717800"/>
          <p14:tracePt t="35711" x="2819400" y="2717800"/>
          <p14:tracePt t="35719" x="2806700" y="2717800"/>
          <p14:tracePt t="35986" x="2800350" y="2717800"/>
          <p14:tracePt t="36002" x="2794000" y="2717800"/>
          <p14:tracePt t="36010" x="2787650" y="2717800"/>
          <p14:tracePt t="36316" x="2768600" y="2730500"/>
          <p14:tracePt t="36321" x="2774950" y="2730500"/>
          <p14:tracePt t="36338" x="2800350" y="2730500"/>
          <p14:tracePt t="36346" x="2813050" y="2730500"/>
          <p14:tracePt t="36351" x="2844800" y="2730500"/>
          <p14:tracePt t="36361" x="2857500" y="2730500"/>
          <p14:tracePt t="36367" x="2889250" y="2730500"/>
          <p14:tracePt t="36373" x="2933700" y="2730500"/>
          <p14:tracePt t="36384" x="3003550" y="2730500"/>
          <p14:tracePt t="36392" x="3092450" y="2730500"/>
          <p14:tracePt t="36394" x="3206750" y="2730500"/>
          <p14:tracePt t="36410" x="3346450" y="2730500"/>
          <p14:tracePt t="36416" x="3517900" y="2730500"/>
          <p14:tracePt t="36421" x="3676650" y="2730500"/>
          <p14:tracePt t="36432" x="3848100" y="2730500"/>
          <p14:tracePt t="36440" x="4038600" y="2730500"/>
          <p14:tracePt t="36445" x="4210050" y="2730500"/>
          <p14:tracePt t="36455" x="4387850" y="2730500"/>
          <p14:tracePt t="36463" x="4540250" y="2730500"/>
          <p14:tracePt t="36469" x="4730750" y="2730500"/>
          <p14:tracePt t="36482" x="4921250" y="2730500"/>
          <p14:tracePt t="36487" x="5130800" y="2730500"/>
          <p14:tracePt t="36494" x="5334000" y="2730500"/>
          <p14:tracePt t="36503" x="5543550" y="2730500"/>
          <p14:tracePt t="36511" x="5753100" y="2730500"/>
          <p14:tracePt t="36518" x="5937250" y="2730500"/>
          <p14:tracePt t="36527" x="6115050" y="2730500"/>
          <p14:tracePt t="36536" x="6254750" y="2730500"/>
          <p14:tracePt t="36543" x="6413500" y="2724150"/>
          <p14:tracePt t="36552" x="6534150" y="2724150"/>
          <p14:tracePt t="36561" x="6623050" y="2724150"/>
          <p14:tracePt t="36568" x="6711950" y="2717800"/>
          <p14:tracePt t="36577" x="6794500" y="2717800"/>
          <p14:tracePt t="36586" x="6851650" y="2717800"/>
          <p14:tracePt t="36594" x="6902450" y="2717800"/>
          <p14:tracePt t="36602" x="6946900" y="2717800"/>
          <p14:tracePt t="36611" x="6991350" y="2717800"/>
          <p14:tracePt t="36619" x="7004050" y="2717800"/>
          <p14:tracePt t="36627" x="7010400" y="2717800"/>
          <p14:tracePt t="36776" x="6985000" y="2717800"/>
          <p14:tracePt t="36778" x="6953250" y="2717800"/>
          <p14:tracePt t="36792" x="6934200" y="2724150"/>
          <p14:tracePt t="36800" x="6896100" y="2730500"/>
          <p14:tracePt t="36806" x="6870700" y="2736850"/>
          <p14:tracePt t="36816" x="6851650" y="2736850"/>
          <p14:tracePt t="36824" x="6819900" y="2743200"/>
          <p14:tracePt t="36829" x="6788150" y="2743200"/>
          <p14:tracePt t="36840" x="6762750" y="2749550"/>
          <p14:tracePt t="36847" x="6750050" y="2749550"/>
          <p14:tracePt t="36854" x="6718300" y="2755900"/>
          <p14:tracePt t="36863" x="6699250" y="2755900"/>
          <p14:tracePt t="36871" x="6680200" y="2755900"/>
          <p14:tracePt t="36878" x="6654800" y="2755900"/>
          <p14:tracePt t="36887" x="6604000" y="2762250"/>
          <p14:tracePt t="36895" x="6534150" y="2762250"/>
          <p14:tracePt t="36903" x="6451600" y="2768600"/>
          <p14:tracePt t="36912" x="6343650" y="2781300"/>
          <p14:tracePt t="36920" x="6235700" y="2787650"/>
          <p14:tracePt t="36927" x="6115050" y="2813050"/>
          <p14:tracePt t="36936" x="6013450" y="2838450"/>
          <p14:tracePt t="36944" x="5937250" y="2857500"/>
          <p14:tracePt t="36952" x="5886450" y="2870200"/>
          <p14:tracePt t="36960" x="5848350" y="2876550"/>
          <p14:tracePt t="36968" x="5816600" y="2882900"/>
          <p14:tracePt t="36976" x="5778500" y="2882900"/>
          <p14:tracePt t="36985" x="5753100" y="2882900"/>
          <p14:tracePt t="36993" x="5721350" y="2882900"/>
          <p14:tracePt t="37002" x="5676900" y="2882900"/>
          <p14:tracePt t="37010" x="5619750" y="2882900"/>
          <p14:tracePt t="37019" x="5549900" y="2882900"/>
          <p14:tracePt t="37028" x="5473700" y="2882900"/>
          <p14:tracePt t="37035" x="5378450" y="2882900"/>
          <p14:tracePt t="37043" x="5264150" y="2882900"/>
          <p14:tracePt t="37052" x="5143500" y="2882900"/>
          <p14:tracePt t="37059" x="5003800" y="2882900"/>
          <p14:tracePt t="37069" x="4883150" y="2882900"/>
          <p14:tracePt t="37076" x="4737100" y="2889250"/>
          <p14:tracePt t="37085" x="4629150" y="2895600"/>
          <p14:tracePt t="37093" x="4451350" y="2921000"/>
          <p14:tracePt t="37103" x="4387850" y="2927350"/>
          <p14:tracePt t="37112" x="4318000" y="2927350"/>
          <p14:tracePt t="37119" x="4241800" y="2927350"/>
          <p14:tracePt t="37128" x="4165600" y="2927350"/>
          <p14:tracePt t="37137" x="4083050" y="2927350"/>
          <p14:tracePt t="37144" x="3987800" y="2927350"/>
          <p14:tracePt t="37153" x="3898900" y="2927350"/>
          <p14:tracePt t="37160" x="3803650" y="2927350"/>
          <p14:tracePt t="37169" x="3727450" y="2927350"/>
          <p14:tracePt t="37177" x="3670300" y="2927350"/>
          <p14:tracePt t="37185" x="3625850" y="2927350"/>
          <p14:tracePt t="37194" x="3619500" y="2927350"/>
          <p14:tracePt t="37202" x="3606800" y="2921000"/>
          <p14:tracePt t="37210" x="3594100" y="2921000"/>
          <p14:tracePt t="37219" x="3575050" y="2908300"/>
          <p14:tracePt t="37226" x="3568700" y="2908300"/>
          <p14:tracePt t="37236" x="3549650" y="2889250"/>
          <p14:tracePt t="37243" x="3517900" y="2876550"/>
          <p14:tracePt t="37252" x="3498850" y="2863850"/>
          <p14:tracePt t="37259" x="3460750" y="2857500"/>
          <p14:tracePt t="37269" x="3422650" y="2844800"/>
          <p14:tracePt t="37278" x="3403600" y="2844800"/>
          <p14:tracePt t="37286" x="3384550" y="2838450"/>
          <p14:tracePt t="37293" x="3365500" y="2832100"/>
          <p14:tracePt t="37302" x="3346450" y="2825750"/>
          <p14:tracePt t="37328" x="3327400" y="2819400"/>
          <p14:tracePt t="37334" x="3327400" y="2813050"/>
          <p14:tracePt t="37343" x="3314700" y="2806700"/>
          <p14:tracePt t="37351" x="3314700" y="2800350"/>
          <p14:tracePt t="37357" x="3302000" y="2794000"/>
          <p14:tracePt t="37367" x="3289300" y="2781300"/>
          <p14:tracePt t="37375" x="3276600" y="2768600"/>
          <p14:tracePt t="37382" x="3270250" y="2755900"/>
          <p14:tracePt t="37392" x="3263900" y="2755900"/>
          <p14:tracePt t="37448" x="3276600" y="2755900"/>
          <p14:tracePt t="37453" x="3295650" y="2755900"/>
          <p14:tracePt t="37464" x="3327400" y="2755900"/>
          <p14:tracePt t="37472" x="3346450" y="2755900"/>
          <p14:tracePt t="37477" x="3397250" y="2755900"/>
          <p14:tracePt t="37488" x="3467100" y="2762250"/>
          <p14:tracePt t="37495" x="3543300" y="2762250"/>
          <p14:tracePt t="37501" x="3644900" y="2762250"/>
          <p14:tracePt t="37511" x="3765550" y="2762250"/>
          <p14:tracePt t="37520" x="3905250" y="2762250"/>
          <p14:tracePt t="37525" x="4025900" y="2762250"/>
          <p14:tracePt t="37536" x="4121150" y="2762250"/>
          <p14:tracePt t="37543" x="4229100" y="2743200"/>
          <p14:tracePt t="37550" x="4349750" y="2717800"/>
          <p14:tracePt t="37560" x="4470400" y="2679700"/>
          <p14:tracePt t="37567" x="4540250" y="2654300"/>
          <p14:tracePt t="37570" x="4597400" y="2616200"/>
          <p14:tracePt t="37584" x="4635500" y="2590800"/>
          <p14:tracePt t="37592" x="4648200" y="2565400"/>
          <p14:tracePt t="37597" x="4641850" y="2533650"/>
          <p14:tracePt t="37608" x="4603750" y="2501900"/>
          <p14:tracePt t="37616" x="4540250" y="2463800"/>
          <p14:tracePt t="37621" x="4438650" y="2438400"/>
          <p14:tracePt t="37631" x="4292600" y="2419350"/>
          <p14:tracePt t="37639" x="4095750" y="2406650"/>
          <p14:tracePt t="37645" x="3854450" y="2406650"/>
          <p14:tracePt t="37655" x="3581400" y="2406650"/>
          <p14:tracePt t="37663" x="3308350" y="2406650"/>
          <p14:tracePt t="37670" x="3022600" y="2438400"/>
          <p14:tracePt t="37677" x="2800350" y="2482850"/>
          <p14:tracePt t="37687" x="2667000" y="2508250"/>
          <p14:tracePt t="37694" x="2578100" y="2540000"/>
          <p14:tracePt t="37703" x="2514600" y="2565400"/>
          <p14:tracePt t="37711" x="2470150" y="2597150"/>
          <p14:tracePt t="37720" x="2444750" y="2628900"/>
          <p14:tracePt t="37728" x="2444750" y="2660650"/>
          <p14:tracePt t="37736" x="2457450" y="2705100"/>
          <p14:tracePt t="37744" x="2501900" y="2762250"/>
          <p14:tracePt t="37753" x="2571750" y="2819400"/>
          <p14:tracePt t="37760" x="2667000" y="2895600"/>
          <p14:tracePt t="37769" x="2806700" y="2984500"/>
          <p14:tracePt t="37778" x="2933700" y="3041650"/>
          <p14:tracePt t="37786" x="3054350" y="3073400"/>
          <p14:tracePt t="37793" x="3162300" y="3105150"/>
          <p14:tracePt t="37803" x="3238500" y="3124200"/>
          <p14:tracePt t="37813" x="3295650" y="3130550"/>
          <p14:tracePt t="37819" x="3333750" y="3130550"/>
          <p14:tracePt t="37831" x="3333750" y="3124200"/>
          <p14:tracePt t="37848" x="3333750" y="3117850"/>
          <p14:tracePt t="37856" x="3321050" y="3098800"/>
          <p14:tracePt t="37862" x="3314700" y="3098800"/>
          <p14:tracePt t="37871" x="3295650" y="3086100"/>
          <p14:tracePt t="37879" x="3282950" y="3079750"/>
          <p14:tracePt t="37886" x="3276600" y="3073400"/>
          <p14:tracePt t="37893" x="3263900" y="3067050"/>
          <p14:tracePt t="37910" x="3257550" y="3060700"/>
          <p14:tracePt t="37969" x="3257550" y="3054350"/>
          <p14:tracePt t="37975" x="3257550" y="3048000"/>
          <p14:tracePt t="37992" x="3251200" y="3035300"/>
          <p14:tracePt t="38000" x="3251200" y="3028950"/>
          <p14:tracePt t="38006" x="3244850" y="3009900"/>
          <p14:tracePt t="38016" x="3232150" y="3003550"/>
          <p14:tracePt t="38023" x="3232150" y="2997200"/>
          <p14:tracePt t="38030" x="3219450" y="2978150"/>
          <p14:tracePt t="38039" x="3206750" y="2978150"/>
          <p14:tracePt t="38050" x="3194050" y="2965450"/>
          <p14:tracePt t="38064" x="3181350" y="2965450"/>
          <p14:tracePt t="38071" x="3175000" y="2965450"/>
          <p14:tracePt t="38375" x="3168650" y="2965450"/>
          <p14:tracePt t="38390" x="3168650" y="2959100"/>
          <p14:tracePt t="38400" x="3143250" y="2940050"/>
          <p14:tracePt t="38405" x="3124200" y="2927350"/>
          <p14:tracePt t="38416" x="3105150" y="2921000"/>
          <p14:tracePt t="38424" x="3073400" y="2914650"/>
          <p14:tracePt t="38429" x="3028950" y="2901950"/>
          <p14:tracePt t="38439" x="2978150" y="2882900"/>
          <p14:tracePt t="38448" x="2921000" y="2870200"/>
          <p14:tracePt t="38454" x="2882900" y="2863850"/>
          <p14:tracePt t="38463" x="2844800" y="2857500"/>
          <p14:tracePt t="38471" x="2819400" y="2857500"/>
          <p14:tracePt t="38479" x="2806700" y="2857500"/>
          <p14:tracePt t="38487" x="2794000" y="2857500"/>
          <p14:tracePt t="38495" x="2781300" y="2857500"/>
          <p14:tracePt t="38503" x="2774950" y="2857500"/>
          <p14:tracePt t="38511" x="2762250" y="2857500"/>
          <p14:tracePt t="38520" x="2755900" y="2857500"/>
          <p14:tracePt t="38528" x="2743200" y="2857500"/>
          <p14:tracePt t="38537" x="2736850" y="2857500"/>
          <p14:tracePt t="38546" x="2724150" y="2857500"/>
          <p14:tracePt t="38553" x="2717800" y="2857500"/>
          <p14:tracePt t="38563" x="2711450" y="2857500"/>
          <p14:tracePt t="38570" x="2692400" y="2857500"/>
          <p14:tracePt t="38578" x="2686050" y="2857500"/>
          <p14:tracePt t="38586" x="2673350" y="2857500"/>
          <p14:tracePt t="38594" x="2667000" y="2857500"/>
          <p14:tracePt t="38604" x="2654300" y="2857500"/>
          <p14:tracePt t="38611" x="2635250" y="2857500"/>
          <p14:tracePt t="38621" x="2622550" y="2857500"/>
          <p14:tracePt t="38628" x="2603500" y="2857500"/>
          <p14:tracePt t="38637" x="2590800" y="2857500"/>
          <p14:tracePt t="38646" x="2565400" y="2857500"/>
          <p14:tracePt t="38654" x="2546350" y="2857500"/>
          <p14:tracePt t="38661" x="2527300" y="2857500"/>
          <p14:tracePt t="38670" x="2482850" y="2857500"/>
          <p14:tracePt t="38679" x="2457450" y="2870200"/>
          <p14:tracePt t="38688" x="2425700" y="2876550"/>
          <p14:tracePt t="38694" x="2400300" y="2882900"/>
          <p14:tracePt t="38704" x="2374900" y="2889250"/>
          <p14:tracePt t="38712" x="2355850" y="2889250"/>
          <p14:tracePt t="38720" x="2336800" y="2901950"/>
          <p14:tracePt t="38729" x="2330450" y="2901950"/>
          <p14:tracePt t="38737" x="2311400" y="2908300"/>
          <p14:tracePt t="38744" x="2279650" y="2921000"/>
          <p14:tracePt t="38754" x="2260600" y="2921000"/>
          <p14:tracePt t="38761" x="2241550" y="2921000"/>
          <p14:tracePt t="38771" x="2203450" y="2933700"/>
          <p14:tracePt t="38778" x="2171700" y="2933700"/>
          <p14:tracePt t="38787" x="2133600" y="2946400"/>
          <p14:tracePt t="38794" x="2120900" y="2946400"/>
          <p14:tracePt t="38803" x="2095500" y="2952750"/>
          <p14:tracePt t="38812" x="2057400" y="2959100"/>
          <p14:tracePt t="38820" x="2025650" y="2965450"/>
          <p14:tracePt t="38828" x="1981200" y="2971800"/>
          <p14:tracePt t="38837" x="1930400" y="2971800"/>
          <p14:tracePt t="38844" x="1879600" y="2971800"/>
          <p14:tracePt t="38854" x="1828800" y="2971800"/>
          <p14:tracePt t="38861" x="1778000" y="2971800"/>
          <p14:tracePt t="38870" x="1727200" y="2971800"/>
          <p14:tracePt t="38878" x="1676400" y="2971800"/>
          <p14:tracePt t="38887" x="1587500" y="2971800"/>
          <p14:tracePt t="38896" x="1555750" y="2971800"/>
          <p14:tracePt t="38904" x="1517650" y="2965450"/>
          <p14:tracePt t="38911" x="1504950" y="2959100"/>
          <p14:tracePt t="38920" x="1492250" y="2952750"/>
          <p14:tracePt t="38928" x="1479550" y="2946400"/>
          <p14:tracePt t="38937" x="1479550" y="2933700"/>
          <p14:tracePt t="38945" x="1460500" y="2921000"/>
          <p14:tracePt t="38954" x="1460500" y="2908300"/>
          <p14:tracePt t="38962" x="1447800" y="2901950"/>
          <p14:tracePt t="38970" x="1447800" y="2895600"/>
          <p14:tracePt t="38979" x="1441450" y="2889250"/>
          <p14:tracePt t="38987" x="1441450" y="2882900"/>
          <p14:tracePt t="38996" x="1435100" y="2876550"/>
          <p14:tracePt t="39004" x="1428750" y="2870200"/>
          <p14:tracePt t="39013" x="1428750" y="2857500"/>
          <p14:tracePt t="39022" x="1428750" y="2851150"/>
          <p14:tracePt t="39034" x="1428750" y="2832100"/>
          <p14:tracePt t="39042" x="1428750" y="2825750"/>
          <p14:tracePt t="39051" x="1428750" y="2813050"/>
          <p14:tracePt t="39059" x="1422400" y="2806700"/>
          <p14:tracePt t="39071" x="1422400" y="2781300"/>
          <p14:tracePt t="39079" x="1422400" y="2774950"/>
          <p14:tracePt t="39088" x="1422400" y="2762250"/>
          <p14:tracePt t="39095" x="1397000" y="2749550"/>
          <p14:tracePt t="39112" x="1397000" y="2743200"/>
          <p14:tracePt t="39125" x="1397000" y="2736850"/>
          <p14:tracePt t="39144" x="1397000" y="2730500"/>
          <p14:tracePt t="39160" x="1397000" y="2724150"/>
          <p14:tracePt t="39167" x="1390650" y="2724150"/>
          <p14:tracePt t="39288" x="1377950" y="2724150"/>
          <p14:tracePt t="39304" x="1365250" y="2724150"/>
          <p14:tracePt t="39327" x="1352550" y="2724150"/>
          <p14:tracePt t="39352" x="1352550" y="2711450"/>
          <p14:tracePt t="39360" x="1339850" y="2711450"/>
          <p14:tracePt t="39375" x="1333500" y="2698750"/>
          <p14:tracePt t="39390" x="1333500" y="2692400"/>
          <p14:tracePt t="39399" x="1333500" y="2686050"/>
          <p14:tracePt t="39408" x="1333500" y="2673350"/>
          <p14:tracePt t="39413" x="1333500" y="2660650"/>
          <p14:tracePt t="39423" x="1339850" y="2660650"/>
          <p14:tracePt t="39432" x="1339850" y="2654300"/>
          <p14:tracePt t="39433" x="1352550" y="2641600"/>
          <p14:tracePt t="39456" x="1365250" y="2641600"/>
          <p14:tracePt t="39462" x="1403350" y="2622550"/>
          <p14:tracePt t="39472" x="1441450" y="2603500"/>
          <p14:tracePt t="39480" x="1460500" y="2597150"/>
          <p14:tracePt t="39485" x="1504950" y="2584450"/>
          <p14:tracePt t="39496" x="1562100" y="2559050"/>
          <p14:tracePt t="39504" x="1631950" y="2527300"/>
          <p14:tracePt t="39510" x="1701800" y="2501900"/>
          <p14:tracePt t="39520" x="1784350" y="2463800"/>
          <p14:tracePt t="39528" x="1873250" y="2438400"/>
          <p14:tracePt t="39533" x="1968500" y="2387600"/>
          <p14:tracePt t="39544" x="2063750" y="2336800"/>
          <p14:tracePt t="39551" x="2146300" y="2305050"/>
          <p14:tracePt t="39558" x="2222500" y="2266950"/>
          <p14:tracePt t="39567" x="2298700" y="2241550"/>
          <p14:tracePt t="39575" x="2368550" y="2209800"/>
          <p14:tracePt t="39582" x="2451100" y="2190750"/>
          <p14:tracePt t="39592" x="2527300" y="2171700"/>
          <p14:tracePt t="39599" x="2597150" y="2146300"/>
          <p14:tracePt t="39606" x="2667000" y="2127250"/>
          <p14:tracePt t="39616" x="2724150" y="2114550"/>
          <p14:tracePt t="39624" x="2781300" y="2101850"/>
          <p14:tracePt t="39632" x="2825750" y="2089150"/>
          <p14:tracePt t="39641" x="2857500" y="2070100"/>
          <p14:tracePt t="39648" x="2889250" y="2057400"/>
          <p14:tracePt t="39656" x="2889250" y="2051050"/>
          <p14:tracePt t="39664" x="2901950" y="2044700"/>
          <p14:tracePt t="39674" x="2927350" y="2032000"/>
          <p14:tracePt t="39681" x="2946400" y="2019300"/>
          <p14:tracePt t="39690" x="2965450" y="2012950"/>
          <p14:tracePt t="39698" x="2978150" y="2006600"/>
          <p14:tracePt t="39706" x="2984500" y="2000250"/>
          <p14:tracePt t="39715" x="2990850" y="1993900"/>
          <p14:tracePt t="39723" x="2997200" y="1993900"/>
          <p14:tracePt t="39731" x="2997200" y="1987550"/>
          <p14:tracePt t="39740" x="2990850" y="1981200"/>
          <p14:tracePt t="39747" x="2959100" y="1974850"/>
          <p14:tracePt t="39756" x="2940050" y="1974850"/>
          <p14:tracePt t="39764" x="2908300" y="1968500"/>
          <p14:tracePt t="39772" x="2857500" y="1962150"/>
          <p14:tracePt t="39780" x="2806700" y="1955800"/>
          <p14:tracePt t="39788" x="2743200" y="1955800"/>
          <p14:tracePt t="39796" x="2679700" y="1955800"/>
          <p14:tracePt t="39806" x="2603500" y="1955800"/>
          <p14:tracePt t="39814" x="2552700" y="1955800"/>
          <p14:tracePt t="39823" x="2374900" y="1974850"/>
          <p14:tracePt t="39832" x="2279650" y="1981200"/>
          <p14:tracePt t="39840" x="2159000" y="1987550"/>
          <p14:tracePt t="39848" x="2044700" y="2000250"/>
          <p14:tracePt t="39857" x="1955800" y="2012950"/>
          <p14:tracePt t="39865" x="1879600" y="2012950"/>
          <p14:tracePt t="39873" x="1809750" y="2019300"/>
          <p14:tracePt t="39882" x="1752600" y="2019300"/>
          <p14:tracePt t="39890" x="1695450" y="2019300"/>
          <p14:tracePt t="39898" x="1638300" y="2019300"/>
          <p14:tracePt t="39906" x="1593850" y="2012950"/>
          <p14:tracePt t="39914" x="1562100" y="2000250"/>
          <p14:tracePt t="39924" x="1549400" y="2000250"/>
          <p14:tracePt t="39931" x="1530350" y="1993900"/>
          <p14:tracePt t="39941" x="1524000" y="1987550"/>
          <p14:tracePt t="39952" x="1517650" y="1981200"/>
          <p14:tracePt t="39959" x="1504950" y="1974850"/>
          <p14:tracePt t="39966" x="1485900" y="1955800"/>
          <p14:tracePt t="39975" x="1473200" y="1949450"/>
          <p14:tracePt t="39983" x="1460500" y="1930400"/>
          <p14:tracePt t="39990" x="1422400" y="1930400"/>
          <p14:tracePt t="39999" x="1397000" y="1917700"/>
          <p14:tracePt t="40007" x="1377950" y="1917700"/>
          <p14:tracePt t="40014" x="1333500" y="1911350"/>
          <p14:tracePt t="40022" x="1301750" y="1905000"/>
          <p14:tracePt t="40031" x="1263650" y="1892300"/>
          <p14:tracePt t="40038" x="1212850" y="1879600"/>
          <p14:tracePt t="40047" x="1155700" y="1866900"/>
          <p14:tracePt t="40057" x="1117600" y="1860550"/>
          <p14:tracePt t="40063" x="1079500" y="1854200"/>
          <p14:tracePt t="40073" x="1041400" y="1847850"/>
          <p14:tracePt t="40080" x="1009650" y="1847850"/>
          <p14:tracePt t="40088" x="984250" y="1847850"/>
          <p14:tracePt t="40097" x="958850" y="1847850"/>
          <p14:tracePt t="40105" x="952500" y="1847850"/>
          <p14:tracePt t="40144" x="958850" y="1847850"/>
          <p14:tracePt t="40152" x="990600" y="1847850"/>
          <p14:tracePt t="40158" x="1003300" y="1847850"/>
          <p14:tracePt t="40168" x="1035050" y="1841500"/>
          <p14:tracePt t="40176" x="1079500" y="1828800"/>
          <p14:tracePt t="40181" x="1143000" y="1816100"/>
          <p14:tracePt t="40191" x="1206500" y="1803400"/>
          <p14:tracePt t="40199" x="1263650" y="1784350"/>
          <p14:tracePt t="40206" x="1339850" y="1758950"/>
          <p14:tracePt t="40214" x="1403350" y="1739900"/>
          <p14:tracePt t="40223" x="1466850" y="1720850"/>
          <p14:tracePt t="40230" x="1524000" y="1708150"/>
          <p14:tracePt t="40240" x="1581150" y="1695450"/>
          <p14:tracePt t="40248" x="1631950" y="1682750"/>
          <p14:tracePt t="40255" x="1682750" y="1657350"/>
          <p14:tracePt t="40265" x="1727200" y="1644650"/>
          <p14:tracePt t="40273" x="1771650" y="1631950"/>
          <p14:tracePt t="40273" x="1790700" y="1625600"/>
          <p14:tracePt t="40287" x="1797050" y="1612900"/>
          <p14:tracePt t="40296" x="1797050" y="1600200"/>
          <p14:tracePt t="40302" x="1778000" y="1574800"/>
          <p14:tracePt t="40312" x="1739900" y="1555750"/>
          <p14:tracePt t="40320" x="1714500" y="1536700"/>
          <p14:tracePt t="40325" x="1670050" y="1511300"/>
          <p14:tracePt t="40336" x="1619250" y="1485900"/>
          <p14:tracePt t="40344" x="1562100" y="1460500"/>
          <p14:tracePt t="40349" x="1511300" y="1435100"/>
          <p14:tracePt t="40360" x="1454150" y="1397000"/>
          <p14:tracePt t="40367" x="1409700" y="1371600"/>
          <p14:tracePt t="40373" x="1358900" y="1346200"/>
          <p14:tracePt t="40381" x="1346200" y="1333500"/>
          <p14:tracePt t="40390" x="1327150" y="1314450"/>
          <p14:tracePt t="40397" x="1289050" y="1314450"/>
          <p14:tracePt t="40407" x="1276350" y="1308100"/>
          <p14:tracePt t="40415" x="1270000" y="1308100"/>
          <p14:tracePt t="40422" x="1257300" y="1308100"/>
          <p14:tracePt t="40440" x="1244600" y="1308100"/>
          <p14:tracePt t="40446" x="1244600" y="1314450"/>
          <p14:tracePt t="40456" x="1231900" y="1327150"/>
          <p14:tracePt t="40464" x="1231900" y="1346200"/>
          <p14:tracePt t="40465" x="1231900" y="1377950"/>
          <p14:tracePt t="40479" x="1231900" y="1416050"/>
          <p14:tracePt t="40488" x="1238250" y="1428750"/>
          <p14:tracePt t="40493" x="1244600" y="1454150"/>
          <p14:tracePt t="40504" x="1244600" y="1492250"/>
          <p14:tracePt t="40512" x="1257300" y="1530350"/>
          <p14:tracePt t="40517" x="1270000" y="1562100"/>
          <p14:tracePt t="40528" x="1289050" y="1600200"/>
          <p14:tracePt t="40536" x="1308100" y="1638300"/>
          <p14:tracePt t="40542" x="1339850" y="1689100"/>
          <p14:tracePt t="40551" x="1365250" y="1727200"/>
          <p14:tracePt t="40560" x="1390650" y="1765300"/>
          <p14:tracePt t="40565" x="1416050" y="1803400"/>
          <p14:tracePt t="40575" x="1441450" y="1841500"/>
          <p14:tracePt t="40583" x="1473200" y="1879600"/>
          <p14:tracePt t="40590" x="1524000" y="1917700"/>
          <p14:tracePt t="40599" x="1574800" y="1962150"/>
          <p14:tracePt t="40607" x="1631950" y="2000250"/>
          <p14:tracePt t="40615" x="1695450" y="2044700"/>
          <p14:tracePt t="40624" x="1758950" y="2070100"/>
          <p14:tracePt t="40633" x="1828800" y="2108200"/>
          <p14:tracePt t="40640" x="1898650" y="2133600"/>
          <p14:tracePt t="40649" x="1968500" y="2159000"/>
          <p14:tracePt t="40657" x="2044700" y="2184400"/>
          <p14:tracePt t="40664" x="2114550" y="2203450"/>
          <p14:tracePt t="40674" x="2171700" y="2222500"/>
          <p14:tracePt t="40682" x="2235200" y="2235200"/>
          <p14:tracePt t="40690" x="2305050" y="2254250"/>
          <p14:tracePt t="40698" x="2381250" y="2266950"/>
          <p14:tracePt t="40706" x="2470150" y="2286000"/>
          <p14:tracePt t="40715" x="2565400" y="2298700"/>
          <p14:tracePt t="40723" x="2673350" y="2317750"/>
          <p14:tracePt t="40731" x="2787650" y="2336800"/>
          <p14:tracePt t="40740" x="2921000" y="2349500"/>
          <p14:tracePt t="40747" x="3028950" y="2362200"/>
          <p14:tracePt t="40756" x="3136900" y="2362200"/>
          <p14:tracePt t="40764" x="3238500" y="2362200"/>
          <p14:tracePt t="40773" x="3346450" y="2362200"/>
          <p14:tracePt t="40781" x="3435350" y="2368550"/>
          <p14:tracePt t="40789" x="3536950" y="2368550"/>
          <p14:tracePt t="40797" x="3663950" y="2374900"/>
          <p14:tracePt t="40806" x="3803650" y="2374900"/>
          <p14:tracePt t="40814" x="3943350" y="2374900"/>
          <p14:tracePt t="40823" x="4102100" y="2374900"/>
          <p14:tracePt t="40831" x="4425950" y="2374900"/>
          <p14:tracePt t="40840" x="4603750" y="2374900"/>
          <p14:tracePt t="40848" x="4762500" y="2368550"/>
          <p14:tracePt t="40857" x="4902200" y="2368550"/>
          <p14:tracePt t="40865" x="5041900" y="2362200"/>
          <p14:tracePt t="40873" x="5200650" y="2362200"/>
          <p14:tracePt t="40882" x="5321300" y="2362200"/>
          <p14:tracePt t="40889" x="5473700" y="2362200"/>
          <p14:tracePt t="40898" x="5651500" y="2362200"/>
          <p14:tracePt t="40906" x="5880100" y="2349500"/>
          <p14:tracePt t="40914" x="6102350" y="2349500"/>
          <p14:tracePt t="40924" x="6324600" y="2349500"/>
          <p14:tracePt t="40931" x="6534150" y="2349500"/>
          <p14:tracePt t="40939" x="6724650" y="2349500"/>
          <p14:tracePt t="40948" x="6902450" y="2343150"/>
          <p14:tracePt t="40956" x="7042150" y="2330450"/>
          <p14:tracePt t="40965" x="7162800" y="2330450"/>
          <p14:tracePt t="40972" x="7258050" y="2330450"/>
          <p14:tracePt t="40980" x="7359650" y="2330450"/>
          <p14:tracePt t="40989" x="7448550" y="2330450"/>
          <p14:tracePt t="40996" x="7639050" y="2330450"/>
          <p14:tracePt t="41007" x="7740650" y="2330450"/>
          <p14:tracePt t="41015" x="7867650" y="2330450"/>
          <p14:tracePt t="41022" x="7969250" y="2330450"/>
          <p14:tracePt t="41031" x="8077200" y="2330450"/>
          <p14:tracePt t="41040" x="8159750" y="2330450"/>
          <p14:tracePt t="41049" x="8216900" y="2330450"/>
          <p14:tracePt t="41056" x="8274050" y="2330450"/>
          <p14:tracePt t="41064" x="8318500" y="2330450"/>
          <p14:tracePt t="41072" x="8343900" y="2330450"/>
          <p14:tracePt t="41080" x="8369300" y="2330450"/>
          <p14:tracePt t="41090" x="8388350" y="2330450"/>
          <p14:tracePt t="41097" x="8407400" y="2330450"/>
          <p14:tracePt t="41106" x="8426450" y="2330450"/>
          <p14:tracePt t="41113" x="8451850" y="2330450"/>
          <p14:tracePt t="41123" x="8483600" y="2330450"/>
          <p14:tracePt t="41132" x="8502650" y="2330450"/>
          <p14:tracePt t="41140" x="8509000" y="2330450"/>
          <p14:tracePt t="41147" x="8521700" y="2317750"/>
          <p14:tracePt t="41274" x="8515350" y="2317750"/>
          <p14:tracePt t="41279" x="8496300" y="2317750"/>
          <p14:tracePt t="41296" x="8477250" y="2317750"/>
          <p14:tracePt t="41304" x="8458200" y="2317750"/>
          <p14:tracePt t="41309" x="8439150" y="2317750"/>
          <p14:tracePt t="41319" x="8413750" y="2317750"/>
          <p14:tracePt t="41328" x="8388350" y="2317750"/>
          <p14:tracePt t="41329" x="8362950" y="2317750"/>
          <p14:tracePt t="41342" x="8350250" y="2317750"/>
          <p14:tracePt t="41349" x="8337550" y="2317750"/>
          <p14:tracePt t="41357" x="8305800" y="2317750"/>
          <p14:tracePt t="41365" x="8293100" y="2317750"/>
          <p14:tracePt t="41375" x="8274050" y="2317750"/>
          <p14:tracePt t="41383" x="8248650" y="2317750"/>
          <p14:tracePt t="41391" x="8204200" y="2317750"/>
          <p14:tracePt t="41399" x="8153400" y="2317750"/>
          <p14:tracePt t="41405" x="8102600" y="2330450"/>
          <p14:tracePt t="41415" x="8064500" y="2343150"/>
          <p14:tracePt t="41424" x="8032750" y="2349500"/>
          <p14:tracePt t="41429" x="8020050" y="2355850"/>
          <p14:tracePt t="41440" x="7994650" y="2355850"/>
          <p14:tracePt t="41447" x="7981950" y="2355850"/>
          <p14:tracePt t="41454" x="7962900" y="2355850"/>
          <p14:tracePt t="41464" x="7937500" y="2355850"/>
          <p14:tracePt t="41471" x="7918450" y="2355850"/>
          <p14:tracePt t="41478" x="7893050" y="2355850"/>
          <p14:tracePt t="41488" x="7867650" y="2355850"/>
          <p14:tracePt t="41496" x="7854950" y="2355850"/>
          <p14:tracePt t="41501" x="7829550" y="2355850"/>
          <p14:tracePt t="41512" x="7804150" y="2355850"/>
          <p14:tracePt t="41519" x="7766050" y="2355850"/>
          <p14:tracePt t="41522" x="7740650" y="2355850"/>
          <p14:tracePt t="41536" x="7715250" y="2355850"/>
          <p14:tracePt t="41544" x="7689850" y="2362200"/>
          <p14:tracePt t="41549" x="7677150" y="2368550"/>
          <p14:tracePt t="41559" x="7651750" y="2368550"/>
          <p14:tracePt t="41567" x="7639050" y="2368550"/>
          <p14:tracePt t="41574" x="7613650" y="2368550"/>
          <p14:tracePt t="41583" x="7581900" y="2368550"/>
          <p14:tracePt t="41591" x="7543800" y="2368550"/>
          <p14:tracePt t="41598" x="7486650" y="2368550"/>
          <p14:tracePt t="41607" x="7429500" y="2368550"/>
          <p14:tracePt t="41615" x="7353300" y="2368550"/>
          <p14:tracePt t="41623" x="7277100" y="2368550"/>
          <p14:tracePt t="41633" x="7181850" y="2368550"/>
          <p14:tracePt t="41641" x="7080250" y="2381250"/>
          <p14:tracePt t="41648" x="6985000" y="2387600"/>
          <p14:tracePt t="41656" x="6870700" y="2387600"/>
          <p14:tracePt t="41664" x="6731000" y="2387600"/>
          <p14:tracePt t="41673" x="6572250" y="2387600"/>
          <p14:tracePt t="41680" x="6419850" y="2387600"/>
          <p14:tracePt t="41689" x="6280150" y="2387600"/>
          <p14:tracePt t="41698" x="6159500" y="2387600"/>
          <p14:tracePt t="41706" x="6064250" y="2387600"/>
          <p14:tracePt t="41715" x="5880100" y="2387600"/>
          <p14:tracePt t="41728" x="5778500" y="2387600"/>
          <p14:tracePt t="41735" x="5657850" y="2387600"/>
          <p14:tracePt t="41741" x="5518150" y="2387600"/>
          <p14:tracePt t="41752" x="5359400" y="2387600"/>
          <p14:tracePt t="41759" x="5187950" y="2387600"/>
          <p14:tracePt t="41765" x="5016500" y="2387600"/>
          <p14:tracePt t="41775" x="4826000" y="2387600"/>
          <p14:tracePt t="41783" x="4654550" y="2387600"/>
          <p14:tracePt t="41791" x="4445000" y="2387600"/>
          <p14:tracePt t="41799" x="4235450" y="2387600"/>
          <p14:tracePt t="41808" x="4051300" y="2387600"/>
          <p14:tracePt t="41814" x="3860800" y="2387600"/>
          <p14:tracePt t="41824" x="3683000" y="2387600"/>
          <p14:tracePt t="41831" x="3562350" y="2387600"/>
          <p14:tracePt t="41840" x="3479800" y="2387600"/>
          <p14:tracePt t="41848" x="3409950" y="2387600"/>
          <p14:tracePt t="41857" x="3359150" y="2387600"/>
          <p14:tracePt t="41864" x="3308350" y="2387600"/>
          <p14:tracePt t="41873" x="3270250" y="2387600"/>
          <p14:tracePt t="41882" x="3225800" y="2387600"/>
          <p14:tracePt t="41890" x="3175000" y="2387600"/>
          <p14:tracePt t="41898" x="3130550" y="2387600"/>
          <p14:tracePt t="41907" x="3054350" y="2387600"/>
          <p14:tracePt t="41920" x="3016250" y="2387600"/>
          <p14:tracePt t="41927" x="3009900" y="2387600"/>
          <p14:tracePt t="41933" x="2997200" y="2387600"/>
          <p14:tracePt t="42024" x="3009900" y="2387600"/>
          <p14:tracePt t="42029" x="3035300" y="2387600"/>
          <p14:tracePt t="42040" x="3054350" y="2387600"/>
          <p14:tracePt t="42048" x="3098800" y="2387600"/>
          <p14:tracePt t="42053" x="3149600" y="2387600"/>
          <p14:tracePt t="42064" x="3213100" y="2387600"/>
          <p14:tracePt t="42071" x="3289300" y="2387600"/>
          <p14:tracePt t="42077" x="3371850" y="2387600"/>
          <p14:tracePt t="42088" x="3467100" y="2387600"/>
          <p14:tracePt t="42096" x="3549650" y="2381250"/>
          <p14:tracePt t="42101" x="3638550" y="2368550"/>
          <p14:tracePt t="42112" x="3721100" y="2362200"/>
          <p14:tracePt t="42121" x="3816350" y="2349500"/>
          <p14:tracePt t="42125" x="3924300" y="2336800"/>
          <p14:tracePt t="42136" x="4051300" y="2330450"/>
          <p14:tracePt t="42143" x="4210050" y="2317750"/>
          <p14:tracePt t="42145" x="4368800" y="2311400"/>
          <p14:tracePt t="42160" x="4533900" y="2305050"/>
          <p14:tracePt t="42168" x="4673600" y="2292350"/>
          <p14:tracePt t="42175" x="4819650" y="2286000"/>
          <p14:tracePt t="42183" x="4965700" y="2266950"/>
          <p14:tracePt t="42191" x="5080000" y="2247900"/>
          <p14:tracePt t="42198" x="5162550" y="2241550"/>
          <p14:tracePt t="42208" x="5232400" y="2241550"/>
          <p14:tracePt t="42216" x="5283200" y="2241550"/>
          <p14:tracePt t="42222" x="5334000" y="2241550"/>
          <p14:tracePt t="42230" x="5372100" y="2241550"/>
          <p14:tracePt t="42238" x="5416550" y="2241550"/>
          <p14:tracePt t="42240" x="5461000" y="2241550"/>
          <p14:tracePt t="42255" x="5505450" y="2241550"/>
          <p14:tracePt t="42263" x="5537200" y="2241550"/>
          <p14:tracePt t="42269" x="5562600" y="2241550"/>
          <p14:tracePt t="42280" x="5588000" y="2235200"/>
          <p14:tracePt t="42288" x="5594350" y="2235200"/>
          <p14:tracePt t="42293" x="5600700" y="2235200"/>
          <p14:tracePt t="42361" x="5594350" y="2235200"/>
          <p14:tracePt t="42384" x="5588000" y="2222500"/>
          <p14:tracePt t="42390" x="5575300" y="2222500"/>
          <p14:tracePt t="42399" x="5562600" y="2222500"/>
          <p14:tracePt t="42408" x="5530850" y="2222500"/>
          <p14:tracePt t="42413" x="5511800" y="2222500"/>
          <p14:tracePt t="42424" x="5492750" y="2222500"/>
          <p14:tracePt t="42431" x="5467350" y="2222500"/>
          <p14:tracePt t="42438" x="5422900" y="2222500"/>
          <p14:tracePt t="42448" x="5372100" y="2228850"/>
          <p14:tracePt t="42456" x="5308600" y="2235200"/>
          <p14:tracePt t="42461" x="5232400" y="2241550"/>
          <p14:tracePt t="42472" x="5156200" y="2260600"/>
          <p14:tracePt t="42480" x="5080000" y="2273300"/>
          <p14:tracePt t="42486" x="4997450" y="2292350"/>
          <p14:tracePt t="42493" x="4927600" y="2311400"/>
          <p14:tracePt t="42501" x="4864100" y="2330450"/>
          <p14:tracePt t="42508" x="4813300" y="2343150"/>
          <p14:tracePt t="42519" x="4768850" y="2349500"/>
          <p14:tracePt t="42528" x="4756150" y="2355850"/>
          <p14:tracePt t="42531" x="4730750" y="2362200"/>
          <p14:tracePt t="42543" x="4718050" y="2362200"/>
          <p14:tracePt t="42551" x="4692650" y="2368550"/>
          <p14:tracePt t="42558" x="4679950" y="2368550"/>
          <p14:tracePt t="42567" x="4667250" y="2368550"/>
          <p14:tracePt t="42575" x="4635500" y="2381250"/>
          <p14:tracePt t="42583" x="4610100" y="2381250"/>
          <p14:tracePt t="42592" x="4591050" y="2387600"/>
          <p14:tracePt t="42599" x="4552950" y="2400300"/>
          <p14:tracePt t="42607" x="4527550" y="2400300"/>
          <p14:tracePt t="42616" x="4489450" y="2400300"/>
          <p14:tracePt t="42625" x="4476750" y="2400300"/>
          <p14:tracePt t="42632" x="4451350" y="2413000"/>
          <p14:tracePt t="42641" x="4438650" y="2413000"/>
          <p14:tracePt t="42654" x="4432300" y="2413000"/>
          <p14:tracePt t="42783" x="4438650" y="2413000"/>
          <p14:tracePt t="42800" x="4470400" y="2413000"/>
          <p14:tracePt t="42802" x="4508500" y="2413000"/>
          <p14:tracePt t="42807" x="4521200" y="2413000"/>
          <p14:tracePt t="42813" x="4578350" y="2413000"/>
          <p14:tracePt t="42820" x="4610100" y="2413000"/>
          <p14:tracePt t="42828" x="4635500" y="2413000"/>
          <p14:tracePt t="42835" x="4654550" y="2413000"/>
          <p14:tracePt t="42843" x="4667250" y="2413000"/>
          <p14:tracePt t="42850" x="4673600" y="2413000"/>
          <p14:tracePt t="42858" x="4686300" y="2413000"/>
          <p14:tracePt t="42865" x="4699000" y="2413000"/>
          <p14:tracePt t="42874" x="4718050" y="2413000"/>
          <p14:tracePt t="42882" x="4749800" y="2413000"/>
          <p14:tracePt t="42891" x="4781550" y="2413000"/>
          <p14:tracePt t="42899" x="4800600" y="2413000"/>
          <p14:tracePt t="42908" x="4864100" y="2406650"/>
          <p14:tracePt t="42919" x="4895850" y="2400300"/>
          <p14:tracePt t="42927" x="4933950" y="2393950"/>
          <p14:tracePt t="42932" x="4959350" y="2387600"/>
          <p14:tracePt t="42943" x="4991100" y="2374900"/>
          <p14:tracePt t="43291" x="5003800" y="2374900"/>
          <p14:tracePt t="43328" x="5016500" y="2355850"/>
          <p14:tracePt t="43335" x="5029200" y="2343150"/>
          <p14:tracePt t="43352" x="5060950" y="2324100"/>
          <p14:tracePt t="43360" x="5080000" y="2311400"/>
          <p14:tracePt t="43365" x="5105400" y="2298700"/>
          <p14:tracePt t="43376" x="5118100" y="2286000"/>
          <p14:tracePt t="43383" x="5130800" y="2279650"/>
          <p14:tracePt t="43390" x="5149850" y="2260600"/>
          <p14:tracePt t="43400" x="5156200" y="2260600"/>
          <p14:tracePt t="43408" x="5162550" y="2254250"/>
          <p14:tracePt t="43423" x="5168900" y="2254250"/>
          <p14:tracePt t="43432" x="5175250" y="2247900"/>
          <p14:tracePt t="43438" x="5194300" y="2247900"/>
          <p14:tracePt t="43447" x="5219700" y="2247900"/>
          <p14:tracePt t="43456" x="5245100" y="2247900"/>
          <p14:tracePt t="43461" x="5270500" y="2247900"/>
          <p14:tracePt t="43472" x="5308600" y="2247900"/>
          <p14:tracePt t="43480" x="5334000" y="2247900"/>
          <p14:tracePt t="43485" x="5365750" y="2247900"/>
          <p14:tracePt t="43493" x="5391150" y="2247900"/>
          <p14:tracePt t="43501" x="5410200" y="2247900"/>
          <p14:tracePt t="43508" x="5441950" y="2247900"/>
          <p14:tracePt t="43518" x="5461000" y="2247900"/>
          <p14:tracePt t="43527" x="5473700" y="2247900"/>
          <p14:tracePt t="43534" x="5499100" y="2247900"/>
          <p14:tracePt t="43543" x="5537200" y="2247900"/>
          <p14:tracePt t="43551" x="5600700" y="2247900"/>
          <p14:tracePt t="43558" x="5676900" y="2247900"/>
          <p14:tracePt t="43567" x="5759450" y="2247900"/>
          <p14:tracePt t="43576" x="5842000" y="2247900"/>
          <p14:tracePt t="43583" x="5924550" y="2247900"/>
          <p14:tracePt t="43594" x="6013450" y="2247900"/>
          <p14:tracePt t="43604" x="6089650" y="2241550"/>
          <p14:tracePt t="43612" x="6165850" y="2235200"/>
          <p14:tracePt t="43620" x="6229350" y="2216150"/>
          <p14:tracePt t="43629" x="6311900" y="2209800"/>
          <p14:tracePt t="43644" x="6508750" y="2197100"/>
          <p14:tracePt t="43653" x="6750050" y="2197100"/>
          <p14:tracePt t="43669" x="6889750" y="2197100"/>
          <p14:tracePt t="43677" x="6991350" y="2197100"/>
          <p14:tracePt t="43685" x="7099300" y="2197100"/>
          <p14:tracePt t="43694" x="7200900" y="2197100"/>
          <p14:tracePt t="43702" x="7366000" y="2197100"/>
          <p14:tracePt t="43710" x="7429500" y="2197100"/>
          <p14:tracePt t="43718" x="7493000" y="2197100"/>
          <p14:tracePt t="43726" x="7550150" y="2197100"/>
          <p14:tracePt t="43736" x="7620000" y="2197100"/>
          <p14:tracePt t="43745" x="7689850" y="2197100"/>
          <p14:tracePt t="43752" x="7778750" y="2197100"/>
          <p14:tracePt t="43760" x="7854950" y="2197100"/>
          <p14:tracePt t="43768" x="7918450" y="2197100"/>
          <p14:tracePt t="43778" x="7988300" y="2197100"/>
          <p14:tracePt t="43785" x="8045450" y="2197100"/>
          <p14:tracePt t="43793" x="8096250" y="2197100"/>
          <p14:tracePt t="43802" x="8108950" y="2197100"/>
          <p14:tracePt t="43810" x="8121650" y="2197100"/>
          <p14:tracePt t="43841" x="8134350" y="2197100"/>
          <p14:tracePt t="43904" x="8134350" y="2184400"/>
          <p14:tracePt t="43918" x="8134350" y="2171700"/>
          <p14:tracePt t="43928" x="8140700" y="2159000"/>
          <p14:tracePt t="43936" x="8147050" y="2139950"/>
          <p14:tracePt t="43941" x="8147050" y="2120900"/>
          <p14:tracePt t="43952" x="8153400" y="2095500"/>
          <p14:tracePt t="43959" x="8166100" y="2051050"/>
          <p14:tracePt t="43965" x="8172450" y="2012950"/>
          <p14:tracePt t="43977" x="8178800" y="1981200"/>
          <p14:tracePt t="43985" x="8191500" y="1943100"/>
          <p14:tracePt t="43990" x="8197850" y="1917700"/>
          <p14:tracePt t="43999" x="8204200" y="1885950"/>
          <p14:tracePt t="44008" x="8216900" y="1854200"/>
          <p14:tracePt t="44013" x="8223250" y="1816100"/>
          <p14:tracePt t="44024" x="8229600" y="1778000"/>
          <p14:tracePt t="44032" x="8235950" y="1752600"/>
          <p14:tracePt t="44034" x="8235950" y="1733550"/>
          <p14:tracePt t="44050" x="8242300" y="1720850"/>
          <p14:tracePt t="44056" x="8242300" y="1708150"/>
          <p14:tracePt t="44061" x="8248650" y="1689100"/>
          <p14:tracePt t="44080" x="8255000" y="1682750"/>
          <p14:tracePt t="44104" x="8261350" y="1682750"/>
          <p14:tracePt t="44110" x="8267700" y="1682750"/>
          <p14:tracePt t="44119" x="8274050" y="1682750"/>
          <p14:tracePt t="44128" x="8299450" y="1701800"/>
          <p14:tracePt t="44133" x="8318500" y="1720850"/>
          <p14:tracePt t="44144" x="8337550" y="1739900"/>
          <p14:tracePt t="44152" x="8350250" y="1771650"/>
          <p14:tracePt t="44158" x="8375650" y="1784350"/>
          <p14:tracePt t="44168" x="8382000" y="1822450"/>
          <p14:tracePt t="44176" x="8401050" y="1835150"/>
          <p14:tracePt t="44182" x="8407400" y="1860550"/>
          <p14:tracePt t="44192" x="8413750" y="1873250"/>
          <p14:tracePt t="44200" x="8413750" y="1898650"/>
          <p14:tracePt t="44205" x="8413750" y="1917700"/>
          <p14:tracePt t="44216" x="8413750" y="1943100"/>
          <p14:tracePt t="44224" x="8426450" y="1955800"/>
          <p14:tracePt t="44226" x="8439150" y="1987550"/>
          <p14:tracePt t="44240" x="8445500" y="2000250"/>
          <p14:tracePt t="44248" x="8458200" y="2025650"/>
          <p14:tracePt t="44253" x="8464550" y="2051050"/>
          <p14:tracePt t="44263" x="8464550" y="2070100"/>
          <p14:tracePt t="44271" x="8470900" y="2076450"/>
          <p14:tracePt t="44278" x="8470900" y="2089150"/>
          <p14:tracePt t="44287" x="8477250" y="2095500"/>
          <p14:tracePt t="44358" x="8477250" y="2101850"/>
          <p14:tracePt t="44372" x="8477250" y="2108200"/>
          <p14:tracePt t="44394" x="8477250" y="2114550"/>
          <p14:tracePt t="44415" x="8477250" y="2120900"/>
          <p14:tracePt t="44504" x="8470900" y="2120900"/>
          <p14:tracePt t="44512" x="8458200" y="2120900"/>
          <p14:tracePt t="44517" x="8445500" y="2120900"/>
          <p14:tracePt t="44528" x="8426450" y="2120900"/>
          <p14:tracePt t="44536" x="8413750" y="2120900"/>
          <p14:tracePt t="44552" x="8401050" y="2120900"/>
          <p14:tracePt t="44562" x="8388350" y="2120900"/>
          <p14:tracePt t="44567" x="8375650" y="2120900"/>
          <p14:tracePt t="44574" x="8369300" y="2120900"/>
          <p14:tracePt t="44582" x="8350250" y="2114550"/>
          <p14:tracePt t="44587" x="8312150" y="2114550"/>
          <p14:tracePt t="44597" x="8280400" y="2101850"/>
          <p14:tracePt t="44608" x="8242300" y="2095500"/>
          <p14:tracePt t="44610" x="8216900" y="2095500"/>
          <p14:tracePt t="44624" x="8147050" y="2095500"/>
          <p14:tracePt t="44632" x="8058150" y="2095500"/>
          <p14:tracePt t="44637" x="7924800" y="2120900"/>
          <p14:tracePt t="44648" x="7753350" y="2165350"/>
          <p14:tracePt t="44656" x="7600950" y="2203450"/>
          <p14:tracePt t="44661" x="7461250" y="2241550"/>
          <p14:tracePt t="44671" x="7372350" y="2266950"/>
          <p14:tracePt t="44679" x="7277100" y="2305050"/>
          <p14:tracePt t="44686" x="7207250" y="2336800"/>
          <p14:tracePt t="44695" x="7137400" y="2362200"/>
          <p14:tracePt t="44710" x="6978650" y="2425700"/>
          <p14:tracePt t="44719" x="6870700" y="2470150"/>
          <p14:tracePt t="44727" x="6731000" y="2508250"/>
          <p14:tracePt t="44736" x="6540500" y="2559050"/>
          <p14:tracePt t="44744" x="6356350" y="2603500"/>
          <p14:tracePt t="44752" x="6178550" y="2660650"/>
          <p14:tracePt t="44760" x="5981700" y="2749550"/>
          <p14:tracePt t="44768" x="5829300" y="2844800"/>
          <p14:tracePt t="44776" x="5689600" y="2933700"/>
          <p14:tracePt t="44785" x="5549900" y="3028950"/>
          <p14:tracePt t="44793" x="5397500" y="3136900"/>
          <p14:tracePt t="44801" x="5073650" y="3333750"/>
          <p14:tracePt t="44816" x="4889500" y="3416300"/>
          <p14:tracePt t="44824" x="4679950" y="3498850"/>
          <p14:tracePt t="44829" x="4438650" y="3562350"/>
          <p14:tracePt t="44840" x="4184650" y="3632200"/>
          <p14:tracePt t="44847" x="3892550" y="3721100"/>
          <p14:tracePt t="44853" x="3562350" y="3810000"/>
          <p14:tracePt t="44863" x="3219450" y="3898900"/>
          <p14:tracePt t="44871" x="2876550" y="4000500"/>
          <p14:tracePt t="44878" x="2501900" y="4102100"/>
          <p14:tracePt t="44887" x="2127250" y="4203700"/>
          <p14:tracePt t="44895" x="1784350" y="4292600"/>
          <p14:tracePt t="44902" x="1454150" y="4381500"/>
          <p14:tracePt t="44911" x="1149350" y="4470400"/>
          <p14:tracePt t="44919" x="876300" y="4540250"/>
          <p14:tracePt t="44926" x="615950" y="4610100"/>
          <p14:tracePt t="44935" x="400050" y="4654550"/>
          <p14:tracePt t="44944" x="203200" y="4673600"/>
          <p14:tracePt t="44952" x="76200" y="46863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3961</TotalTime>
  <Words>434</Words>
  <Application>Microsoft Office PowerPoint</Application>
  <PresentationFormat>On-screen Show (4:3)</PresentationFormat>
  <Paragraphs>145</Paragraphs>
  <Slides>46</Slides>
  <Notes>4</Notes>
  <HiddenSlides>0</HiddenSlides>
  <MMClips>45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Arial</vt:lpstr>
      <vt:lpstr>Calibri (MS) Light</vt:lpstr>
      <vt:lpstr>Calibri (MS) Bold</vt:lpstr>
      <vt:lpstr>Aptos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Bad Websites and Inaccessibility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Contrast</vt:lpstr>
      <vt:lpstr>PowerPoint Presentation</vt:lpstr>
      <vt:lpstr>PowerPoint Presentation</vt:lpstr>
      <vt:lpstr>PowerPoint Presentation</vt:lpstr>
      <vt:lpstr>PowerPoint Presentation</vt:lpstr>
      <vt:lpstr>Designing for Visual and Physical Impairments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Multiple Database Tables 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WebDev04-1.pdf</dc:title>
  <dc:creator>Xander purvis</dc:creator>
  <cp:lastModifiedBy>Xander Purvis</cp:lastModifiedBy>
  <cp:revision>28</cp:revision>
  <dcterms:created xsi:type="dcterms:W3CDTF">2006-08-16T00:00:00Z</dcterms:created>
  <dcterms:modified xsi:type="dcterms:W3CDTF">2024-04-08T02:27:11Z</dcterms:modified>
  <dc:identifier>DAGAPxkAntA</dc:identifier>
</cp:coreProperties>
</file>